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5"/>
  </p:notesMasterIdLst>
  <p:sldIdLst>
    <p:sldId id="256" r:id="rId2"/>
    <p:sldId id="275" r:id="rId3"/>
    <p:sldId id="301" r:id="rId4"/>
    <p:sldId id="303" r:id="rId5"/>
    <p:sldId id="302" r:id="rId6"/>
    <p:sldId id="304" r:id="rId7"/>
    <p:sldId id="305" r:id="rId8"/>
    <p:sldId id="306" r:id="rId9"/>
    <p:sldId id="308"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p:restoredTop sz="82537"/>
  </p:normalViewPr>
  <p:slideViewPr>
    <p:cSldViewPr snapToGrid="0" snapToObjects="1">
      <p:cViewPr varScale="1">
        <p:scale>
          <a:sx n="94" d="100"/>
          <a:sy n="94" d="100"/>
        </p:scale>
        <p:origin x="17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have a regular old text file (.txt extension)</a:t>
            </a:r>
          </a:p>
        </p:txBody>
      </p:sp>
      <p:sp>
        <p:nvSpPr>
          <p:cNvPr id="4" name="Slide Number Placeholder 3"/>
          <p:cNvSpPr>
            <a:spLocks noGrp="1"/>
          </p:cNvSpPr>
          <p:nvPr>
            <p:ph type="sldNum" sz="quarter" idx="5"/>
          </p:nvPr>
        </p:nvSpPr>
        <p:spPr/>
        <p:txBody>
          <a:bodyPr/>
          <a:lstStyle/>
          <a:p>
            <a:fld id="{12AC35DA-9462-6A4F-A7AC-CDD8C541B644}" type="slidenum">
              <a:rPr lang="en-US" smtClean="0"/>
              <a:t>4</a:t>
            </a:fld>
            <a:endParaRPr lang="en-US"/>
          </a:p>
        </p:txBody>
      </p:sp>
    </p:spTree>
    <p:extLst>
      <p:ext uri="{BB962C8B-B14F-4D97-AF65-F5344CB8AC3E}">
        <p14:creationId xmlns:p14="http://schemas.microsoft.com/office/powerpoint/2010/main" val="198485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17375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231266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133463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63769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4072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a file object so that the computer knows it’s a file, and then feed it through a scanner</a:t>
            </a:r>
          </a:p>
          <a:p>
            <a:endParaRPr lang="en-US" dirty="0"/>
          </a:p>
          <a:p>
            <a:r>
              <a:rPr lang="en-US" dirty="0"/>
              <a:t>Difference</a:t>
            </a:r>
          </a:p>
          <a:p>
            <a:pPr marL="171450" indent="-171450">
              <a:buFontTx/>
              <a:buChar char="-"/>
            </a:pPr>
            <a:r>
              <a:rPr lang="en-US" dirty="0"/>
              <a:t>On top, we check for new lines (\n)</a:t>
            </a:r>
          </a:p>
          <a:p>
            <a:pPr marL="171450" indent="-171450">
              <a:buFontTx/>
              <a:buChar char="-"/>
            </a:pPr>
            <a:r>
              <a:rPr lang="en-US" dirty="0"/>
              <a:t>On bottom, we check for tokens (separated by space)</a:t>
            </a:r>
          </a:p>
          <a:p>
            <a:pPr marL="171450" indent="-171450">
              <a:buFontTx/>
              <a:buChar char="-"/>
            </a:pPr>
            <a:endParaRPr lang="en-US" dirty="0"/>
          </a:p>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5</a:t>
            </a:fld>
            <a:endParaRPr lang="en-US"/>
          </a:p>
        </p:txBody>
      </p:sp>
    </p:spTree>
    <p:extLst>
      <p:ext uri="{BB962C8B-B14F-4D97-AF65-F5344CB8AC3E}">
        <p14:creationId xmlns:p14="http://schemas.microsoft.com/office/powerpoint/2010/main" val="370020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similar to  scanner, but differences are covered </a:t>
            </a:r>
            <a:r>
              <a:rPr lang="en-US" dirty="0" err="1"/>
              <a:t>ini</a:t>
            </a:r>
            <a:r>
              <a:rPr lang="en-US" dirty="0"/>
              <a:t> the</a:t>
            </a:r>
          </a:p>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err="1"/>
              <a:t>BufferedReader</a:t>
            </a:r>
            <a:r>
              <a:rPr lang="en-US" dirty="0"/>
              <a:t> has multiple methods that we can utilize to read the file.</a:t>
            </a:r>
          </a:p>
        </p:txBody>
      </p:sp>
      <p:sp>
        <p:nvSpPr>
          <p:cNvPr id="4" name="Slide Number Placeholder 3"/>
          <p:cNvSpPr>
            <a:spLocks noGrp="1"/>
          </p:cNvSpPr>
          <p:nvPr>
            <p:ph type="sldNum" sz="quarter" idx="5"/>
          </p:nvPr>
        </p:nvSpPr>
        <p:spPr/>
        <p:txBody>
          <a:bodyPr/>
          <a:lstStyle/>
          <a:p>
            <a:fld id="{12AC35DA-9462-6A4F-A7AC-CDD8C541B644}" type="slidenum">
              <a:rPr lang="en-US" smtClean="0"/>
              <a:t>7</a:t>
            </a:fld>
            <a:endParaRPr lang="en-US"/>
          </a:p>
        </p:txBody>
      </p:sp>
    </p:spTree>
    <p:extLst>
      <p:ext uri="{BB962C8B-B14F-4D97-AF65-F5344CB8AC3E}">
        <p14:creationId xmlns:p14="http://schemas.microsoft.com/office/powerpoint/2010/main" val="118926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10</a:t>
            </a:fld>
            <a:endParaRPr lang="en-US"/>
          </a:p>
        </p:txBody>
      </p:sp>
    </p:spTree>
    <p:extLst>
      <p:ext uri="{BB962C8B-B14F-4D97-AF65-F5344CB8AC3E}">
        <p14:creationId xmlns:p14="http://schemas.microsoft.com/office/powerpoint/2010/main" val="112888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12</a:t>
            </a:fld>
            <a:endParaRPr lang="en-US"/>
          </a:p>
        </p:txBody>
      </p:sp>
    </p:spTree>
    <p:extLst>
      <p:ext uri="{BB962C8B-B14F-4D97-AF65-F5344CB8AC3E}">
        <p14:creationId xmlns:p14="http://schemas.microsoft.com/office/powerpoint/2010/main" val="11086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282825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224855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10/14/2021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055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804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161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97807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25971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6709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795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7893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354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89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293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233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474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375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00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555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40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10/14/2021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5415482"/>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876424" y="3873139"/>
            <a:ext cx="8825658" cy="1297743"/>
          </a:xfrm>
        </p:spPr>
        <p:txBody>
          <a:bodyPr>
            <a:normAutofit/>
          </a:bodyPr>
          <a:lstStyle/>
          <a:p>
            <a:r>
              <a:rPr lang="en-US" dirty="0"/>
              <a:t>Thursdays 10:00A – 10:50A</a:t>
            </a:r>
          </a:p>
          <a:p>
            <a:r>
              <a:rPr lang="en-US" dirty="0"/>
              <a:t>Lin Rojtas – Adapted from Michael Bartlett</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2798" y="3219609"/>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5"/>
          <a:stretch>
            <a:fillRect/>
          </a:stretch>
        </p:blipFill>
        <p:spPr>
          <a:xfrm>
            <a:off x="816291" y="2063909"/>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rotWithShape="1">
          <a:blip r:embed="rId6"/>
          <a:srcRect r="75459"/>
          <a:stretch/>
        </p:blipFill>
        <p:spPr>
          <a:xfrm>
            <a:off x="8352447" y="1831710"/>
            <a:ext cx="1838033" cy="4538239"/>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3"/>
          <a:stretch>
            <a:fillRect/>
          </a:stretch>
        </p:blipFill>
        <p:spPr>
          <a:xfrm>
            <a:off x="105090" y="2271548"/>
            <a:ext cx="8847251" cy="273339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2857" y="3319213"/>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rotWithShape="1">
          <a:blip r:embed="rId6"/>
          <a:srcRect r="85728" b="23864"/>
          <a:stretch/>
        </p:blipFill>
        <p:spPr>
          <a:xfrm>
            <a:off x="9897257" y="1862180"/>
            <a:ext cx="1237275" cy="3509053"/>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fontScale="85000" lnSpcReduction="10000"/>
          </a:bodyPr>
          <a:lstStyle/>
          <a:p>
            <a:r>
              <a:rPr lang="en-US" dirty="0"/>
              <a:t>Exceptions happen when we can’t 100% verify that the code will work while being compiled.</a:t>
            </a:r>
          </a:p>
          <a:p>
            <a:r>
              <a:rPr lang="en-US" dirty="0"/>
              <a:t>A good example of an exception would be trying to open a file that doesn’t exist.</a:t>
            </a:r>
          </a:p>
          <a:p>
            <a:pPr lvl="1"/>
            <a:r>
              <a:rPr lang="en-US" dirty="0"/>
              <a:t>If your program can’t find a file that you’re trying to open, a </a:t>
            </a:r>
            <a:r>
              <a:rPr lang="en-US" dirty="0" err="1"/>
              <a:t>FileNotFoundException</a:t>
            </a:r>
            <a:r>
              <a:rPr lang="en-US" dirty="0"/>
              <a:t> gets thrown by Java.</a:t>
            </a:r>
          </a:p>
          <a:p>
            <a:r>
              <a:rPr lang="en-US" dirty="0"/>
              <a:t>You could let Java know that your method may throw the exception (as seen in the previous examples)</a:t>
            </a:r>
          </a:p>
          <a:p>
            <a:r>
              <a:rPr lang="en-US" dirty="0"/>
              <a:t>Or, you could use a try catch block to handle an exception that may be thrown</a:t>
            </a:r>
          </a:p>
          <a:p>
            <a:pPr lvl="1"/>
            <a:r>
              <a:rPr lang="en-US" dirty="0"/>
              <a:t>You can then decide what happens if an exception happens instead of Java just stopping your program.</a:t>
            </a:r>
          </a:p>
          <a:p>
            <a:endParaRPr lang="en-US" dirty="0"/>
          </a:p>
          <a:p>
            <a:pPr marL="0" indent="0">
              <a:buNone/>
            </a:pPr>
            <a:endParaRPr lang="en-US" dirty="0"/>
          </a:p>
        </p:txBody>
      </p:sp>
    </p:spTree>
    <p:extLst>
      <p:ext uri="{BB962C8B-B14F-4D97-AF65-F5344CB8AC3E}">
        <p14:creationId xmlns:p14="http://schemas.microsoft.com/office/powerpoint/2010/main" val="10786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pic>
        <p:nvPicPr>
          <p:cNvPr id="5" name="Picture 4" descr="Text&#10;&#10;Description automatically generated">
            <a:extLst>
              <a:ext uri="{FF2B5EF4-FFF2-40B4-BE49-F238E27FC236}">
                <a16:creationId xmlns:a16="http://schemas.microsoft.com/office/drawing/2014/main" id="{BECE5D36-739F-B547-8AD9-09834A37AFAC}"/>
              </a:ext>
            </a:extLst>
          </p:cNvPr>
          <p:cNvPicPr>
            <a:picLocks noChangeAspect="1"/>
          </p:cNvPicPr>
          <p:nvPr/>
        </p:nvPicPr>
        <p:blipFill>
          <a:blip r:embed="rId4"/>
          <a:stretch>
            <a:fillRect/>
          </a:stretch>
        </p:blipFill>
        <p:spPr>
          <a:xfrm>
            <a:off x="105091" y="2639414"/>
            <a:ext cx="6217920" cy="1809228"/>
          </a:xfrm>
          <a:prstGeom prst="rect">
            <a:avLst/>
          </a:prstGeom>
        </p:spPr>
      </p:pic>
      <p:pic>
        <p:nvPicPr>
          <p:cNvPr id="8" name="Picture 7" descr="Text&#10;&#10;Description automatically generated">
            <a:extLst>
              <a:ext uri="{FF2B5EF4-FFF2-40B4-BE49-F238E27FC236}">
                <a16:creationId xmlns:a16="http://schemas.microsoft.com/office/drawing/2014/main" id="{9396B2A9-C500-F64A-9FEF-4881797A813A}"/>
              </a:ext>
            </a:extLst>
          </p:cNvPr>
          <p:cNvPicPr>
            <a:picLocks noChangeAspect="1"/>
          </p:cNvPicPr>
          <p:nvPr/>
        </p:nvPicPr>
        <p:blipFill>
          <a:blip r:embed="rId5"/>
          <a:stretch>
            <a:fillRect/>
          </a:stretch>
        </p:blipFill>
        <p:spPr>
          <a:xfrm>
            <a:off x="7387590" y="3234480"/>
            <a:ext cx="4714240" cy="791774"/>
          </a:xfrm>
          <a:prstGeom prst="rect">
            <a:avLst/>
          </a:prstGeom>
        </p:spPr>
      </p:pic>
    </p:spTree>
    <p:extLst>
      <p:ext uri="{BB962C8B-B14F-4D97-AF65-F5344CB8AC3E}">
        <p14:creationId xmlns:p14="http://schemas.microsoft.com/office/powerpoint/2010/main" val="3547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a:xfrm>
            <a:off x="1143001" y="274501"/>
            <a:ext cx="9905998" cy="1478570"/>
          </a:xfrm>
        </p:spPr>
        <p:txBody>
          <a:bodyPr/>
          <a:lstStyle/>
          <a:p>
            <a:r>
              <a:rPr lang="en-US" dirty="0"/>
              <a:t>Creating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r>
              <a:rPr lang="en-US" dirty="0"/>
              <a:t> in Java</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err="1"/>
              <a:t>ArrayLists</a:t>
            </a:r>
            <a:r>
              <a:rPr lang="en-US" dirty="0"/>
              <a:t> provide us with dynamic arrays in Java. </a:t>
            </a:r>
          </a:p>
          <a:p>
            <a:r>
              <a:rPr lang="en-US" dirty="0"/>
              <a:t>Though, it may be slower than standard arrays but can be helpful in programs where lots of manipulation in the array is needed.</a:t>
            </a:r>
          </a:p>
        </p:txBody>
      </p:sp>
    </p:spTree>
    <p:extLst>
      <p:ext uri="{BB962C8B-B14F-4D97-AF65-F5344CB8AC3E}">
        <p14:creationId xmlns:p14="http://schemas.microsoft.com/office/powerpoint/2010/main" val="14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a:xfrm>
            <a:off x="4163042" y="618518"/>
            <a:ext cx="9905998" cy="1478570"/>
          </a:xfrm>
        </p:spPr>
        <p:txBody>
          <a:bodyPr/>
          <a:lstStyle/>
          <a:p>
            <a:r>
              <a:rPr lang="en-US" dirty="0" err="1"/>
              <a:t>Arraylists</a:t>
            </a:r>
            <a:r>
              <a:rPr lang="en-US" dirty="0"/>
              <a:t> in java</a:t>
            </a:r>
          </a:p>
        </p:txBody>
      </p:sp>
      <p:pic>
        <p:nvPicPr>
          <p:cNvPr id="4" name="Picture 3" descr="Text, application, chat or text message&#10;&#10;Description automatically generated">
            <a:extLst>
              <a:ext uri="{FF2B5EF4-FFF2-40B4-BE49-F238E27FC236}">
                <a16:creationId xmlns:a16="http://schemas.microsoft.com/office/drawing/2014/main" id="{F6CC8BB7-4E8B-344A-A801-F7AF5F451F21}"/>
              </a:ext>
            </a:extLst>
          </p:cNvPr>
          <p:cNvPicPr>
            <a:picLocks noChangeAspect="1"/>
          </p:cNvPicPr>
          <p:nvPr/>
        </p:nvPicPr>
        <p:blipFill>
          <a:blip r:embed="rId3"/>
          <a:stretch>
            <a:fillRect/>
          </a:stretch>
        </p:blipFill>
        <p:spPr>
          <a:xfrm>
            <a:off x="217096" y="1152983"/>
            <a:ext cx="3848139" cy="5311140"/>
          </a:xfrm>
          <a:prstGeom prst="rect">
            <a:avLst/>
          </a:prstGeom>
        </p:spPr>
      </p:pic>
      <p:pic>
        <p:nvPicPr>
          <p:cNvPr id="7" name="Picture 6">
            <a:extLst>
              <a:ext uri="{FF2B5EF4-FFF2-40B4-BE49-F238E27FC236}">
                <a16:creationId xmlns:a16="http://schemas.microsoft.com/office/drawing/2014/main" id="{ABA7999C-31AF-D64B-8471-EBFECB08380D}"/>
              </a:ext>
            </a:extLst>
          </p:cNvPr>
          <p:cNvPicPr>
            <a:picLocks noChangeAspect="1"/>
          </p:cNvPicPr>
          <p:nvPr/>
        </p:nvPicPr>
        <p:blipFill>
          <a:blip r:embed="rId4"/>
          <a:stretch>
            <a:fillRect/>
          </a:stretch>
        </p:blipFill>
        <p:spPr>
          <a:xfrm>
            <a:off x="5175250" y="3884930"/>
            <a:ext cx="6870700" cy="749300"/>
          </a:xfrm>
          <a:prstGeom prst="rect">
            <a:avLst/>
          </a:prstGeom>
        </p:spPr>
      </p:pic>
      <p:pic>
        <p:nvPicPr>
          <p:cNvPr id="12" name="Graphic 11" descr="Arrow Right with solid fill">
            <a:extLst>
              <a:ext uri="{FF2B5EF4-FFF2-40B4-BE49-F238E27FC236}">
                <a16:creationId xmlns:a16="http://schemas.microsoft.com/office/drawing/2014/main" id="{69DE2213-B670-9449-AC1F-6D4CBCCCA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3042" y="3808553"/>
            <a:ext cx="914400" cy="914400"/>
          </a:xfrm>
          <a:prstGeom prst="rect">
            <a:avLst/>
          </a:prstGeom>
        </p:spPr>
      </p:pic>
    </p:spTree>
    <p:extLst>
      <p:ext uri="{BB962C8B-B14F-4D97-AF65-F5344CB8AC3E}">
        <p14:creationId xmlns:p14="http://schemas.microsoft.com/office/powerpoint/2010/main" val="3519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Reading Text Files</a:t>
            </a:r>
          </a:p>
          <a:p>
            <a:r>
              <a:rPr lang="en-US" dirty="0"/>
              <a:t>Writing Text Files</a:t>
            </a:r>
          </a:p>
          <a:p>
            <a:r>
              <a:rPr lang="en-US" dirty="0"/>
              <a:t>Exceptions</a:t>
            </a:r>
          </a:p>
          <a:p>
            <a:r>
              <a:rPr lang="en-US" dirty="0"/>
              <a:t>Arrays</a:t>
            </a:r>
          </a:p>
          <a:p>
            <a:r>
              <a:rPr lang="en-US" dirty="0"/>
              <a:t>Lab 6</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The </a:t>
            </a:r>
            <a:r>
              <a:rPr lang="en-US" sz="2800" dirty="0" err="1"/>
              <a:t>Similarites</a:t>
            </a:r>
            <a:r>
              <a:rPr lang="en-US" sz="2800" dirty="0"/>
              <a:t>:</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 and </a:t>
            </a:r>
            <a:r>
              <a:rPr lang="en-US" dirty="0" err="1"/>
              <a:t>ArrayList</a:t>
            </a:r>
            <a:r>
              <a:rPr lang="en-US" dirty="0"/>
              <a:t> both are used for storing elements.</a:t>
            </a:r>
          </a:p>
          <a:p>
            <a:r>
              <a:rPr lang="en-US" dirty="0"/>
              <a:t>Array and </a:t>
            </a:r>
            <a:r>
              <a:rPr lang="en-US" dirty="0" err="1"/>
              <a:t>ArrayList</a:t>
            </a:r>
            <a:r>
              <a:rPr lang="en-US" dirty="0"/>
              <a:t> both can store null values.</a:t>
            </a:r>
          </a:p>
          <a:p>
            <a:r>
              <a:rPr lang="en-US" dirty="0"/>
              <a:t>They can have duplicate values.</a:t>
            </a:r>
          </a:p>
          <a:p>
            <a:r>
              <a:rPr lang="en-US" dirty="0"/>
              <a:t>They do not preserve the order of elements.</a:t>
            </a:r>
          </a:p>
        </p:txBody>
      </p:sp>
    </p:spTree>
    <p:extLst>
      <p:ext uri="{BB962C8B-B14F-4D97-AF65-F5344CB8AC3E}">
        <p14:creationId xmlns:p14="http://schemas.microsoft.com/office/powerpoint/2010/main" val="38973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Key Differences: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fontScale="85000" lnSpcReduction="10000"/>
          </a:bodyPr>
          <a:lstStyle/>
          <a:p>
            <a:r>
              <a:rPr lang="en-US" dirty="0"/>
              <a:t>Arrays are static in size, meaning that if you need to upsize it, it has to be copied into a new array before you can add more elements.</a:t>
            </a:r>
          </a:p>
          <a:p>
            <a:pPr lvl="1"/>
            <a:r>
              <a:rPr lang="en-US" dirty="0"/>
              <a:t>You need to know the size of the array when declaring it.</a:t>
            </a:r>
          </a:p>
          <a:p>
            <a:pPr lvl="1"/>
            <a:r>
              <a:rPr lang="en-US" dirty="0"/>
              <a:t>This makes it faster though</a:t>
            </a:r>
          </a:p>
          <a:p>
            <a:r>
              <a:rPr lang="en-US" dirty="0" err="1"/>
              <a:t>ArrayLists</a:t>
            </a:r>
            <a:r>
              <a:rPr lang="en-US" dirty="0"/>
              <a:t> are dynamic in size, meaning that you don’t need to make a new one to upsize it.</a:t>
            </a:r>
          </a:p>
          <a:p>
            <a:pPr lvl="1"/>
            <a:r>
              <a:rPr lang="en-US" dirty="0"/>
              <a:t>The size isn’t necessary when declaring it.</a:t>
            </a:r>
          </a:p>
          <a:p>
            <a:pPr lvl="1"/>
            <a:r>
              <a:rPr lang="en-US" dirty="0" err="1"/>
              <a:t>ArrayList</a:t>
            </a:r>
            <a:r>
              <a:rPr lang="en-US" dirty="0"/>
              <a:t> is internally backed by the array in Java so the resize operation slows down the performance</a:t>
            </a:r>
          </a:p>
          <a:p>
            <a:r>
              <a:rPr lang="en-US" dirty="0"/>
              <a:t>Arrays can be multi-dimensional whereas </a:t>
            </a:r>
            <a:r>
              <a:rPr lang="en-US" dirty="0" err="1"/>
              <a:t>ArrayLists</a:t>
            </a:r>
            <a:r>
              <a:rPr lang="en-US" dirty="0"/>
              <a:t> can only be single dimensional.</a:t>
            </a:r>
          </a:p>
          <a:p>
            <a:endParaRPr lang="en-US" dirty="0"/>
          </a:p>
        </p:txBody>
      </p:sp>
    </p:spTree>
    <p:extLst>
      <p:ext uri="{BB962C8B-B14F-4D97-AF65-F5344CB8AC3E}">
        <p14:creationId xmlns:p14="http://schemas.microsoft.com/office/powerpoint/2010/main" val="240790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a:t>Lab 6 (Due 10/20 at 11:59PM)</a:t>
            </a:r>
            <a:endParaRPr lang="en-US" sz="2800"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Check out Paulo’s videos for the explanations</a:t>
            </a:r>
          </a:p>
          <a:p>
            <a:r>
              <a:rPr lang="en-US" dirty="0"/>
              <a:t>Key Concepts:</a:t>
            </a:r>
          </a:p>
          <a:p>
            <a:pPr lvl="1"/>
            <a:r>
              <a:rPr lang="en-US" dirty="0"/>
              <a:t>Reading data from a </a:t>
            </a:r>
            <a:r>
              <a:rPr lang="en-US" dirty="0" err="1"/>
              <a:t>textfile</a:t>
            </a:r>
            <a:r>
              <a:rPr lang="en-US" dirty="0"/>
              <a:t> into an </a:t>
            </a:r>
            <a:r>
              <a:rPr lang="en-US" dirty="0" err="1"/>
              <a:t>arraylist</a:t>
            </a:r>
            <a:endParaRPr lang="en-US" dirty="0"/>
          </a:p>
          <a:p>
            <a:pPr lvl="1"/>
            <a:r>
              <a:rPr lang="en-US" dirty="0"/>
              <a:t>Access </a:t>
            </a:r>
            <a:r>
              <a:rPr lang="en-US" dirty="0" err="1"/>
              <a:t>arraylist</a:t>
            </a:r>
            <a:r>
              <a:rPr lang="en-US" dirty="0"/>
              <a:t> elements based on user input</a:t>
            </a:r>
          </a:p>
          <a:p>
            <a:pPr lvl="1"/>
            <a:r>
              <a:rPr lang="en-US" dirty="0"/>
              <a:t>Validating user input</a:t>
            </a:r>
          </a:p>
          <a:p>
            <a:endParaRPr lang="en-US" dirty="0"/>
          </a:p>
        </p:txBody>
      </p:sp>
    </p:spTree>
    <p:extLst>
      <p:ext uri="{BB962C8B-B14F-4D97-AF65-F5344CB8AC3E}">
        <p14:creationId xmlns:p14="http://schemas.microsoft.com/office/powerpoint/2010/main" val="39981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fontScale="92500" lnSpcReduction="10000"/>
          </a:bodyPr>
          <a:lstStyle/>
          <a:p>
            <a:r>
              <a:rPr lang="en-US" dirty="0"/>
              <a:t>It looks like y’all will have an exam coming up so we’ll talk about that and any other concepts you learned that week</a:t>
            </a:r>
          </a:p>
          <a:p>
            <a:r>
              <a:rPr lang="en-US" dirty="0"/>
              <a:t>This lab will take awhile and is a lot more than you’ve done before.</a:t>
            </a:r>
          </a:p>
          <a:p>
            <a:pPr lvl="1"/>
            <a:r>
              <a:rPr lang="en-US" dirty="0"/>
              <a:t>Do it in small pieces and test as you go! </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3"/>
          <a:stretch>
            <a:fillRect/>
          </a:stretch>
        </p:blipFill>
        <p:spPr>
          <a:xfrm>
            <a:off x="1739090" y="1279985"/>
            <a:ext cx="8713820" cy="5380173"/>
          </a:xfrm>
          <a:prstGeom prst="rect">
            <a:avLst/>
          </a:prstGeom>
        </p:spPr>
      </p:pic>
      <p:sp>
        <p:nvSpPr>
          <p:cNvPr id="4" name="Title 3">
            <a:extLst>
              <a:ext uri="{FF2B5EF4-FFF2-40B4-BE49-F238E27FC236}">
                <a16:creationId xmlns:a16="http://schemas.microsoft.com/office/drawing/2014/main" id="{397B0F57-A5A2-4B7C-BDAC-D02FCEC4933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3"/>
          <a:stretch>
            <a:fillRect/>
          </a:stretch>
        </p:blipFill>
        <p:spPr>
          <a:xfrm>
            <a:off x="444646" y="2291160"/>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4"/>
          <a:stretch>
            <a:fillRect/>
          </a:stretch>
        </p:blipFill>
        <p:spPr>
          <a:xfrm>
            <a:off x="900430" y="4600069"/>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5"/>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6"/>
          <a:stretch>
            <a:fillRect/>
          </a:stretch>
        </p:blipFill>
        <p:spPr>
          <a:xfrm>
            <a:off x="8769350" y="2383234"/>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05750" y="2291160"/>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64598" y="471749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err="1"/>
              <a:t>BufferedReader</a:t>
            </a:r>
            <a:r>
              <a:rPr lang="en-US" dirty="0"/>
              <a:t>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637212" y="47290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5"/>
          <a:stretch>
            <a:fillRect/>
          </a:stretch>
        </p:blipFill>
        <p:spPr>
          <a:xfrm>
            <a:off x="1328898" y="1947704"/>
            <a:ext cx="9531028" cy="2962592"/>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6"/>
          <a:stretch>
            <a:fillRect/>
          </a:stretch>
        </p:blipFill>
        <p:spPr>
          <a:xfrm>
            <a:off x="4652962" y="56434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fontScale="92500" lnSpcReduction="10000"/>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a:t>
            </a:r>
          </a:p>
          <a:p>
            <a:pPr lvl="1"/>
            <a:r>
              <a:rPr lang="en-US" dirty="0"/>
              <a:t>See also all those next() methods in Scanner class.</a:t>
            </a:r>
          </a:p>
          <a:p>
            <a:r>
              <a:rPr lang="en-US" dirty="0" err="1"/>
              <a:t>BufferedReader</a:t>
            </a:r>
            <a:r>
              <a:rPr lang="en-US" dirty="0"/>
              <a:t> will simply read the stream without doing any special parsing</a:t>
            </a:r>
          </a:p>
          <a:p>
            <a:pPr lvl="1"/>
            <a:r>
              <a:rPr lang="en-US" dirty="0"/>
              <a:t>Reading = Dumb streaming. It keeps giving back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707</TotalTime>
  <Words>1182</Words>
  <Application>Microsoft Office PowerPoint</Application>
  <PresentationFormat>Widescreen</PresentationFormat>
  <Paragraphs>121</Paragraphs>
  <Slides>23</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Circuit</vt:lpstr>
      <vt:lpstr>CS0007 Recitation</vt:lpstr>
      <vt:lpstr>Overview</vt:lpstr>
      <vt:lpstr>Reading Text Files Using Scanner</vt:lpstr>
      <vt:lpstr>PowerPoint Presentation</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Handling Exceptions</vt:lpstr>
      <vt:lpstr>Handling Exceptions</vt:lpstr>
      <vt:lpstr>Arrays</vt:lpstr>
      <vt:lpstr>Creating Arrays</vt:lpstr>
      <vt:lpstr>Multidimensional Arrays</vt:lpstr>
      <vt:lpstr>ArrayLists in Java</vt:lpstr>
      <vt:lpstr>Arraylists in java</vt:lpstr>
      <vt:lpstr>Arrays vs. Arraylists The Similarites:</vt:lpstr>
      <vt:lpstr>Arrays vs. Arraylists Key Differences:</vt:lpstr>
      <vt:lpstr>Lab 6 (Due 10/20 at 11:59PM)</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Lindsey Rojtas</cp:lastModifiedBy>
  <cp:revision>31</cp:revision>
  <dcterms:created xsi:type="dcterms:W3CDTF">2021-09-09T03:17:48Z</dcterms:created>
  <dcterms:modified xsi:type="dcterms:W3CDTF">2021-10-14T04:55:42Z</dcterms:modified>
</cp:coreProperties>
</file>