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6" r:id="rId12"/>
    <p:sldId id="28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jquery-az.com/10-examples-learn-java-string-formatting-printf-metho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23weGMF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2998-EE63-4099-B479-B26B2871D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0007 Recitation – 9/23/21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0D296-15DB-461B-9B5F-AADFB6E8A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 rojtas – 10:00a – 10:50a</a:t>
            </a:r>
          </a:p>
        </p:txBody>
      </p:sp>
    </p:spTree>
    <p:extLst>
      <p:ext uri="{BB962C8B-B14F-4D97-AF65-F5344CB8AC3E}">
        <p14:creationId xmlns:p14="http://schemas.microsoft.com/office/powerpoint/2010/main" val="407015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34E1-BEC5-4F66-8244-EB9C5AE4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93D3-ADB2-44DA-B580-9B370A77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709" y="0"/>
            <a:ext cx="4373636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410D9A-CF1F-40E3-A81A-89A0E638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7"/>
            <a:ext cx="4816936" cy="3797629"/>
          </a:xfrm>
        </p:spPr>
        <p:txBody>
          <a:bodyPr>
            <a:normAutofit/>
          </a:bodyPr>
          <a:lstStyle/>
          <a:p>
            <a:r>
              <a:rPr lang="en-US" dirty="0"/>
              <a:t>The default keyword is similar to a final “else” in a chain of if statements</a:t>
            </a:r>
          </a:p>
          <a:p>
            <a:r>
              <a:rPr lang="en-US" dirty="0"/>
              <a:t>MAKE SURE YOU INCLUDE BREAKS!!! </a:t>
            </a:r>
          </a:p>
          <a:p>
            <a:pPr lvl="1"/>
            <a:r>
              <a:rPr lang="en-US" dirty="0"/>
              <a:t>Without the break keyword, monthString keeps getting reassigned and will end up as “Invalid month” </a:t>
            </a:r>
          </a:p>
        </p:txBody>
      </p:sp>
    </p:spTree>
    <p:extLst>
      <p:ext uri="{BB962C8B-B14F-4D97-AF65-F5344CB8AC3E}">
        <p14:creationId xmlns:p14="http://schemas.microsoft.com/office/powerpoint/2010/main" val="296343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BAAC-BF6F-461A-8C00-3652F22F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Printf/formatting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169B-814F-459B-A064-DBD7F1975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723" y="4998116"/>
            <a:ext cx="9905999" cy="8618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Lots of other easy examples here: </a:t>
            </a:r>
            <a:r>
              <a:rPr lang="en-US" dirty="0">
                <a:hlinkClick r:id="rId2"/>
              </a:rPr>
              <a:t>https://www.jquery-az.com/10-examples-learn-java-string-formatting-printf-method/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62B5E-91BE-488D-ABE0-792298272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9" y="2292217"/>
            <a:ext cx="5803004" cy="2273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4BA4D-2576-4A2D-9585-5D2FBF04A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211" y="2656373"/>
            <a:ext cx="3315163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9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5BA5-26DD-402D-82BE-5DCF1894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540" y="2689715"/>
            <a:ext cx="5454919" cy="1478570"/>
          </a:xfrm>
        </p:spPr>
        <p:txBody>
          <a:bodyPr>
            <a:normAutofit/>
          </a:bodyPr>
          <a:lstStyle/>
          <a:p>
            <a:r>
              <a:rPr lang="en-US" sz="6600" dirty="0"/>
              <a:t>MIDTERM Q&amp;A</a:t>
            </a:r>
          </a:p>
        </p:txBody>
      </p:sp>
    </p:spTree>
    <p:extLst>
      <p:ext uri="{BB962C8B-B14F-4D97-AF65-F5344CB8AC3E}">
        <p14:creationId xmlns:p14="http://schemas.microsoft.com/office/powerpoint/2010/main" val="171580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CA09-4AAA-4CF2-BB02-E701D5A2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CE7B-894F-4C32-A38C-B0AC7AC85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062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 sure what I’ll do about recitation next week exactly, but make sure you come because I’ll have a little surprise for getting through the first exam ;)</a:t>
            </a:r>
          </a:p>
          <a:p>
            <a:r>
              <a:rPr lang="en-US" dirty="0"/>
              <a:t>No lab this week – study!!</a:t>
            </a:r>
          </a:p>
          <a:p>
            <a:r>
              <a:rPr lang="en-US" dirty="0"/>
              <a:t>Come to office hours if you’re struggling!!! I don’t bite </a:t>
            </a:r>
          </a:p>
          <a:p>
            <a:r>
              <a:rPr lang="en-US" dirty="0"/>
              <a:t>We made a Discord server! </a:t>
            </a:r>
            <a:r>
              <a:rPr lang="en-US" dirty="0">
                <a:hlinkClick r:id="rId2"/>
              </a:rPr>
              <a:t>https://discord.gg/23weGMFk</a:t>
            </a:r>
            <a:endParaRPr lang="en-US" dirty="0"/>
          </a:p>
          <a:p>
            <a:pPr lvl="1"/>
            <a:r>
              <a:rPr lang="en-US" dirty="0"/>
              <a:t>Joining is optional, but it’ll be a good point of contact with us and hopefully a place to make some friends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WEAR A MASK AND BE SAFE!</a:t>
            </a:r>
          </a:p>
        </p:txBody>
      </p:sp>
    </p:spTree>
    <p:extLst>
      <p:ext uri="{BB962C8B-B14F-4D97-AF65-F5344CB8AC3E}">
        <p14:creationId xmlns:p14="http://schemas.microsoft.com/office/powerpoint/2010/main" val="114996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28A2-37B6-4977-ACB8-BA8780C0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7740-ED68-4E77-BF99-3C102633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OneDrive Review</a:t>
            </a:r>
          </a:p>
          <a:p>
            <a:r>
              <a:rPr lang="en-US" dirty="0"/>
              <a:t>A Note on Primitives</a:t>
            </a:r>
          </a:p>
          <a:p>
            <a:r>
              <a:rPr lang="en-US" dirty="0"/>
              <a:t>If structures</a:t>
            </a:r>
          </a:p>
          <a:p>
            <a:r>
              <a:rPr lang="en-US" dirty="0"/>
              <a:t>Boolean operations</a:t>
            </a:r>
          </a:p>
          <a:p>
            <a:r>
              <a:rPr lang="en-US" dirty="0"/>
              <a:t>Switch case</a:t>
            </a:r>
          </a:p>
          <a:p>
            <a:r>
              <a:rPr lang="en-US" dirty="0"/>
              <a:t>Printf</a:t>
            </a:r>
          </a:p>
          <a:p>
            <a:r>
              <a:rPr lang="en-US" dirty="0"/>
              <a:t>Midterm Q&amp;A</a:t>
            </a:r>
          </a:p>
        </p:txBody>
      </p:sp>
    </p:spTree>
    <p:extLst>
      <p:ext uri="{BB962C8B-B14F-4D97-AF65-F5344CB8AC3E}">
        <p14:creationId xmlns:p14="http://schemas.microsoft.com/office/powerpoint/2010/main" val="246743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0A85-BE32-42FB-B86D-68CB71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Onedrive</a:t>
            </a:r>
            <a:r>
              <a:rPr lang="en-US" dirty="0"/>
              <a:t>… thoughts?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B9E7-254D-46AE-95CF-785086E1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Submitting things for us UTAs to grade is hard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This was our solution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should have received an email from OneDrive… let me know if you didn’t!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Save that link so you can submit things later (or just go to the Shared tab in your own OneDrive)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you had any specific troubles with it, I’m gonna be lenient about lab submissions. Technically the lab was due last night, but I won’t start </a:t>
            </a:r>
            <a:r>
              <a:rPr lang="en-US" i="1" dirty="0">
                <a:sym typeface="Wingdings" panose="05000000000000000000" pitchFamily="2" charset="2"/>
              </a:rPr>
              <a:t>actually</a:t>
            </a:r>
            <a:r>
              <a:rPr lang="en-US" dirty="0">
                <a:sym typeface="Wingdings" panose="05000000000000000000" pitchFamily="2" charset="2"/>
              </a:rPr>
              <a:t> grading until sometime Friday afternoon…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1102-A929-4D50-81D4-1D3265D0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D175-300A-4266-A746-521ED08B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95163"/>
            <a:ext cx="9905999" cy="3541714"/>
          </a:xfrm>
        </p:spPr>
        <p:txBody>
          <a:bodyPr/>
          <a:lstStyle/>
          <a:p>
            <a:r>
              <a:rPr lang="en-US" dirty="0"/>
              <a:t>Sometimes in the lab it can be difficult to decide which variable to use for what… here’s some notes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7BA652-028A-4200-9CA0-A6EF9F817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66286"/>
              </p:ext>
            </p:extLst>
          </p:nvPr>
        </p:nvGraphicFramePr>
        <p:xfrm>
          <a:off x="1370968" y="2873693"/>
          <a:ext cx="9446884" cy="3774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23442">
                  <a:extLst>
                    <a:ext uri="{9D8B030D-6E8A-4147-A177-3AD203B41FA5}">
                      <a16:colId xmlns:a16="http://schemas.microsoft.com/office/drawing/2014/main" val="1758047102"/>
                    </a:ext>
                  </a:extLst>
                </a:gridCol>
                <a:gridCol w="4723442">
                  <a:extLst>
                    <a:ext uri="{9D8B030D-6E8A-4147-A177-3AD203B41FA5}">
                      <a16:colId xmlns:a16="http://schemas.microsoft.com/office/drawing/2014/main" val="186496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9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[-128 thru 127]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1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[-32,768 thru 32,767]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34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sure you use single quotes! </a:t>
                      </a:r>
                    </a:p>
                    <a:p>
                      <a:r>
                        <a:rPr lang="en-US" dirty="0"/>
                        <a:t>(char letter = ‘A’;)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7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-2,147,483,648 thru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1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[(-2^63) thru (2^63)-1]</a:t>
                      </a:r>
                    </a:p>
                    <a:p>
                      <a:r>
                        <a:rPr lang="en-US" dirty="0"/>
                        <a:t>Add an l when defining! (long num = 3000000l;)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2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an f when defining! (float num = 2.50f;)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4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Ultra precise decimals!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15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87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DFB1-9334-4675-8ACE-8512A502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C9FA-E597-4369-9DC4-B6FE71DB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9771"/>
            <a:ext cx="9905999" cy="1236139"/>
          </a:xfrm>
        </p:spPr>
        <p:txBody>
          <a:bodyPr/>
          <a:lstStyle/>
          <a:p>
            <a:r>
              <a:rPr lang="en-US" dirty="0"/>
              <a:t>Simpler than you might think…</a:t>
            </a:r>
          </a:p>
          <a:p>
            <a:r>
              <a:rPr lang="en-US" dirty="0"/>
              <a:t>If this is true, do this. Otherwise, do that.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A40DC-B4D6-4CAD-A76E-5870BEB2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28" y="3175910"/>
            <a:ext cx="5585167" cy="28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A1E2-A793-4F8D-B1FA-6B858FE1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if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55E26-84EC-4F83-B935-35F6B55A7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413" y="1721721"/>
            <a:ext cx="3965998" cy="4827855"/>
          </a:xfrm>
        </p:spPr>
      </p:pic>
    </p:spTree>
    <p:extLst>
      <p:ext uri="{BB962C8B-B14F-4D97-AF65-F5344CB8AC3E}">
        <p14:creationId xmlns:p14="http://schemas.microsoft.com/office/powerpoint/2010/main" val="417977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DD98-6078-41DD-AB77-094572A2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an if statement?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157AA-A98A-4D61-B094-35A06D9A5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394"/>
              </p:ext>
            </p:extLst>
          </p:nvPr>
        </p:nvGraphicFramePr>
        <p:xfrm>
          <a:off x="2030412" y="2165033"/>
          <a:ext cx="8128000" cy="360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843113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0518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1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4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0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1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9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str1.equals(str2)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Seeing if strings are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5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str1.equalsIgnoreCase(str2)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Seeing if strings are equal while ignoring case 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6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77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8A36-BA07-4501-B61D-3E47C090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an if statement?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E565A-AF21-4450-9912-7C4B4739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96" y="1895891"/>
            <a:ext cx="5514408" cy="45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4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85C1-B913-4E9B-A08B-F140A615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operations: Not, and, or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D79D55A-233C-4832-9696-706DF927C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35082"/>
              </p:ext>
            </p:extLst>
          </p:nvPr>
        </p:nvGraphicFramePr>
        <p:xfrm>
          <a:off x="1739511" y="2163153"/>
          <a:ext cx="3534105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423829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7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385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A12770-A7E5-45B7-9584-91704326E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11121"/>
              </p:ext>
            </p:extLst>
          </p:nvPr>
        </p:nvGraphicFramePr>
        <p:xfrm>
          <a:off x="6918386" y="2163153"/>
          <a:ext cx="3534105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423829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7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385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81E2AB-AD31-4AE8-9B4D-F130F6AA9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57458"/>
              </p:ext>
            </p:extLst>
          </p:nvPr>
        </p:nvGraphicFramePr>
        <p:xfrm>
          <a:off x="4916377" y="4515607"/>
          <a:ext cx="235607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511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{081CC58E-4D94-4B5A-8B46-7D61F0AB660B}tf04033919</Template>
  <TotalTime>600</TotalTime>
  <Words>544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CS 0007 Recitation – 9/23/21</vt:lpstr>
      <vt:lpstr>overview</vt:lpstr>
      <vt:lpstr>Onedrive… thoughts?</vt:lpstr>
      <vt:lpstr>A Note on primitives</vt:lpstr>
      <vt:lpstr>If structures</vt:lpstr>
      <vt:lpstr>Extended if statements</vt:lpstr>
      <vt:lpstr>What goes in an if statement?</vt:lpstr>
      <vt:lpstr>What goes in an if statement?</vt:lpstr>
      <vt:lpstr>Boolean operations: Not, and, or</vt:lpstr>
      <vt:lpstr>SWITCH CASE</vt:lpstr>
      <vt:lpstr>Printf/formatting</vt:lpstr>
      <vt:lpstr>MIDTERM Q&amp;A</vt:lpstr>
      <vt:lpstr>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0007 Recitation – 9/9/21</dc:title>
  <dc:creator>Lindsey Rojtas</dc:creator>
  <cp:lastModifiedBy>Rojtas, Lindsey E</cp:lastModifiedBy>
  <cp:revision>8</cp:revision>
  <dcterms:created xsi:type="dcterms:W3CDTF">2021-09-08T18:06:42Z</dcterms:created>
  <dcterms:modified xsi:type="dcterms:W3CDTF">2021-09-23T03:11:41Z</dcterms:modified>
</cp:coreProperties>
</file>