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vrroaI4+/1smtLr6u9JBmM9+f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0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28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67.png"/><Relationship Id="rId11" Type="http://schemas.openxmlformats.org/officeDocument/2006/relationships/image" Target="../media/image81.png"/><Relationship Id="rId22" Type="http://schemas.openxmlformats.org/officeDocument/2006/relationships/image" Target="../media/image2.png"/><Relationship Id="rId10" Type="http://schemas.openxmlformats.org/officeDocument/2006/relationships/image" Target="../media/image71.png"/><Relationship Id="rId21" Type="http://schemas.openxmlformats.org/officeDocument/2006/relationships/image" Target="../media/image4.png"/><Relationship Id="rId13" Type="http://schemas.openxmlformats.org/officeDocument/2006/relationships/image" Target="../media/image97.png"/><Relationship Id="rId12" Type="http://schemas.openxmlformats.org/officeDocument/2006/relationships/image" Target="../media/image75.png"/><Relationship Id="rId23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9.png"/><Relationship Id="rId4" Type="http://schemas.openxmlformats.org/officeDocument/2006/relationships/image" Target="../media/image41.png"/><Relationship Id="rId9" Type="http://schemas.openxmlformats.org/officeDocument/2006/relationships/image" Target="../media/image62.png"/><Relationship Id="rId15" Type="http://schemas.openxmlformats.org/officeDocument/2006/relationships/image" Target="../media/image77.png"/><Relationship Id="rId14" Type="http://schemas.openxmlformats.org/officeDocument/2006/relationships/image" Target="../media/image74.png"/><Relationship Id="rId17" Type="http://schemas.openxmlformats.org/officeDocument/2006/relationships/image" Target="../media/image86.png"/><Relationship Id="rId16" Type="http://schemas.openxmlformats.org/officeDocument/2006/relationships/image" Target="../media/image92.png"/><Relationship Id="rId5" Type="http://schemas.openxmlformats.org/officeDocument/2006/relationships/image" Target="../media/image33.png"/><Relationship Id="rId19" Type="http://schemas.openxmlformats.org/officeDocument/2006/relationships/image" Target="../media/image68.png"/><Relationship Id="rId6" Type="http://schemas.openxmlformats.org/officeDocument/2006/relationships/image" Target="../media/image39.png"/><Relationship Id="rId18" Type="http://schemas.openxmlformats.org/officeDocument/2006/relationships/image" Target="../media/image70.png"/><Relationship Id="rId7" Type="http://schemas.openxmlformats.org/officeDocument/2006/relationships/image" Target="../media/image52.png"/><Relationship Id="rId8" Type="http://schemas.openxmlformats.org/officeDocument/2006/relationships/image" Target="../media/image5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7.png"/><Relationship Id="rId10" Type="http://schemas.openxmlformats.org/officeDocument/2006/relationships/image" Target="../media/image98.png"/><Relationship Id="rId13" Type="http://schemas.openxmlformats.org/officeDocument/2006/relationships/image" Target="../media/image70.png"/><Relationship Id="rId1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9.png"/><Relationship Id="rId4" Type="http://schemas.openxmlformats.org/officeDocument/2006/relationships/image" Target="../media/image41.png"/><Relationship Id="rId9" Type="http://schemas.openxmlformats.org/officeDocument/2006/relationships/image" Target="../media/image62.png"/><Relationship Id="rId15" Type="http://schemas.openxmlformats.org/officeDocument/2006/relationships/image" Target="../media/image67.png"/><Relationship Id="rId14" Type="http://schemas.openxmlformats.org/officeDocument/2006/relationships/image" Target="../media/image68.png"/><Relationship Id="rId17" Type="http://schemas.openxmlformats.org/officeDocument/2006/relationships/image" Target="../media/image2.png"/><Relationship Id="rId16" Type="http://schemas.openxmlformats.org/officeDocument/2006/relationships/image" Target="../media/image4.png"/><Relationship Id="rId5" Type="http://schemas.openxmlformats.org/officeDocument/2006/relationships/image" Target="../media/image33.png"/><Relationship Id="rId6" Type="http://schemas.openxmlformats.org/officeDocument/2006/relationships/image" Target="../media/image39.png"/><Relationship Id="rId18" Type="http://schemas.openxmlformats.org/officeDocument/2006/relationships/image" Target="../media/image13.png"/><Relationship Id="rId7" Type="http://schemas.openxmlformats.org/officeDocument/2006/relationships/image" Target="../media/image52.png"/><Relationship Id="rId8" Type="http://schemas.openxmlformats.org/officeDocument/2006/relationships/image" Target="../media/image5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78.png"/><Relationship Id="rId13" Type="http://schemas.openxmlformats.org/officeDocument/2006/relationships/image" Target="../media/image82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52.png"/><Relationship Id="rId15" Type="http://schemas.openxmlformats.org/officeDocument/2006/relationships/image" Target="../media/image87.png"/><Relationship Id="rId14" Type="http://schemas.openxmlformats.org/officeDocument/2006/relationships/image" Target="../media/image88.png"/><Relationship Id="rId17" Type="http://schemas.openxmlformats.org/officeDocument/2006/relationships/image" Target="../media/image2.png"/><Relationship Id="rId16" Type="http://schemas.openxmlformats.org/officeDocument/2006/relationships/image" Target="../media/image85.png"/><Relationship Id="rId5" Type="http://schemas.openxmlformats.org/officeDocument/2006/relationships/image" Target="../media/image41.png"/><Relationship Id="rId6" Type="http://schemas.openxmlformats.org/officeDocument/2006/relationships/image" Target="../media/image83.png"/><Relationship Id="rId18" Type="http://schemas.openxmlformats.org/officeDocument/2006/relationships/image" Target="../media/image13.png"/><Relationship Id="rId7" Type="http://schemas.openxmlformats.org/officeDocument/2006/relationships/image" Target="../media/image33.png"/><Relationship Id="rId8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89.png"/><Relationship Id="rId13" Type="http://schemas.openxmlformats.org/officeDocument/2006/relationships/image" Target="../media/image100.png"/><Relationship Id="rId1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9.png"/><Relationship Id="rId4" Type="http://schemas.openxmlformats.org/officeDocument/2006/relationships/image" Target="../media/image41.png"/><Relationship Id="rId9" Type="http://schemas.openxmlformats.org/officeDocument/2006/relationships/image" Target="../media/image91.png"/><Relationship Id="rId15" Type="http://schemas.openxmlformats.org/officeDocument/2006/relationships/image" Target="../media/image94.png"/><Relationship Id="rId14" Type="http://schemas.openxmlformats.org/officeDocument/2006/relationships/image" Target="../media/image95.png"/><Relationship Id="rId17" Type="http://schemas.openxmlformats.org/officeDocument/2006/relationships/image" Target="../media/image2.png"/><Relationship Id="rId16" Type="http://schemas.openxmlformats.org/officeDocument/2006/relationships/image" Target="../media/image99.png"/><Relationship Id="rId5" Type="http://schemas.openxmlformats.org/officeDocument/2006/relationships/image" Target="../media/image33.png"/><Relationship Id="rId6" Type="http://schemas.openxmlformats.org/officeDocument/2006/relationships/image" Target="../media/image39.png"/><Relationship Id="rId18" Type="http://schemas.openxmlformats.org/officeDocument/2006/relationships/image" Target="../media/image13.png"/><Relationship Id="rId7" Type="http://schemas.openxmlformats.org/officeDocument/2006/relationships/image" Target="../media/image24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8.png"/><Relationship Id="rId11" Type="http://schemas.openxmlformats.org/officeDocument/2006/relationships/image" Target="../media/image101.png"/><Relationship Id="rId22" Type="http://schemas.openxmlformats.org/officeDocument/2006/relationships/image" Target="../media/image13.png"/><Relationship Id="rId10" Type="http://schemas.openxmlformats.org/officeDocument/2006/relationships/image" Target="../media/image102.png"/><Relationship Id="rId21" Type="http://schemas.openxmlformats.org/officeDocument/2006/relationships/image" Target="../media/image2.png"/><Relationship Id="rId13" Type="http://schemas.openxmlformats.org/officeDocument/2006/relationships/image" Target="../media/image103.png"/><Relationship Id="rId1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9.png"/><Relationship Id="rId4" Type="http://schemas.openxmlformats.org/officeDocument/2006/relationships/image" Target="../media/image41.png"/><Relationship Id="rId9" Type="http://schemas.openxmlformats.org/officeDocument/2006/relationships/image" Target="../media/image96.png"/><Relationship Id="rId15" Type="http://schemas.openxmlformats.org/officeDocument/2006/relationships/image" Target="../media/image126.png"/><Relationship Id="rId14" Type="http://schemas.openxmlformats.org/officeDocument/2006/relationships/image" Target="../media/image106.png"/><Relationship Id="rId17" Type="http://schemas.openxmlformats.org/officeDocument/2006/relationships/image" Target="../media/image119.png"/><Relationship Id="rId16" Type="http://schemas.openxmlformats.org/officeDocument/2006/relationships/image" Target="../media/image113.png"/><Relationship Id="rId5" Type="http://schemas.openxmlformats.org/officeDocument/2006/relationships/image" Target="../media/image33.png"/><Relationship Id="rId19" Type="http://schemas.openxmlformats.org/officeDocument/2006/relationships/image" Target="../media/image89.png"/><Relationship Id="rId6" Type="http://schemas.openxmlformats.org/officeDocument/2006/relationships/image" Target="../media/image39.png"/><Relationship Id="rId18" Type="http://schemas.openxmlformats.org/officeDocument/2006/relationships/image" Target="../media/image91.png"/><Relationship Id="rId7" Type="http://schemas.openxmlformats.org/officeDocument/2006/relationships/image" Target="../media/image52.pn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5.png"/><Relationship Id="rId11" Type="http://schemas.openxmlformats.org/officeDocument/2006/relationships/image" Target="../media/image56.png"/><Relationship Id="rId22" Type="http://schemas.openxmlformats.org/officeDocument/2006/relationships/image" Target="../media/image13.png"/><Relationship Id="rId10" Type="http://schemas.openxmlformats.org/officeDocument/2006/relationships/image" Target="../media/image105.png"/><Relationship Id="rId21" Type="http://schemas.openxmlformats.org/officeDocument/2006/relationships/image" Target="../media/image2.png"/><Relationship Id="rId13" Type="http://schemas.openxmlformats.org/officeDocument/2006/relationships/image" Target="../media/image112.png"/><Relationship Id="rId1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Relationship Id="rId15" Type="http://schemas.openxmlformats.org/officeDocument/2006/relationships/image" Target="../media/image4.png"/><Relationship Id="rId14" Type="http://schemas.openxmlformats.org/officeDocument/2006/relationships/image" Target="../media/image107.png"/><Relationship Id="rId17" Type="http://schemas.openxmlformats.org/officeDocument/2006/relationships/image" Target="../media/image9.png"/><Relationship Id="rId16" Type="http://schemas.openxmlformats.org/officeDocument/2006/relationships/image" Target="../media/image117.png"/><Relationship Id="rId5" Type="http://schemas.openxmlformats.org/officeDocument/2006/relationships/image" Target="../media/image37.png"/><Relationship Id="rId19" Type="http://schemas.openxmlformats.org/officeDocument/2006/relationships/image" Target="../media/image111.png"/><Relationship Id="rId6" Type="http://schemas.openxmlformats.org/officeDocument/2006/relationships/image" Target="../media/image109.png"/><Relationship Id="rId18" Type="http://schemas.openxmlformats.org/officeDocument/2006/relationships/image" Target="../media/image122.png"/><Relationship Id="rId7" Type="http://schemas.openxmlformats.org/officeDocument/2006/relationships/image" Target="../media/image114.png"/><Relationship Id="rId8" Type="http://schemas.openxmlformats.org/officeDocument/2006/relationships/image" Target="../media/image1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1.png"/><Relationship Id="rId4" Type="http://schemas.openxmlformats.org/officeDocument/2006/relationships/image" Target="../media/image124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3.png"/><Relationship Id="rId4" Type="http://schemas.openxmlformats.org/officeDocument/2006/relationships/image" Target="../media/image121.png"/><Relationship Id="rId9" Type="http://schemas.openxmlformats.org/officeDocument/2006/relationships/image" Target="../media/image13.png"/><Relationship Id="rId5" Type="http://schemas.openxmlformats.org/officeDocument/2006/relationships/image" Target="../media/image120.png"/><Relationship Id="rId6" Type="http://schemas.openxmlformats.org/officeDocument/2006/relationships/image" Target="../media/image118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0.png"/><Relationship Id="rId4" Type="http://schemas.openxmlformats.org/officeDocument/2006/relationships/image" Target="../media/image15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5.png"/><Relationship Id="rId13" Type="http://schemas.openxmlformats.org/officeDocument/2006/relationships/image" Target="../media/image19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15" Type="http://schemas.openxmlformats.org/officeDocument/2006/relationships/image" Target="../media/image23.png"/><Relationship Id="rId14" Type="http://schemas.openxmlformats.org/officeDocument/2006/relationships/image" Target="../media/image18.png"/><Relationship Id="rId17" Type="http://schemas.openxmlformats.org/officeDocument/2006/relationships/image" Target="../media/image2.png"/><Relationship Id="rId16" Type="http://schemas.openxmlformats.org/officeDocument/2006/relationships/image" Target="../media/image20.png"/><Relationship Id="rId5" Type="http://schemas.openxmlformats.org/officeDocument/2006/relationships/image" Target="../media/image35.png"/><Relationship Id="rId6" Type="http://schemas.openxmlformats.org/officeDocument/2006/relationships/image" Target="../media/image5.png"/><Relationship Id="rId18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9.png"/><Relationship Id="rId13" Type="http://schemas.openxmlformats.org/officeDocument/2006/relationships/image" Target="../media/image31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9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0.png"/><Relationship Id="rId17" Type="http://schemas.openxmlformats.org/officeDocument/2006/relationships/image" Target="../media/image2.png"/><Relationship Id="rId16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18" Type="http://schemas.openxmlformats.org/officeDocument/2006/relationships/image" Target="../media/image13.png"/><Relationship Id="rId7" Type="http://schemas.openxmlformats.org/officeDocument/2006/relationships/image" Target="../media/image21.png"/><Relationship Id="rId8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2.png"/><Relationship Id="rId13" Type="http://schemas.openxmlformats.org/officeDocument/2006/relationships/image" Target="../media/image2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69.png"/><Relationship Id="rId9" Type="http://schemas.openxmlformats.org/officeDocument/2006/relationships/image" Target="../media/image34.png"/><Relationship Id="rId14" Type="http://schemas.openxmlformats.org/officeDocument/2006/relationships/image" Target="../media/image13.png"/><Relationship Id="rId5" Type="http://schemas.openxmlformats.org/officeDocument/2006/relationships/image" Target="../media/image41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Relationship Id="rId8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42.png"/><Relationship Id="rId10" Type="http://schemas.openxmlformats.org/officeDocument/2006/relationships/image" Target="../media/image46.png"/><Relationship Id="rId13" Type="http://schemas.openxmlformats.org/officeDocument/2006/relationships/image" Target="../media/image50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47.png"/><Relationship Id="rId15" Type="http://schemas.openxmlformats.org/officeDocument/2006/relationships/image" Target="../media/image49.png"/><Relationship Id="rId14" Type="http://schemas.openxmlformats.org/officeDocument/2006/relationships/image" Target="../media/image51.png"/><Relationship Id="rId17" Type="http://schemas.openxmlformats.org/officeDocument/2006/relationships/image" Target="../media/image59.png"/><Relationship Id="rId16" Type="http://schemas.openxmlformats.org/officeDocument/2006/relationships/image" Target="../media/image4.png"/><Relationship Id="rId5" Type="http://schemas.openxmlformats.org/officeDocument/2006/relationships/image" Target="../media/image37.png"/><Relationship Id="rId19" Type="http://schemas.openxmlformats.org/officeDocument/2006/relationships/image" Target="../media/image2.png"/><Relationship Id="rId6" Type="http://schemas.openxmlformats.org/officeDocument/2006/relationships/image" Target="../media/image45.png"/><Relationship Id="rId18" Type="http://schemas.openxmlformats.org/officeDocument/2006/relationships/image" Target="../media/image93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54.png"/><Relationship Id="rId13" Type="http://schemas.openxmlformats.org/officeDocument/2006/relationships/image" Target="../media/image62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Relationship Id="rId4" Type="http://schemas.openxmlformats.org/officeDocument/2006/relationships/image" Target="../media/image69.png"/><Relationship Id="rId9" Type="http://schemas.openxmlformats.org/officeDocument/2006/relationships/image" Target="../media/image52.png"/><Relationship Id="rId15" Type="http://schemas.openxmlformats.org/officeDocument/2006/relationships/image" Target="../media/image57.png"/><Relationship Id="rId14" Type="http://schemas.openxmlformats.org/officeDocument/2006/relationships/image" Target="../media/image55.png"/><Relationship Id="rId17" Type="http://schemas.openxmlformats.org/officeDocument/2006/relationships/image" Target="../media/image2.png"/><Relationship Id="rId16" Type="http://schemas.openxmlformats.org/officeDocument/2006/relationships/image" Target="../media/image60.png"/><Relationship Id="rId5" Type="http://schemas.openxmlformats.org/officeDocument/2006/relationships/image" Target="../media/image41.png"/><Relationship Id="rId6" Type="http://schemas.openxmlformats.org/officeDocument/2006/relationships/image" Target="../media/image53.png"/><Relationship Id="rId18" Type="http://schemas.openxmlformats.org/officeDocument/2006/relationships/image" Target="../media/image13.png"/><Relationship Id="rId7" Type="http://schemas.openxmlformats.org/officeDocument/2006/relationships/image" Target="../media/image33.png"/><Relationship Id="rId8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3.png"/><Relationship Id="rId10" Type="http://schemas.openxmlformats.org/officeDocument/2006/relationships/image" Target="../media/image25.png"/><Relationship Id="rId13" Type="http://schemas.openxmlformats.org/officeDocument/2006/relationships/image" Target="../media/image19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9" Type="http://schemas.openxmlformats.org/officeDocument/2006/relationships/image" Target="../media/image11.png"/><Relationship Id="rId15" Type="http://schemas.openxmlformats.org/officeDocument/2006/relationships/image" Target="../media/image61.png"/><Relationship Id="rId14" Type="http://schemas.openxmlformats.org/officeDocument/2006/relationships/image" Target="../media/image18.png"/><Relationship Id="rId17" Type="http://schemas.openxmlformats.org/officeDocument/2006/relationships/image" Target="../media/image2.png"/><Relationship Id="rId16" Type="http://schemas.openxmlformats.org/officeDocument/2006/relationships/image" Target="../media/image65.png"/><Relationship Id="rId5" Type="http://schemas.openxmlformats.org/officeDocument/2006/relationships/image" Target="../media/image35.png"/><Relationship Id="rId6" Type="http://schemas.openxmlformats.org/officeDocument/2006/relationships/image" Target="../media/image5.png"/><Relationship Id="rId18" Type="http://schemas.openxmlformats.org/officeDocument/2006/relationships/image" Target="../media/image13.png"/><Relationship Id="rId7" Type="http://schemas.openxmlformats.org/officeDocument/2006/relationships/image" Target="../media/image66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9.png"/><Relationship Id="rId13" Type="http://schemas.openxmlformats.org/officeDocument/2006/relationships/image" Target="../media/image2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0.png"/><Relationship Id="rId4" Type="http://schemas.openxmlformats.org/officeDocument/2006/relationships/image" Target="../media/image125.png"/><Relationship Id="rId9" Type="http://schemas.openxmlformats.org/officeDocument/2006/relationships/image" Target="../media/image33.png"/><Relationship Id="rId14" Type="http://schemas.openxmlformats.org/officeDocument/2006/relationships/image" Target="../media/image13.png"/><Relationship Id="rId5" Type="http://schemas.openxmlformats.org/officeDocument/2006/relationships/image" Target="../media/image64.png"/><Relationship Id="rId6" Type="http://schemas.openxmlformats.org/officeDocument/2006/relationships/image" Target="../media/image68.png"/><Relationship Id="rId7" Type="http://schemas.openxmlformats.org/officeDocument/2006/relationships/image" Target="../media/image67.png"/><Relationship Id="rId8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7417" y="2337852"/>
            <a:ext cx="13152381" cy="48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334" y="4454463"/>
            <a:ext cx="5191111" cy="21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20000">
            <a:off x="4361851" y="3958178"/>
            <a:ext cx="9257143" cy="92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0279" y="7769568"/>
            <a:ext cx="7695238" cy="8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04304" y="7845187"/>
            <a:ext cx="6410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11946" y="7845187"/>
            <a:ext cx="6410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0"/>
          <p:cNvGrpSpPr/>
          <p:nvPr/>
        </p:nvGrpSpPr>
        <p:grpSpPr>
          <a:xfrm>
            <a:off x="-6700003" y="1954607"/>
            <a:ext cx="31613842" cy="10230611"/>
            <a:chOff x="-6700003" y="1954607"/>
            <a:chExt cx="31613842" cy="10230611"/>
          </a:xfrm>
        </p:grpSpPr>
        <p:pic>
          <p:nvPicPr>
            <p:cNvPr id="269" name="Google Shape;26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700003" y="1954607"/>
              <a:ext cx="31613842" cy="10230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70625" y="4496804"/>
              <a:ext cx="15806920" cy="51153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0"/>
          <p:cNvGrpSpPr/>
          <p:nvPr/>
        </p:nvGrpSpPr>
        <p:grpSpPr>
          <a:xfrm>
            <a:off x="1250222" y="4152381"/>
            <a:ext cx="2965814" cy="562420"/>
            <a:chOff x="1250222" y="4152381"/>
            <a:chExt cx="2965814" cy="562420"/>
          </a:xfrm>
        </p:grpSpPr>
        <p:pic>
          <p:nvPicPr>
            <p:cNvPr id="272" name="Google Shape;272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9849" y="4211298"/>
              <a:ext cx="2826187" cy="475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0222" y="4152381"/>
              <a:ext cx="611046" cy="506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21125" y="4238611"/>
              <a:ext cx="1885714" cy="4761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10"/>
          <p:cNvGrpSpPr/>
          <p:nvPr/>
        </p:nvGrpSpPr>
        <p:grpSpPr>
          <a:xfrm>
            <a:off x="1806822" y="4952381"/>
            <a:ext cx="786651" cy="781931"/>
            <a:chOff x="1806822" y="4952381"/>
            <a:chExt cx="786651" cy="781931"/>
          </a:xfrm>
        </p:grpSpPr>
        <p:pic>
          <p:nvPicPr>
            <p:cNvPr id="276" name="Google Shape;276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11542" y="4952381"/>
              <a:ext cx="781931" cy="781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06822" y="5067663"/>
              <a:ext cx="780952" cy="6476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" name="Google Shape;278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49717" y="4985964"/>
            <a:ext cx="5304762" cy="790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0"/>
          <p:cNvGrpSpPr/>
          <p:nvPr/>
        </p:nvGrpSpPr>
        <p:grpSpPr>
          <a:xfrm>
            <a:off x="4841616" y="5984920"/>
            <a:ext cx="546889" cy="543606"/>
            <a:chOff x="4841616" y="5984920"/>
            <a:chExt cx="546889" cy="543606"/>
          </a:xfrm>
        </p:grpSpPr>
        <p:pic>
          <p:nvPicPr>
            <p:cNvPr id="280" name="Google Shape;280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44899" y="5984920"/>
              <a:ext cx="543606" cy="543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41616" y="6065068"/>
              <a:ext cx="447619" cy="4476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2" name="Google Shape;282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50361" y="5999590"/>
            <a:ext cx="3933333" cy="60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10"/>
          <p:cNvGrpSpPr/>
          <p:nvPr/>
        </p:nvGrpSpPr>
        <p:grpSpPr>
          <a:xfrm>
            <a:off x="4852294" y="7099869"/>
            <a:ext cx="546887" cy="543606"/>
            <a:chOff x="4852294" y="7099869"/>
            <a:chExt cx="546887" cy="543606"/>
          </a:xfrm>
        </p:grpSpPr>
        <p:pic>
          <p:nvPicPr>
            <p:cNvPr id="284" name="Google Shape;284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55575" y="7099869"/>
              <a:ext cx="543606" cy="543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852294" y="7180018"/>
              <a:ext cx="466667" cy="4476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6" name="Google Shape;286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61037" y="7114542"/>
            <a:ext cx="2485714" cy="638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10"/>
          <p:cNvGrpSpPr/>
          <p:nvPr/>
        </p:nvGrpSpPr>
        <p:grpSpPr>
          <a:xfrm>
            <a:off x="4852294" y="8240104"/>
            <a:ext cx="546887" cy="543606"/>
            <a:chOff x="4852294" y="8240104"/>
            <a:chExt cx="546887" cy="543606"/>
          </a:xfrm>
        </p:grpSpPr>
        <p:pic>
          <p:nvPicPr>
            <p:cNvPr id="288" name="Google Shape;288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55575" y="8240104"/>
              <a:ext cx="543606" cy="543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1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852294" y="8320256"/>
              <a:ext cx="466667" cy="4476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0" name="Google Shape;290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61037" y="8254771"/>
            <a:ext cx="8571429" cy="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544775" y="3203522"/>
            <a:ext cx="11009524" cy="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980956" y="1974660"/>
            <a:ext cx="11400000" cy="1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775336" y="3270087"/>
            <a:ext cx="3733651" cy="42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1"/>
          <p:cNvGrpSpPr/>
          <p:nvPr/>
        </p:nvGrpSpPr>
        <p:grpSpPr>
          <a:xfrm>
            <a:off x="-6700003" y="1954607"/>
            <a:ext cx="31613842" cy="10230611"/>
            <a:chOff x="-6700003" y="1954607"/>
            <a:chExt cx="31613842" cy="10230611"/>
          </a:xfrm>
        </p:grpSpPr>
        <p:pic>
          <p:nvPicPr>
            <p:cNvPr id="302" name="Google Shape;30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700003" y="1954607"/>
              <a:ext cx="31613842" cy="10230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70625" y="4496804"/>
              <a:ext cx="15806920" cy="51153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11"/>
          <p:cNvGrpSpPr/>
          <p:nvPr/>
        </p:nvGrpSpPr>
        <p:grpSpPr>
          <a:xfrm>
            <a:off x="1250222" y="4152381"/>
            <a:ext cx="2965814" cy="562420"/>
            <a:chOff x="1250222" y="4152381"/>
            <a:chExt cx="2965814" cy="562420"/>
          </a:xfrm>
        </p:grpSpPr>
        <p:pic>
          <p:nvPicPr>
            <p:cNvPr id="305" name="Google Shape;305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9849" y="4211298"/>
              <a:ext cx="2826187" cy="475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0222" y="4152381"/>
              <a:ext cx="611046" cy="506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21125" y="4238611"/>
              <a:ext cx="1885714" cy="4761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Google Shape;308;p11"/>
          <p:cNvGrpSpPr/>
          <p:nvPr/>
        </p:nvGrpSpPr>
        <p:grpSpPr>
          <a:xfrm>
            <a:off x="1806822" y="4952381"/>
            <a:ext cx="786651" cy="781931"/>
            <a:chOff x="1806822" y="4952381"/>
            <a:chExt cx="786651" cy="781931"/>
          </a:xfrm>
        </p:grpSpPr>
        <p:pic>
          <p:nvPicPr>
            <p:cNvPr id="309" name="Google Shape;309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11542" y="4952381"/>
              <a:ext cx="781931" cy="781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06822" y="5067663"/>
              <a:ext cx="780952" cy="6476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1" name="Google Shape;311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49717" y="4985964"/>
            <a:ext cx="8466667" cy="819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1"/>
          <p:cNvGrpSpPr/>
          <p:nvPr/>
        </p:nvGrpSpPr>
        <p:grpSpPr>
          <a:xfrm>
            <a:off x="1806822" y="4956797"/>
            <a:ext cx="809524" cy="781931"/>
            <a:chOff x="1806822" y="4956797"/>
            <a:chExt cx="809524" cy="781931"/>
          </a:xfrm>
        </p:grpSpPr>
        <p:pic>
          <p:nvPicPr>
            <p:cNvPr id="313" name="Google Shape;313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11542" y="4956797"/>
              <a:ext cx="781931" cy="781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806822" y="5072078"/>
              <a:ext cx="809524" cy="6476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5" name="Google Shape;315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338190" y="6071745"/>
            <a:ext cx="11609334" cy="259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44775" y="3203522"/>
            <a:ext cx="11009524" cy="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980956" y="1974660"/>
            <a:ext cx="11400000" cy="1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775336" y="3270087"/>
            <a:ext cx="3733651" cy="42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363" y="3394611"/>
            <a:ext cx="5171429" cy="6285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12"/>
          <p:cNvGrpSpPr/>
          <p:nvPr/>
        </p:nvGrpSpPr>
        <p:grpSpPr>
          <a:xfrm>
            <a:off x="-6700003" y="1954607"/>
            <a:ext cx="31613842" cy="10230611"/>
            <a:chOff x="-6700003" y="1954607"/>
            <a:chExt cx="31613842" cy="10230611"/>
          </a:xfrm>
        </p:grpSpPr>
        <p:pic>
          <p:nvPicPr>
            <p:cNvPr id="328" name="Google Shape;32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700003" y="1954607"/>
              <a:ext cx="31613842" cy="10230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70625" y="4496804"/>
              <a:ext cx="15806920" cy="51153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0" name="Google Shape;33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0956" y="1974660"/>
            <a:ext cx="12161905" cy="160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12"/>
          <p:cNvGrpSpPr/>
          <p:nvPr/>
        </p:nvGrpSpPr>
        <p:grpSpPr>
          <a:xfrm>
            <a:off x="1250222" y="4152381"/>
            <a:ext cx="2965814" cy="562420"/>
            <a:chOff x="1250222" y="4152381"/>
            <a:chExt cx="2965814" cy="562420"/>
          </a:xfrm>
        </p:grpSpPr>
        <p:pic>
          <p:nvPicPr>
            <p:cNvPr id="332" name="Google Shape;332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89849" y="4211298"/>
              <a:ext cx="2826187" cy="475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50222" y="4152381"/>
              <a:ext cx="611046" cy="506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21125" y="4238611"/>
              <a:ext cx="1885714" cy="4761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" name="Google Shape;335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41060" y="3503181"/>
            <a:ext cx="1854305" cy="42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17250" y="4696703"/>
            <a:ext cx="1498076" cy="546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54363" y="4761906"/>
            <a:ext cx="7695238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341719" y="5322770"/>
            <a:ext cx="12147216" cy="338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08887" y="8825879"/>
            <a:ext cx="5895238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872321" y="8906959"/>
            <a:ext cx="522192" cy="435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3"/>
          <p:cNvGrpSpPr/>
          <p:nvPr/>
        </p:nvGrpSpPr>
        <p:grpSpPr>
          <a:xfrm>
            <a:off x="-6730277" y="1786759"/>
            <a:ext cx="31613842" cy="10230611"/>
            <a:chOff x="-6730277" y="1786759"/>
            <a:chExt cx="31613842" cy="10230611"/>
          </a:xfrm>
        </p:grpSpPr>
        <p:pic>
          <p:nvPicPr>
            <p:cNvPr id="349" name="Google Shape;34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730277" y="1786759"/>
              <a:ext cx="31613842" cy="10230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0351" y="4328957"/>
              <a:ext cx="15806920" cy="51153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" name="Google Shape;351;p13"/>
          <p:cNvGrpSpPr/>
          <p:nvPr/>
        </p:nvGrpSpPr>
        <p:grpSpPr>
          <a:xfrm>
            <a:off x="1250222" y="4047619"/>
            <a:ext cx="2965814" cy="562420"/>
            <a:chOff x="1250222" y="4047619"/>
            <a:chExt cx="2965814" cy="562420"/>
          </a:xfrm>
        </p:grpSpPr>
        <p:pic>
          <p:nvPicPr>
            <p:cNvPr id="352" name="Google Shape;352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9849" y="4106536"/>
              <a:ext cx="2826187" cy="475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0222" y="4047619"/>
              <a:ext cx="611046" cy="506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21125" y="4133849"/>
              <a:ext cx="1876190" cy="4761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5" name="Google Shape;35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06678" y="3146382"/>
            <a:ext cx="11714286" cy="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043681" y="3197810"/>
            <a:ext cx="4102957" cy="42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49289" y="1712803"/>
            <a:ext cx="10190476" cy="1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61563" y="5142857"/>
            <a:ext cx="3095986" cy="17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10800000">
            <a:off x="8091877" y="4600097"/>
            <a:ext cx="1397685" cy="37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674970" y="4832938"/>
            <a:ext cx="1452788" cy="529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54363" y="4885715"/>
            <a:ext cx="11685714" cy="4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82094" y="5623071"/>
            <a:ext cx="8921526" cy="308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4"/>
          <p:cNvGrpSpPr/>
          <p:nvPr/>
        </p:nvGrpSpPr>
        <p:grpSpPr>
          <a:xfrm>
            <a:off x="-6700003" y="1954607"/>
            <a:ext cx="31613842" cy="10230611"/>
            <a:chOff x="-6700003" y="1954607"/>
            <a:chExt cx="31613842" cy="10230611"/>
          </a:xfrm>
        </p:grpSpPr>
        <p:pic>
          <p:nvPicPr>
            <p:cNvPr id="371" name="Google Shape;37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700003" y="1954607"/>
              <a:ext cx="31613842" cy="10230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70625" y="4496804"/>
              <a:ext cx="15806920" cy="51153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" name="Google Shape;373;p14"/>
          <p:cNvGrpSpPr/>
          <p:nvPr/>
        </p:nvGrpSpPr>
        <p:grpSpPr>
          <a:xfrm>
            <a:off x="1250222" y="4180952"/>
            <a:ext cx="2965814" cy="562421"/>
            <a:chOff x="1250222" y="4180952"/>
            <a:chExt cx="2965814" cy="562421"/>
          </a:xfrm>
        </p:grpSpPr>
        <p:pic>
          <p:nvPicPr>
            <p:cNvPr id="374" name="Google Shape;374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9849" y="4239869"/>
              <a:ext cx="2826187" cy="475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0222" y="4180952"/>
              <a:ext cx="611046" cy="506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21125" y="4267183"/>
              <a:ext cx="1885714" cy="4761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7" name="Google Shape;37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14"/>
          <p:cNvGrpSpPr/>
          <p:nvPr/>
        </p:nvGrpSpPr>
        <p:grpSpPr>
          <a:xfrm>
            <a:off x="2329606" y="5360281"/>
            <a:ext cx="632080" cy="628581"/>
            <a:chOff x="2329606" y="5360281"/>
            <a:chExt cx="632080" cy="628581"/>
          </a:xfrm>
        </p:grpSpPr>
        <p:pic>
          <p:nvPicPr>
            <p:cNvPr id="379" name="Google Shape;379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333105" y="5360281"/>
              <a:ext cx="628581" cy="628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329606" y="5453972"/>
              <a:ext cx="523810" cy="5238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1" name="Google Shape;381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54913" y="5377373"/>
            <a:ext cx="13161905" cy="73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14"/>
          <p:cNvGrpSpPr/>
          <p:nvPr/>
        </p:nvGrpSpPr>
        <p:grpSpPr>
          <a:xfrm>
            <a:off x="2342031" y="6659105"/>
            <a:ext cx="636768" cy="633257"/>
            <a:chOff x="2342031" y="6659105"/>
            <a:chExt cx="636768" cy="633257"/>
          </a:xfrm>
        </p:grpSpPr>
        <p:pic>
          <p:nvPicPr>
            <p:cNvPr id="383" name="Google Shape;383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345542" y="6659105"/>
              <a:ext cx="633257" cy="633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342031" y="6760977"/>
              <a:ext cx="552381" cy="5238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5" name="Google Shape;385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72289" y="6683994"/>
            <a:ext cx="8914286" cy="742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14"/>
          <p:cNvGrpSpPr/>
          <p:nvPr/>
        </p:nvGrpSpPr>
        <p:grpSpPr>
          <a:xfrm>
            <a:off x="2341957" y="8002941"/>
            <a:ext cx="640664" cy="637006"/>
            <a:chOff x="2341957" y="8002941"/>
            <a:chExt cx="640664" cy="637006"/>
          </a:xfrm>
        </p:grpSpPr>
        <p:pic>
          <p:nvPicPr>
            <p:cNvPr id="387" name="Google Shape;387;p1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345615" y="8002941"/>
              <a:ext cx="637006" cy="6370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341957" y="8106659"/>
              <a:ext cx="552381" cy="5238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9" name="Google Shape;389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75248" y="8029496"/>
            <a:ext cx="3171429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506678" y="3146382"/>
            <a:ext cx="11714286" cy="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43681" y="3197810"/>
            <a:ext cx="4102957" cy="42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149289" y="1712803"/>
            <a:ext cx="10190476" cy="1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1399531" y="6507366"/>
            <a:ext cx="1689383" cy="10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386669" y="6507366"/>
            <a:ext cx="1689383" cy="10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9226" y="5045139"/>
            <a:ext cx="3137175" cy="31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89182" y="5045139"/>
            <a:ext cx="3137175" cy="31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64572" y="6338096"/>
            <a:ext cx="4200000" cy="8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1115" y="6188696"/>
            <a:ext cx="4323810" cy="4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59253" y="6544304"/>
            <a:ext cx="2247619" cy="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00412" y="6074578"/>
            <a:ext cx="933333" cy="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23044" y="6540609"/>
            <a:ext cx="2028571" cy="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140365" y="6074578"/>
            <a:ext cx="971429" cy="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169702" y="7082683"/>
            <a:ext cx="4676190" cy="2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8199" y="6592731"/>
            <a:ext cx="4952381" cy="22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49293" y="3263688"/>
            <a:ext cx="11000000" cy="1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692864" y="9572762"/>
            <a:ext cx="5096780" cy="25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565458" y="9153058"/>
            <a:ext cx="6410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25634" y="8748919"/>
            <a:ext cx="5312411" cy="26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197641" y="7932626"/>
            <a:ext cx="1051586" cy="895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852091" y="1337131"/>
            <a:ext cx="3085714" cy="27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8415" y="4656851"/>
            <a:ext cx="7899386" cy="2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2302" y="3064866"/>
            <a:ext cx="6857143" cy="4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2306" y="2851189"/>
            <a:ext cx="8514286" cy="4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2486351"/>
            <a:ext cx="10287000" cy="477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8200" y="6963200"/>
            <a:ext cx="4180882" cy="168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743369">
            <a:off x="7024476" y="7332937"/>
            <a:ext cx="1409752" cy="44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-5577158" y="-460783"/>
            <a:ext cx="29675184" cy="13132441"/>
            <a:chOff x="-5577158" y="-460783"/>
            <a:chExt cx="29675184" cy="13132441"/>
          </a:xfrm>
        </p:grpSpPr>
        <p:pic>
          <p:nvPicPr>
            <p:cNvPr id="98" name="Google Shape;9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5577158" y="-460783"/>
              <a:ext cx="29675184" cy="131324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4335" y="2774382"/>
              <a:ext cx="14837592" cy="65662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14" y="1142861"/>
            <a:ext cx="13742856" cy="17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9">
            <a:alphaModFix/>
          </a:blip>
          <a:srcRect b="6821" l="1059" r="5683" t="1440"/>
          <a:stretch/>
        </p:blipFill>
        <p:spPr>
          <a:xfrm>
            <a:off x="4455256" y="2933700"/>
            <a:ext cx="9610356" cy="6406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091" y="1670153"/>
            <a:ext cx="2942857" cy="2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649" y="3718937"/>
            <a:ext cx="17380952" cy="1704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3"/>
          <p:cNvGrpSpPr/>
          <p:nvPr/>
        </p:nvGrpSpPr>
        <p:grpSpPr>
          <a:xfrm>
            <a:off x="-5609642" y="3176787"/>
            <a:ext cx="29675184" cy="8257888"/>
            <a:chOff x="-5609642" y="3176787"/>
            <a:chExt cx="29675184" cy="8257888"/>
          </a:xfrm>
        </p:grpSpPr>
        <p:pic>
          <p:nvPicPr>
            <p:cNvPr id="112" name="Google Shape;11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5609642" y="3176787"/>
              <a:ext cx="29675184" cy="8257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54335" y="5211659"/>
              <a:ext cx="14837592" cy="4128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4" name="Google Shape;11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83622" y="7029032"/>
            <a:ext cx="6685714" cy="590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3"/>
          <p:cNvGrpSpPr/>
          <p:nvPr/>
        </p:nvGrpSpPr>
        <p:grpSpPr>
          <a:xfrm>
            <a:off x="3391184" y="6968477"/>
            <a:ext cx="2112079" cy="553466"/>
            <a:chOff x="3391184" y="6968477"/>
            <a:chExt cx="2112079" cy="553466"/>
          </a:xfrm>
        </p:grpSpPr>
        <p:pic>
          <p:nvPicPr>
            <p:cNvPr id="116" name="Google Shape;116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91184" y="6968477"/>
              <a:ext cx="346533" cy="373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12787" y="6979086"/>
              <a:ext cx="1790476" cy="5428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" name="Google Shape;11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886415" y="5038095"/>
            <a:ext cx="4374134" cy="48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106477" y="5098495"/>
            <a:ext cx="3266667" cy="4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3"/>
          <p:cNvGrpSpPr/>
          <p:nvPr/>
        </p:nvGrpSpPr>
        <p:grpSpPr>
          <a:xfrm>
            <a:off x="3400897" y="5872887"/>
            <a:ext cx="2112079" cy="553464"/>
            <a:chOff x="3400897" y="5872887"/>
            <a:chExt cx="2112079" cy="553464"/>
          </a:xfrm>
        </p:grpSpPr>
        <p:pic>
          <p:nvPicPr>
            <p:cNvPr id="122" name="Google Shape;122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00897" y="5872887"/>
              <a:ext cx="346533" cy="373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22500" y="5883494"/>
              <a:ext cx="1790476" cy="5428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3"/>
          <p:cNvGrpSpPr/>
          <p:nvPr/>
        </p:nvGrpSpPr>
        <p:grpSpPr>
          <a:xfrm>
            <a:off x="3381660" y="8113196"/>
            <a:ext cx="2112079" cy="553462"/>
            <a:chOff x="3381660" y="8113196"/>
            <a:chExt cx="2112079" cy="553462"/>
          </a:xfrm>
        </p:grpSpPr>
        <p:pic>
          <p:nvPicPr>
            <p:cNvPr id="125" name="Google Shape;125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81660" y="8113196"/>
              <a:ext cx="346533" cy="373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703263" y="8123801"/>
              <a:ext cx="1790476" cy="5428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359820" y="5944515"/>
            <a:ext cx="6971429" cy="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61436" y="8108730"/>
            <a:ext cx="6542857" cy="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-6700003" y="1954607"/>
            <a:ext cx="31613842" cy="10230611"/>
            <a:chOff x="-6700003" y="1954607"/>
            <a:chExt cx="31613842" cy="10230611"/>
          </a:xfrm>
        </p:grpSpPr>
        <p:pic>
          <p:nvPicPr>
            <p:cNvPr id="136" name="Google Shape;13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700003" y="1954607"/>
              <a:ext cx="31613842" cy="10230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70625" y="4496804"/>
              <a:ext cx="15806920" cy="51153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5887" y="5184856"/>
            <a:ext cx="4854734" cy="155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0200000">
            <a:off x="9372027" y="4588756"/>
            <a:ext cx="1816989" cy="51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30653" y="4863213"/>
            <a:ext cx="1498076" cy="546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54363" y="4885715"/>
            <a:ext cx="11161905" cy="466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4"/>
          <p:cNvGrpSpPr/>
          <p:nvPr/>
        </p:nvGrpSpPr>
        <p:grpSpPr>
          <a:xfrm>
            <a:off x="1250222" y="4152381"/>
            <a:ext cx="2965814" cy="562420"/>
            <a:chOff x="1250222" y="4152381"/>
            <a:chExt cx="2965814" cy="562420"/>
          </a:xfrm>
        </p:grpSpPr>
        <p:pic>
          <p:nvPicPr>
            <p:cNvPr id="143" name="Google Shape;143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89849" y="4211298"/>
              <a:ext cx="2826187" cy="475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250222" y="4152381"/>
              <a:ext cx="611046" cy="506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821125" y="4238611"/>
              <a:ext cx="1876190" cy="4761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6" name="Google Shape;146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05441" y="5409518"/>
            <a:ext cx="11030359" cy="3929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95363" y="3394611"/>
            <a:ext cx="6590476" cy="6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980956" y="1974660"/>
            <a:ext cx="11676190" cy="1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270319" y="3446038"/>
            <a:ext cx="1228746" cy="42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363" y="3394611"/>
            <a:ext cx="6590476" cy="60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5"/>
          <p:cNvGrpSpPr/>
          <p:nvPr/>
        </p:nvGrpSpPr>
        <p:grpSpPr>
          <a:xfrm>
            <a:off x="-6700003" y="1954607"/>
            <a:ext cx="31613842" cy="10230611"/>
            <a:chOff x="-6700003" y="1954607"/>
            <a:chExt cx="31613842" cy="10230611"/>
          </a:xfrm>
        </p:grpSpPr>
        <p:pic>
          <p:nvPicPr>
            <p:cNvPr id="159" name="Google Shape;15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700003" y="1954607"/>
              <a:ext cx="31613842" cy="10230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70625" y="4496804"/>
              <a:ext cx="15806920" cy="51153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0956" y="1974660"/>
            <a:ext cx="11676190" cy="1590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5"/>
          <p:cNvGrpSpPr/>
          <p:nvPr/>
        </p:nvGrpSpPr>
        <p:grpSpPr>
          <a:xfrm>
            <a:off x="1250222" y="4152381"/>
            <a:ext cx="2965814" cy="562420"/>
            <a:chOff x="1250222" y="4152381"/>
            <a:chExt cx="2965814" cy="562420"/>
          </a:xfrm>
        </p:grpSpPr>
        <p:pic>
          <p:nvPicPr>
            <p:cNvPr id="163" name="Google Shape;163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89849" y="4211298"/>
              <a:ext cx="2826187" cy="475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50222" y="4152381"/>
              <a:ext cx="611046" cy="506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21125" y="4238611"/>
              <a:ext cx="1885714" cy="4761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6" name="Google Shape;16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70319" y="3446038"/>
            <a:ext cx="1228746" cy="42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60893" y="5677595"/>
            <a:ext cx="15026387" cy="2272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1342692" y="7484590"/>
            <a:ext cx="1689383" cy="10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329830" y="7484590"/>
            <a:ext cx="1689383" cy="10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2365" y="3943885"/>
            <a:ext cx="3137175" cy="31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2387" y="6022363"/>
            <a:ext cx="3137175" cy="31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32342" y="6022363"/>
            <a:ext cx="3137175" cy="31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07716" y="7315325"/>
            <a:ext cx="3076190" cy="4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4273" y="7165925"/>
            <a:ext cx="4333333" cy="8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72011" y="4310039"/>
            <a:ext cx="2752381" cy="20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92890" y="7521528"/>
            <a:ext cx="1790476" cy="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43573" y="7051802"/>
            <a:ext cx="933333" cy="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732871" y="7517833"/>
            <a:ext cx="1790476" cy="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83525" y="7051802"/>
            <a:ext cx="971429" cy="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112845" y="7774198"/>
            <a:ext cx="1885714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39417" y="8046150"/>
            <a:ext cx="4000000" cy="1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49289" y="1712803"/>
            <a:ext cx="9666667" cy="1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589563" y="2862748"/>
            <a:ext cx="8980952" cy="6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921930" y="2896850"/>
            <a:ext cx="2535387" cy="42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0606" y="3349199"/>
            <a:ext cx="9028571" cy="60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7"/>
          <p:cNvGrpSpPr/>
          <p:nvPr/>
        </p:nvGrpSpPr>
        <p:grpSpPr>
          <a:xfrm>
            <a:off x="-6700003" y="1954607"/>
            <a:ext cx="31613842" cy="10230611"/>
            <a:chOff x="-6700003" y="1954607"/>
            <a:chExt cx="31613842" cy="10230611"/>
          </a:xfrm>
        </p:grpSpPr>
        <p:pic>
          <p:nvPicPr>
            <p:cNvPr id="201" name="Google Shape;20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700003" y="1954607"/>
              <a:ext cx="31613842" cy="10230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70625" y="4496804"/>
              <a:ext cx="15806920" cy="51153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0956" y="1974660"/>
            <a:ext cx="10600000" cy="1590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7"/>
          <p:cNvGrpSpPr/>
          <p:nvPr/>
        </p:nvGrpSpPr>
        <p:grpSpPr>
          <a:xfrm>
            <a:off x="1250222" y="4152381"/>
            <a:ext cx="2965814" cy="562420"/>
            <a:chOff x="1250222" y="4152381"/>
            <a:chExt cx="2965814" cy="562420"/>
          </a:xfrm>
        </p:grpSpPr>
        <p:pic>
          <p:nvPicPr>
            <p:cNvPr id="205" name="Google Shape;205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89849" y="4211298"/>
              <a:ext cx="2826187" cy="475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50222" y="4152381"/>
              <a:ext cx="611046" cy="506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21125" y="4238611"/>
              <a:ext cx="1885714" cy="4761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8" name="Google Shape;208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04035" y="3421377"/>
            <a:ext cx="2933398" cy="42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7"/>
          <p:cNvGrpSpPr/>
          <p:nvPr/>
        </p:nvGrpSpPr>
        <p:grpSpPr>
          <a:xfrm>
            <a:off x="1644918" y="5780952"/>
            <a:ext cx="786650" cy="781931"/>
            <a:chOff x="1644918" y="5780952"/>
            <a:chExt cx="786650" cy="781931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649637" y="5780952"/>
              <a:ext cx="781931" cy="781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644918" y="5896234"/>
              <a:ext cx="780952" cy="6476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87812" y="5814536"/>
            <a:ext cx="10209524" cy="790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7"/>
          <p:cNvGrpSpPr/>
          <p:nvPr/>
        </p:nvGrpSpPr>
        <p:grpSpPr>
          <a:xfrm>
            <a:off x="1644917" y="7358693"/>
            <a:ext cx="809524" cy="781931"/>
            <a:chOff x="1644917" y="7358693"/>
            <a:chExt cx="809524" cy="781931"/>
          </a:xfrm>
        </p:grpSpPr>
        <p:pic>
          <p:nvPicPr>
            <p:cNvPr id="215" name="Google Shape;215;p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649637" y="7358693"/>
              <a:ext cx="781931" cy="781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644917" y="7473975"/>
              <a:ext cx="809524" cy="6476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7" name="Google Shape;217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87812" y="7386393"/>
            <a:ext cx="14047619" cy="8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091" y="1670149"/>
            <a:ext cx="3076190" cy="27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649" y="3783432"/>
            <a:ext cx="14409524" cy="17619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8"/>
          <p:cNvGrpSpPr/>
          <p:nvPr/>
        </p:nvGrpSpPr>
        <p:grpSpPr>
          <a:xfrm>
            <a:off x="-5609642" y="3176787"/>
            <a:ext cx="29675184" cy="8257888"/>
            <a:chOff x="-5609642" y="3176787"/>
            <a:chExt cx="29675184" cy="8257888"/>
          </a:xfrm>
        </p:grpSpPr>
        <p:pic>
          <p:nvPicPr>
            <p:cNvPr id="227" name="Google Shape;227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5609642" y="3176787"/>
              <a:ext cx="29675184" cy="8257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54335" y="5211659"/>
              <a:ext cx="14837592" cy="4128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9" name="Google Shape;22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83622" y="7029032"/>
            <a:ext cx="7333333" cy="60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8"/>
          <p:cNvGrpSpPr/>
          <p:nvPr/>
        </p:nvGrpSpPr>
        <p:grpSpPr>
          <a:xfrm>
            <a:off x="3391184" y="6968477"/>
            <a:ext cx="2112079" cy="553466"/>
            <a:chOff x="3391184" y="6968477"/>
            <a:chExt cx="2112079" cy="553466"/>
          </a:xfrm>
        </p:grpSpPr>
        <p:pic>
          <p:nvPicPr>
            <p:cNvPr id="231" name="Google Shape;231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91184" y="6968477"/>
              <a:ext cx="346533" cy="373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12787" y="6979086"/>
              <a:ext cx="1790476" cy="5428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3" name="Google Shape;233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886415" y="5038095"/>
            <a:ext cx="4374134" cy="48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106477" y="5050877"/>
            <a:ext cx="1152381" cy="4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8"/>
          <p:cNvGrpSpPr/>
          <p:nvPr/>
        </p:nvGrpSpPr>
        <p:grpSpPr>
          <a:xfrm>
            <a:off x="3400897" y="5872887"/>
            <a:ext cx="2112079" cy="553464"/>
            <a:chOff x="3400897" y="5872887"/>
            <a:chExt cx="2112079" cy="553464"/>
          </a:xfrm>
        </p:grpSpPr>
        <p:pic>
          <p:nvPicPr>
            <p:cNvPr id="237" name="Google Shape;237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00897" y="5872887"/>
              <a:ext cx="346533" cy="373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22500" y="5883494"/>
              <a:ext cx="1790476" cy="5428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8"/>
          <p:cNvGrpSpPr/>
          <p:nvPr/>
        </p:nvGrpSpPr>
        <p:grpSpPr>
          <a:xfrm>
            <a:off x="3381660" y="8113196"/>
            <a:ext cx="2112079" cy="553462"/>
            <a:chOff x="3381660" y="8113196"/>
            <a:chExt cx="2112079" cy="553462"/>
          </a:xfrm>
        </p:grpSpPr>
        <p:pic>
          <p:nvPicPr>
            <p:cNvPr id="240" name="Google Shape;240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81660" y="8113196"/>
              <a:ext cx="346533" cy="373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703263" y="8123801"/>
              <a:ext cx="1790476" cy="5428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" name="Google Shape;242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359822" y="5944517"/>
            <a:ext cx="6866667" cy="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61432" y="8108727"/>
            <a:ext cx="6809524" cy="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4775" y="3203522"/>
            <a:ext cx="11009524" cy="6285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9"/>
          <p:cNvGrpSpPr/>
          <p:nvPr/>
        </p:nvGrpSpPr>
        <p:grpSpPr>
          <a:xfrm>
            <a:off x="-6695816" y="1008869"/>
            <a:ext cx="31613842" cy="11498349"/>
            <a:chOff x="-6695816" y="1008869"/>
            <a:chExt cx="31613842" cy="11498349"/>
          </a:xfrm>
        </p:grpSpPr>
        <p:pic>
          <p:nvPicPr>
            <p:cNvPr id="252" name="Google Shape;25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695816" y="1008869"/>
              <a:ext cx="31613842" cy="11498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70625" y="3862935"/>
              <a:ext cx="15806920" cy="57491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4" name="Google Shape;25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0956" y="1974660"/>
            <a:ext cx="11400000" cy="1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75336" y="3270087"/>
            <a:ext cx="3733651" cy="42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70317" y="3954721"/>
            <a:ext cx="12435904" cy="55656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9"/>
          <p:cNvGrpSpPr/>
          <p:nvPr/>
        </p:nvGrpSpPr>
        <p:grpSpPr>
          <a:xfrm>
            <a:off x="1295633" y="3590177"/>
            <a:ext cx="2965814" cy="562420"/>
            <a:chOff x="1295633" y="3590177"/>
            <a:chExt cx="2965814" cy="562420"/>
          </a:xfrm>
        </p:grpSpPr>
        <p:pic>
          <p:nvPicPr>
            <p:cNvPr id="258" name="Google Shape;258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35260" y="3649094"/>
              <a:ext cx="2826187" cy="475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295633" y="3590177"/>
              <a:ext cx="611046" cy="506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866537" y="3676407"/>
              <a:ext cx="1876190" cy="4761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1" name="Google Shape;261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860038" y="703599"/>
            <a:ext cx="3304762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2400" y="649709"/>
            <a:ext cx="6828571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1" y="1131430"/>
            <a:ext cx="18287999" cy="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2021-01-14T01:20:51Z</dcterms:created>
  <dc:creator>officegen</dc:creator>
</cp:coreProperties>
</file>