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4D28A-3877-47D0-A102-E6D4875BD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D316AF-A94C-4032-8552-C154F9FA9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554A8-7F4D-4E1F-A38C-869C09C3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D149-7FB7-4DE4-814F-ECEA30AC9381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5F4CE-5E18-4B31-88DA-ABD4C834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635F9-83F6-40CB-BF8E-BDC0EF95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954-5499-4EB8-9E18-F17E7C674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82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E96A8-E4F6-4D5A-834C-61A1797D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4EAA73-642B-483F-B8FB-2FFEE1226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9CBC3C-875F-4C25-B2B7-780E098D4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D149-7FB7-4DE4-814F-ECEA30AC9381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5749C-6C70-466A-9877-CDBDE83F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A7CFE-42D5-4803-BEB6-986539D1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954-5499-4EB8-9E18-F17E7C674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13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8D2F84-5F0C-47C1-B28A-1990183F8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CFAF61-204B-4E57-903C-AB96F9439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53A2F-5A04-40AC-A3C1-03F32AB8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D149-7FB7-4DE4-814F-ECEA30AC9381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F6494-5057-464B-B3FA-4CB15E56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0C39A-026B-4F2B-8701-40E9A3E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954-5499-4EB8-9E18-F17E7C674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87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8CD48-27E0-4501-BE77-D3258CF3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CD9EC-9307-4A06-A040-1F1F6BD74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8783E-5BC4-40CB-AE54-63386B31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D149-7FB7-4DE4-814F-ECEA30AC9381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57E3AF-0ED8-41B8-93CB-992F48DD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7D1E8-58C2-4AE4-A261-0A489404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954-5499-4EB8-9E18-F17E7C674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01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5C00A-2773-4773-BC7E-87FBF4B2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71F5F-5077-4C54-A85F-236F900C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8501D-45EB-43F7-AC94-1C949A69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D149-7FB7-4DE4-814F-ECEA30AC9381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EE1DD-9EE8-4890-AC67-05C57C79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69F5CA-A086-40E5-A89A-90FA4546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954-5499-4EB8-9E18-F17E7C674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67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06257-ED7B-4A9E-AAC5-D5429136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6EA791-AB9D-45BA-9EB8-C2437F0C0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DC8129-6A9A-4D70-A847-3E7CAB1CE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A0B6C7-8D88-4314-B4B6-0518FDE4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D149-7FB7-4DE4-814F-ECEA30AC9381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198B99-B2A6-45E4-A24A-5BA84971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608FE4-9C06-494A-9A1A-28DDE0ED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954-5499-4EB8-9E18-F17E7C674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7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98539-71E2-4FD7-B42D-7C04D33E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ECD471-DFE1-4C58-8AA8-172D6F02B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0BB47A-36BC-4AE1-9068-C468D82FB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1BDB23-6A0C-4495-87D2-1FF1210E2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343585-5EE8-4DF8-8EAD-081BD7CA6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E79B91-1588-44B3-812F-8F94845A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D149-7FB7-4DE4-814F-ECEA30AC9381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3D90CD-BD59-4259-A034-FB7BC0C0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93274B-4536-4A5B-9F6D-BC465B55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954-5499-4EB8-9E18-F17E7C674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68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65BE5-C7D5-4DA5-AAA2-657E9938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CDBA3F-A8CF-403E-83A1-0895EFA3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D149-7FB7-4DE4-814F-ECEA30AC9381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7A3574-B011-466A-A098-CF1B259A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0820BC-DCFD-4D5E-A3A7-D0533108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954-5499-4EB8-9E18-F17E7C674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5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78B31A-6C81-43DC-A977-1A015E1D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D149-7FB7-4DE4-814F-ECEA30AC9381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EA8E2E-3BE7-41CB-86BD-AEFE51F8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1E4A3C-534D-479D-90AE-0CBDA44C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954-5499-4EB8-9E18-F17E7C674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43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85F74-C2FD-409F-8964-F856B55F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072DC-23B5-4A5D-A8B7-DC21A9BB1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1735FF-3692-484F-8C39-139E679B7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3B6BA9-5226-478D-89C3-965F19AA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D149-7FB7-4DE4-814F-ECEA30AC9381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FFE3C-93F2-47B1-A1CC-3A0544FC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13ADD1-8E63-4657-8D3A-AD1EAF99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954-5499-4EB8-9E18-F17E7C674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69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F91D1-9722-4595-BF58-DDD807DB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8C3655-E0FC-4172-BE81-677A82034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429296-6843-410E-BBD1-CB3B3E107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CAB8B5-2AEB-48EB-AA73-25D6A5DB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D149-7FB7-4DE4-814F-ECEA30AC9381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836520-0D89-49C1-9909-C18DAF8D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ED7DA8-F122-4389-BD25-D0DA0403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E954-5499-4EB8-9E18-F17E7C674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01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7A353E-9E09-4C45-B8FA-E67AC035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692EE-4F8C-4E61-B1A5-5B422FB80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D0153-E23D-4B9C-8B9E-026B8CB31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ED149-7FB7-4DE4-814F-ECEA30AC9381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95A8B-6563-48F4-8E16-4F7B770E5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64CD6-ADE7-4E6C-B0E4-0776440DD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7E954-5499-4EB8-9E18-F17E7C674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4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ikidocs.net/23683#fn: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614E8C3-472C-4F27-84B6-ADB0F3600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962025"/>
            <a:ext cx="78867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5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39A0830-164A-4DB0-A50C-A1403DA85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ko-KR" altLang="en-US" dirty="0" err="1"/>
              <a:t>하이브란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sz="1600" dirty="0"/>
              <a:t>  →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데이터 </a:t>
            </a:r>
            <a:r>
              <a:rPr lang="ko-KR" altLang="en-US" sz="16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웨어하우징용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솔루션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→ 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RDB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의 데이터베이스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테이블과 같은 형태로 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HDFS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 저장된 데이터의 구조를 정의하는 방법을 제공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→ 데이터를 대상으로 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SQL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과 유사한 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HiveQL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쿼리를 이용하여 데이터를 조회하는 방법을 제공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5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하이브의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구성요소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 algn="l">
              <a:buAutoNum type="arabicPeriod"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UI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사용자가 쿼리 및 기타 작업을 시스템에 제출하는 사용자 인터페이스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8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CLI, Beeline, JDBC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등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ko-KR" altLang="en-US" sz="18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indent="0" algn="l"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 Driver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쿼리를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입력받고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작업을 처리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8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사용자 세션을 구현하고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JDBC/ODBC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인터페이스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API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제공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ko-KR" altLang="en-US" sz="18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indent="0" algn="l"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 Compiler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메타 스토어를 참고하여 쿼리 구문을 분석하고 실행계획을 생성</a:t>
            </a:r>
            <a:endParaRPr lang="en-US" altLang="ko-KR" sz="18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ko-KR" altLang="en-US" sz="18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indent="0" algn="l"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4.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Metastore</a:t>
            </a:r>
            <a:endParaRPr lang="en-US" altLang="ko-KR" sz="18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디비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테이블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파티션의 정보를 저장</a:t>
            </a:r>
            <a:endParaRPr lang="en-US" altLang="ko-KR" sz="18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ko-KR" altLang="en-US" sz="18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indent="0" algn="l"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5. Execution Engine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컴파일러에 의해 생성된 실행 계획을 실행</a:t>
            </a:r>
          </a:p>
          <a:p>
            <a:pPr marL="0" indent="0">
              <a:buNone/>
            </a:pPr>
            <a:endParaRPr lang="ko-KR" altLang="en-US" sz="15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7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304E710-7A13-4AA2-B00C-5E87AD0D5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algn="l"/>
            <a:r>
              <a:rPr lang="ko-KR" altLang="en-US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하이브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실행 순서</a:t>
            </a:r>
            <a:endParaRPr lang="en-US" altLang="ko-KR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ko-KR" altLang="en-US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5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사용자가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제출한 </a:t>
            </a:r>
            <a:r>
              <a:rPr lang="en-US" altLang="ko-KR" sz="15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SQL</a:t>
            </a:r>
            <a:r>
              <a:rPr lang="ko-KR" altLang="en-US" sz="15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드라이버가 </a:t>
            </a:r>
            <a:r>
              <a:rPr lang="ko-KR" altLang="en-US" sz="15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컴파일러에 요청 </a:t>
            </a:r>
            <a:endParaRPr lang="en-US" altLang="ko-KR" sz="15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indent="0" algn="l">
              <a:buNone/>
            </a:pPr>
            <a:r>
              <a:rPr lang="en-US" altLang="ko-KR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→ 메타스토어의 정보를 이용해 </a:t>
            </a:r>
            <a:r>
              <a:rPr lang="ko-KR" altLang="en-US" sz="15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처리에 적합한 형태로 컴파일</a:t>
            </a:r>
            <a:r>
              <a:rPr lang="en-US" altLang="ko-KR" sz="15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0" indent="0" algn="l">
              <a:buNone/>
            </a:pPr>
            <a:endParaRPr lang="ko-KR" altLang="en-US" sz="15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500" b="0" i="0" dirty="0" err="1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컴파일된</a:t>
            </a:r>
            <a:r>
              <a:rPr lang="ko-KR" altLang="en-US" sz="15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5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SQL</a:t>
            </a:r>
            <a:r>
              <a:rPr lang="ko-KR" altLang="en-US" sz="15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실행엔진으로 실행</a:t>
            </a:r>
            <a:r>
              <a:rPr lang="en-US" altLang="ko-KR" sz="15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ko-KR" altLang="en-US" sz="15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5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리소스 매니저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</a:t>
            </a:r>
            <a:r>
              <a:rPr lang="ko-KR" altLang="en-US" sz="15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클러스터의 자원을 적절히 활용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하여 </a:t>
            </a:r>
            <a:r>
              <a:rPr lang="ko-KR" altLang="en-US" sz="15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실행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ko-KR" altLang="en-US" sz="15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실행 중 </a:t>
            </a:r>
            <a:r>
              <a:rPr lang="ko-KR" altLang="en-US" sz="15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사용하는 원천데이터는 </a:t>
            </a:r>
            <a:r>
              <a:rPr lang="en-US" altLang="ko-KR" sz="15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HDFS</a:t>
            </a:r>
            <a:r>
              <a:rPr lang="ko-KR" altLang="en-US" sz="15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등의 저장장치를 이용</a:t>
            </a:r>
            <a:r>
              <a:rPr lang="en-US" altLang="ko-KR" sz="15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ko-KR" altLang="en-US" sz="15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5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실행결과를 사용자에게 반환</a:t>
            </a:r>
            <a:r>
              <a:rPr lang="en-US" altLang="ko-KR" sz="15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500" dirty="0">
              <a:solidFill>
                <a:srgbClr val="FF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23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674AB55-3561-4F84-B6EC-B0302AAC7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Hive 1.0</a:t>
            </a:r>
          </a:p>
          <a:p>
            <a:pPr algn="l">
              <a:buFont typeface="+mj-lt"/>
              <a:buAutoNum type="arabicPeriod"/>
            </a:pP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SQL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이용한 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맵리듀스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처리</a:t>
            </a:r>
          </a:p>
          <a:p>
            <a:pPr algn="l">
              <a:buFont typeface="+mj-lt"/>
              <a:buAutoNum type="arabicPeriod"/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파일 데이터의 논리적 표현</a:t>
            </a:r>
          </a:p>
          <a:p>
            <a:pPr algn="l">
              <a:buFont typeface="+mj-lt"/>
              <a:buAutoNum type="arabicPeriod"/>
            </a:pP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빅데이터의 배치 처리를 목표</a:t>
            </a:r>
          </a:p>
          <a:p>
            <a:pPr marL="0" indent="0">
              <a:buNone/>
            </a:pPr>
            <a:endParaRPr lang="en-US" altLang="ko-KR" sz="15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Hive 2.0</a:t>
            </a:r>
          </a:p>
          <a:p>
            <a:pPr algn="l">
              <a:buFont typeface="+mj-lt"/>
              <a:buAutoNum type="arabicPeriod"/>
            </a:pPr>
            <a:r>
              <a:rPr lang="en-US" altLang="ko-KR" sz="1100" b="1" i="0" dirty="0">
                <a:solidFill>
                  <a:srgbClr val="00B05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LLAP(Live Long and Process) </a:t>
            </a:r>
            <a:r>
              <a:rPr lang="ko-KR" altLang="en-US" sz="1100" b="1" i="0" dirty="0">
                <a:solidFill>
                  <a:srgbClr val="00B05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구조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추가</a:t>
            </a:r>
          </a:p>
          <a:p>
            <a:pPr algn="l">
              <a:buFont typeface="+mj-lt"/>
              <a:buAutoNum type="arabicPeriod"/>
            </a:pP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Spark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지원 강화</a:t>
            </a:r>
          </a:p>
          <a:p>
            <a:pPr algn="l">
              <a:buFont typeface="+mj-lt"/>
              <a:buAutoNum type="arabicPeriod"/>
            </a:pP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CBO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강화</a:t>
            </a:r>
          </a:p>
          <a:p>
            <a:pPr algn="l">
              <a:buFont typeface="+mj-lt"/>
              <a:buAutoNum type="arabicPeriod"/>
            </a:pP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HPLSQL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추가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11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1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i="0" dirty="0">
                <a:solidFill>
                  <a:srgbClr val="00B05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LLAP</a:t>
            </a:r>
          </a:p>
          <a:p>
            <a:r>
              <a:rPr lang="ko-KR" altLang="en-US" sz="11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작업을 실행한 </a:t>
            </a:r>
            <a:r>
              <a:rPr lang="ko-KR" altLang="en-US" sz="1100" b="0" i="0" dirty="0" err="1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데몬을</a:t>
            </a:r>
            <a:r>
              <a:rPr lang="ko-KR" altLang="en-US" sz="11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계속 유지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하여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1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핫 데이터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</a:t>
            </a:r>
            <a:r>
              <a:rPr lang="ko-KR" altLang="en-US" sz="1100" b="0" i="0" dirty="0" err="1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캐슁</a:t>
            </a:r>
            <a:r>
              <a:rPr lang="ko-KR" altLang="en-US" sz="11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하여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할 수 있어 </a:t>
            </a:r>
            <a:r>
              <a:rPr lang="ko-KR" altLang="en-US" sz="11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빠른 속도로 데이터를 처리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할 수 있습니다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LLAP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작업을 도와주는 </a:t>
            </a:r>
            <a:r>
              <a:rPr lang="ko-KR" altLang="en-US" sz="11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보조도구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입니다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(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실제 작업을 처리하는 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MR, TEZ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같은 작업 엔진이 아닙니다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.) </a:t>
            </a:r>
          </a:p>
          <a:p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HDFS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같이 </a:t>
            </a:r>
            <a:r>
              <a:rPr lang="ko-KR" altLang="en-US" sz="11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데이터를 영구히 저장하지 않습니다</a:t>
            </a:r>
            <a:r>
              <a:rPr lang="en-US" altLang="ko-KR" sz="11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r>
              <a:rPr lang="ko-KR" altLang="en-US" sz="11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사용자가 작업 모드를 선택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할 수 있으며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sz="11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TEZ</a:t>
            </a:r>
            <a:r>
              <a:rPr lang="ko-KR" altLang="en-US" sz="11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엔진에서만 사용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할 수 있습니다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5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DC38E1-9ED5-4C36-935E-33B6872A0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520" y="1263653"/>
            <a:ext cx="6185480" cy="3089124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9DC9D99-4191-471F-ABAB-3A221BB1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8019" y="387715"/>
            <a:ext cx="1462481" cy="1125786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&lt;LLPP&gt;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1161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F1952A8-6BD4-40E7-9721-10FAB52C4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endParaRPr lang="en-US" altLang="ko-KR" sz="1500" dirty="0"/>
          </a:p>
          <a:p>
            <a:pPr algn="l"/>
            <a:r>
              <a:rPr lang="ko-KR" altLang="en-US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하이브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서비스</a:t>
            </a:r>
            <a:endParaRPr lang="en-US" altLang="ko-KR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ko-KR" altLang="en-US" sz="15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indent="0" algn="l">
              <a:buNone/>
            </a:pPr>
            <a:r>
              <a:rPr lang="en-US" altLang="ko-KR" sz="15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en-US" altLang="ko-KR" sz="15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5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메타스토어</a:t>
            </a:r>
            <a:endParaRPr lang="en-US" altLang="ko-KR" sz="1500" b="1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2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HDFS 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구조를 저장하는 실제 데이터베이스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가지고 있습니다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pPr algn="l"/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메타스토어는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가지 실행모드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있습니다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r>
              <a:rPr lang="ko-KR" altLang="en-US" sz="12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테스트로 동작할 때는 </a:t>
            </a:r>
            <a:r>
              <a:rPr lang="ko-KR" altLang="en-US" sz="1200" b="0" i="0" dirty="0" err="1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임베이디드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모드를 사용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pPr algn="l"/>
            <a:r>
              <a:rPr lang="ko-KR" altLang="en-US" sz="12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실제 운영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에서는 </a:t>
            </a:r>
            <a:r>
              <a:rPr lang="ko-KR" altLang="en-US" sz="1200" b="0" i="0" dirty="0" err="1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리모트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모드를 많이 사용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합니다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0" indent="0" algn="l">
              <a:buNone/>
            </a:pPr>
            <a:endParaRPr lang="en-US" altLang="ko-KR" sz="15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457200" lvl="1" indent="0">
              <a:buNone/>
            </a:pP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1.1 </a:t>
            </a:r>
            <a:r>
              <a:rPr lang="ko-KR" altLang="en-US" sz="13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임베이디드</a:t>
            </a: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sz="13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Embeded</a:t>
            </a: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marL="1200150" lvl="2" indent="-285750"/>
            <a:r>
              <a:rPr lang="ko-KR" altLang="en-US" sz="8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별도의 데이터 베이스를 구성하지 않고 더비 </a:t>
            </a:r>
            <a:r>
              <a:rPr lang="en-US" altLang="ko-KR" sz="8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DB</a:t>
            </a:r>
            <a:r>
              <a:rPr lang="ko-KR" altLang="en-US" sz="8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이용한 모드</a:t>
            </a:r>
          </a:p>
          <a:p>
            <a:pPr marL="1200150" lvl="2" indent="-285750"/>
            <a:r>
              <a:rPr lang="ko-KR" altLang="en-US" sz="8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한번에 하나의 유저만 접근 가능</a:t>
            </a:r>
          </a:p>
          <a:p>
            <a:pPr marL="457200" lvl="1" indent="0">
              <a:buNone/>
            </a:pP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1.2 </a:t>
            </a:r>
            <a:r>
              <a:rPr lang="ko-KR" altLang="en-US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로컬</a:t>
            </a: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(Local)</a:t>
            </a:r>
          </a:p>
          <a:p>
            <a:pPr marL="1200150" lvl="2" indent="-285750"/>
            <a:r>
              <a:rPr lang="ko-KR" altLang="en-US" sz="8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별도의 데이터베이스를 가지고 있지만</a:t>
            </a:r>
            <a:r>
              <a:rPr lang="en-US" altLang="ko-KR" sz="8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800" b="0" i="0" dirty="0" err="1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하이브</a:t>
            </a:r>
            <a:r>
              <a:rPr lang="ko-KR" altLang="en-US" sz="8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드라이버와 같은 </a:t>
            </a:r>
            <a:r>
              <a:rPr lang="en-US" altLang="ko-KR" sz="8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JVM</a:t>
            </a:r>
            <a:r>
              <a:rPr lang="ko-KR" altLang="en-US" sz="8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 동작</a:t>
            </a:r>
          </a:p>
          <a:p>
            <a:pPr marL="457200" lvl="1" indent="0">
              <a:buNone/>
            </a:pP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1.3 </a:t>
            </a:r>
            <a:r>
              <a:rPr lang="ko-KR" altLang="en-US" sz="13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리모트</a:t>
            </a: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en-US" altLang="ko-KR" sz="13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Remode</a:t>
            </a:r>
            <a:r>
              <a:rPr lang="en-US" altLang="ko-KR" sz="13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 marL="1200150" lvl="2" indent="-285750"/>
            <a:r>
              <a:rPr lang="ko-KR" altLang="en-US" sz="8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별도의 데이터베이스를 가지고</a:t>
            </a:r>
            <a:r>
              <a:rPr lang="en-US" altLang="ko-KR" sz="8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8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별도의 </a:t>
            </a:r>
            <a:r>
              <a:rPr lang="en-US" altLang="ko-KR" sz="8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JVM</a:t>
            </a:r>
            <a:r>
              <a:rPr lang="ko-KR" altLang="en-US" sz="8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 단독으로 동작하는 모드</a:t>
            </a:r>
          </a:p>
          <a:p>
            <a:pPr marL="1200150" lvl="2" indent="-285750"/>
            <a:r>
              <a:rPr lang="ko-KR" altLang="en-US" sz="800" b="0" i="0" dirty="0" err="1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리모트로</a:t>
            </a:r>
            <a:r>
              <a:rPr lang="ko-KR" altLang="en-US" sz="8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동작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하는 </a:t>
            </a:r>
            <a:r>
              <a:rPr lang="ko-KR" altLang="en-US" sz="8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하이브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메타스토어를 </a:t>
            </a:r>
            <a:r>
              <a:rPr lang="en-US" altLang="ko-KR" sz="800" b="0" i="0" dirty="0" err="1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HCat</a:t>
            </a:r>
            <a:r>
              <a:rPr lang="en-US" altLang="ko-KR" sz="8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8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서버</a:t>
            </a:r>
            <a:r>
              <a:rPr lang="en-US" altLang="ko-KR" sz="800" b="0" i="0" u="none" strike="noStrike" baseline="3000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ko-KR" altLang="en-US" sz="8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라고도 함</a:t>
            </a:r>
          </a:p>
          <a:p>
            <a:pPr marL="0" indent="0" algn="l">
              <a:buNone/>
            </a:pPr>
            <a:endParaRPr lang="en-US" altLang="ko-KR" sz="1500" dirty="0">
              <a:solidFill>
                <a:srgbClr val="FF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indent="0" algn="l">
              <a:buNone/>
            </a:pPr>
            <a:r>
              <a:rPr lang="en-US" altLang="ko-KR" sz="15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2. </a:t>
            </a:r>
            <a:r>
              <a:rPr lang="ko-KR" altLang="en-US" sz="1500" b="1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하이브서버</a:t>
            </a:r>
            <a:r>
              <a:rPr lang="en-US" altLang="ko-KR" sz="15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</a:p>
          <a:p>
            <a:r>
              <a:rPr lang="ko-KR" altLang="en-US" sz="12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다른 언어로 개발된 클라이언트와 연동 서비스를 제공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합니다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기존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하이브서버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개선하여 인증과 다중 사용자 동시성을 지원합니다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쓰리프트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JDBC, ODBC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연결을 사용하는 애플리케이션과 통신하여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하이브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연산을 수행하고 결과를 반환합니다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+mj-lt"/>
              <a:buAutoNum type="arabicPeriod"/>
            </a:pPr>
            <a:endParaRPr lang="en-US" altLang="ko-KR" sz="1500" dirty="0">
              <a:solidFill>
                <a:srgbClr val="FF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6" name="Picture 2" descr="hive architecture">
            <a:extLst>
              <a:ext uri="{FF2B5EF4-FFF2-40B4-BE49-F238E27FC236}">
                <a16:creationId xmlns:a16="http://schemas.microsoft.com/office/drawing/2014/main" id="{3CFEBCAF-9D85-41F9-8301-62324156E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316" y="1359016"/>
            <a:ext cx="5430473" cy="294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79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BE79DE-F6CF-4444-B0B5-0701DEF79B9F}"/>
              </a:ext>
            </a:extLst>
          </p:cNvPr>
          <p:cNvSpPr txBox="1"/>
          <p:nvPr/>
        </p:nvSpPr>
        <p:spPr>
          <a:xfrm>
            <a:off x="0" y="0"/>
            <a:ext cx="12192000" cy="2908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3. </a:t>
            </a:r>
            <a:r>
              <a:rPr lang="ko-KR" altLang="en-US" sz="1800" dirty="0" err="1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비라인</a:t>
            </a:r>
            <a:endParaRPr lang="en-US" altLang="ko-KR" sz="1800" dirty="0">
              <a:solidFill>
                <a:srgbClr val="FF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일반적인 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CLI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처럼 내장형 모드로 작동하거나 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JDBC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</a:t>
            </a:r>
            <a:r>
              <a:rPr lang="ko-KR" altLang="en-US" sz="15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하이브서버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 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프로세스에 </a:t>
            </a:r>
            <a:endParaRPr lang="en-US" altLang="ko-KR" sz="15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5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접근할 수 있는 </a:t>
            </a:r>
            <a:r>
              <a:rPr lang="ko-KR" altLang="en-US" sz="15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하이브의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5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명령행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인터페이스입니다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CLI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로컬 </a:t>
            </a:r>
            <a:r>
              <a:rPr lang="ko-KR" altLang="en-US" sz="15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하이브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서비스에만 </a:t>
            </a:r>
            <a:endParaRPr lang="en-US" altLang="ko-KR" sz="15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5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접근할 수 있지만 비라인은 원격 </a:t>
            </a:r>
            <a:r>
              <a:rPr lang="ko-KR" altLang="en-US" sz="15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하이브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서비스에 접속할 수 있습니다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500" dirty="0">
              <a:solidFill>
                <a:srgbClr val="FF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+mj-lt"/>
              <a:buAutoNum type="arabicPeriod"/>
            </a:pPr>
            <a:endParaRPr lang="en-US" altLang="ko-KR" sz="1800" dirty="0">
              <a:solidFill>
                <a:srgbClr val="FF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80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4. </a:t>
            </a:r>
            <a:r>
              <a:rPr lang="en-US" altLang="ko-KR" sz="1800" dirty="0" err="1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Hcatalog</a:t>
            </a:r>
            <a:endParaRPr lang="en-US" altLang="ko-KR" sz="1800" dirty="0">
              <a:solidFill>
                <a:srgbClr val="FF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50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HCatalog</a:t>
            </a:r>
            <a:r>
              <a:rPr lang="ko-KR" altLang="en-US" sz="15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</a:t>
            </a:r>
            <a:r>
              <a:rPr lang="en-US" altLang="ko-KR" sz="15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Pig, MapReduce, Spark</a:t>
            </a:r>
            <a:r>
              <a:rPr lang="ko-KR" altLang="en-US" sz="15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 </a:t>
            </a:r>
            <a:r>
              <a:rPr lang="ko-KR" altLang="en-US" sz="150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하이브의</a:t>
            </a:r>
            <a:r>
              <a:rPr lang="ko-KR" altLang="en-US" sz="15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데이터 파일에 접근할 수 있도록 </a:t>
            </a:r>
            <a:endParaRPr lang="en-US" altLang="ko-KR" sz="150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5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5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도와주는 추상 계층을 제공합니다</a:t>
            </a:r>
            <a:r>
              <a:rPr lang="en-US" altLang="ko-KR" sz="150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500" dirty="0">
              <a:solidFill>
                <a:srgbClr val="FF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buFont typeface="+mj-lt"/>
              <a:buAutoNum type="arabicPeriod"/>
            </a:pPr>
            <a:endParaRPr lang="en-US" altLang="ko-KR" sz="1800" dirty="0">
              <a:solidFill>
                <a:srgbClr val="FF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180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5. Webchat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5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HCatalog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기능을 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REST API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제공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기본적으로 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50111 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포트를 이용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500" dirty="0">
              <a:solidFill>
                <a:srgbClr val="FF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2050" name="Picture 2" descr="hcatalog">
            <a:extLst>
              <a:ext uri="{FF2B5EF4-FFF2-40B4-BE49-F238E27FC236}">
                <a16:creationId xmlns:a16="http://schemas.microsoft.com/office/drawing/2014/main" id="{AF779907-F619-4035-B381-ADB04E6EB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95" y="317689"/>
            <a:ext cx="44196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90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A118A-9A19-4C05-AFC1-6BCAC4F7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21038-AD5E-4D56-A21D-E2A7C4649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58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430FB-57D9-46A8-9BD4-231089D1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89629-072C-424D-B88C-763BA20C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8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893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463</Words>
  <Application>Microsoft Office PowerPoint</Application>
  <PresentationFormat>와이드스크린</PresentationFormat>
  <Paragraphs>88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&lt;LLPP&gt;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홍록</dc:creator>
  <cp:lastModifiedBy>임 홍록</cp:lastModifiedBy>
  <cp:revision>7</cp:revision>
  <dcterms:created xsi:type="dcterms:W3CDTF">2021-03-20T06:35:44Z</dcterms:created>
  <dcterms:modified xsi:type="dcterms:W3CDTF">2021-03-22T00:40:31Z</dcterms:modified>
</cp:coreProperties>
</file>