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40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2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1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77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78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4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86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5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5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9AF-D2E8-431F-B81F-360B43E3F9C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47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859AF-D2E8-431F-B81F-360B43E3F9C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BC29E-B958-4B91-A7F5-163405D03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60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직선 연결선 118"/>
          <p:cNvCxnSpPr>
            <a:stCxn id="81" idx="0"/>
            <a:endCxn id="81" idx="2"/>
          </p:cNvCxnSpPr>
          <p:nvPr/>
        </p:nvCxnSpPr>
        <p:spPr>
          <a:xfrm>
            <a:off x="8047345" y="314223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068277" y="432061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068277" y="5109218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291151" y="433123"/>
            <a:ext cx="3671748" cy="1019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198215" y="3142239"/>
            <a:ext cx="3698259" cy="1019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6845" y="30355"/>
            <a:ext cx="1656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Linked List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681177" y="1451392"/>
            <a:ext cx="1289154" cy="73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(data)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70331" y="1451392"/>
            <a:ext cx="1154243" cy="7345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Next</a:t>
            </a:r>
            <a:br>
              <a:rPr lang="en-US" altLang="ko-KR" dirty="0" smtClean="0"/>
            </a:br>
            <a:r>
              <a:rPr lang="en-US" altLang="ko-KR" dirty="0" smtClean="0"/>
              <a:t>(Pointer)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81177" y="761844"/>
            <a:ext cx="2443397" cy="6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Node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76377" y="11034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4361186" y="521624"/>
            <a:ext cx="1499968" cy="869429"/>
            <a:chOff x="4361186" y="809469"/>
            <a:chExt cx="2443397" cy="1424066"/>
          </a:xfrm>
        </p:grpSpPr>
        <p:sp>
          <p:nvSpPr>
            <p:cNvPr id="9" name="직사각형 8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</p:grpSp>
      <p:cxnSp>
        <p:nvCxnSpPr>
          <p:cNvPr id="16" name="직선 화살표 연결선 15"/>
          <p:cNvCxnSpPr>
            <a:stCxn id="10" idx="3"/>
            <a:endCxn id="30" idx="1"/>
          </p:cNvCxnSpPr>
          <p:nvPr/>
        </p:nvCxnSpPr>
        <p:spPr>
          <a:xfrm flipV="1">
            <a:off x="5861154" y="732118"/>
            <a:ext cx="483069" cy="434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43922" y="143312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47476" y="1433129"/>
            <a:ext cx="89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6344223" y="521624"/>
            <a:ext cx="1499968" cy="869429"/>
            <a:chOff x="4361186" y="809469"/>
            <a:chExt cx="2443397" cy="1424066"/>
          </a:xfrm>
        </p:grpSpPr>
        <p:sp>
          <p:nvSpPr>
            <p:cNvPr id="28" name="직사각형 27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327260" y="1909974"/>
            <a:ext cx="1499968" cy="869429"/>
            <a:chOff x="4361186" y="809469"/>
            <a:chExt cx="2443397" cy="1424066"/>
          </a:xfrm>
        </p:grpSpPr>
        <p:sp>
          <p:nvSpPr>
            <p:cNvPr id="33" name="직사각형 32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181252" y="2844786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New Node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29" idx="3"/>
            <a:endCxn id="39" idx="1"/>
          </p:cNvCxnSpPr>
          <p:nvPr/>
        </p:nvCxnSpPr>
        <p:spPr>
          <a:xfrm flipV="1">
            <a:off x="7844191" y="779799"/>
            <a:ext cx="483069" cy="38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327260" y="595133"/>
            <a:ext cx="8934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27259" y="1013034"/>
            <a:ext cx="337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Null</a:t>
            </a:r>
            <a:r>
              <a:rPr lang="ko-KR" altLang="en-US" sz="1400" dirty="0" smtClean="0"/>
              <a:t>이 감지될 경우 새로운 노드의 포인터를 넣어준다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>
            <a:stCxn id="29" idx="3"/>
            <a:endCxn id="35" idx="1"/>
          </p:cNvCxnSpPr>
          <p:nvPr/>
        </p:nvCxnSpPr>
        <p:spPr>
          <a:xfrm>
            <a:off x="7844191" y="1166832"/>
            <a:ext cx="483069" cy="9536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76378" y="2750054"/>
            <a:ext cx="140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 Head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6344224" y="3214118"/>
            <a:ext cx="1499968" cy="869429"/>
            <a:chOff x="4361186" y="809469"/>
            <a:chExt cx="2443397" cy="1424066"/>
          </a:xfrm>
        </p:grpSpPr>
        <p:sp>
          <p:nvSpPr>
            <p:cNvPr id="48" name="직사각형 47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716801" y="4478706"/>
            <a:ext cx="73449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8241767" y="5161371"/>
            <a:ext cx="1499968" cy="869429"/>
            <a:chOff x="4361186" y="809469"/>
            <a:chExt cx="2443397" cy="1424066"/>
          </a:xfrm>
        </p:grpSpPr>
        <p:sp>
          <p:nvSpPr>
            <p:cNvPr id="53" name="직사각형 52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</p:grpSp>
      <p:cxnSp>
        <p:nvCxnSpPr>
          <p:cNvPr id="56" name="직선 화살표 연결선 55"/>
          <p:cNvCxnSpPr>
            <a:stCxn id="49" idx="3"/>
            <a:endCxn id="98" idx="1"/>
          </p:cNvCxnSpPr>
          <p:nvPr/>
        </p:nvCxnSpPr>
        <p:spPr>
          <a:xfrm flipV="1">
            <a:off x="7844192" y="3450760"/>
            <a:ext cx="483068" cy="408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4361187" y="3210960"/>
            <a:ext cx="1499968" cy="869429"/>
            <a:chOff x="4361186" y="809469"/>
            <a:chExt cx="2443397" cy="1424066"/>
          </a:xfrm>
        </p:grpSpPr>
        <p:sp>
          <p:nvSpPr>
            <p:cNvPr id="60" name="직사각형 59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</p:grpSp>
      <p:cxnSp>
        <p:nvCxnSpPr>
          <p:cNvPr id="63" name="직선 화살표 연결선 62"/>
          <p:cNvCxnSpPr>
            <a:stCxn id="61" idx="3"/>
            <a:endCxn id="50" idx="1"/>
          </p:cNvCxnSpPr>
          <p:nvPr/>
        </p:nvCxnSpPr>
        <p:spPr>
          <a:xfrm flipV="1">
            <a:off x="5861155" y="3424612"/>
            <a:ext cx="483069" cy="431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1" idx="0"/>
          </p:cNvCxnSpPr>
          <p:nvPr/>
        </p:nvCxnSpPr>
        <p:spPr>
          <a:xfrm flipV="1">
            <a:off x="7084049" y="4109695"/>
            <a:ext cx="6299" cy="36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6978650" y="4209838"/>
            <a:ext cx="228600" cy="139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1" idx="0"/>
          </p:cNvCxnSpPr>
          <p:nvPr/>
        </p:nvCxnSpPr>
        <p:spPr>
          <a:xfrm flipH="1" flipV="1">
            <a:off x="5152581" y="4080035"/>
            <a:ext cx="1931468" cy="398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215178" y="4200948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New Node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668511" y="4256671"/>
            <a:ext cx="404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신규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Next</a:t>
            </a:r>
            <a:r>
              <a:rPr lang="ko-KR" altLang="en-US" sz="1400" dirty="0" smtClean="0"/>
              <a:t>에 기존 노드의 헤드를 추가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기존 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의 포인터를 신규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로 해준다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3976378" y="4735017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Remove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4225935" y="5103220"/>
            <a:ext cx="5670539" cy="1019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>
            <a:off x="4361186" y="5161371"/>
            <a:ext cx="1499968" cy="869429"/>
            <a:chOff x="4361186" y="809469"/>
            <a:chExt cx="2443397" cy="1424066"/>
          </a:xfrm>
        </p:grpSpPr>
        <p:sp>
          <p:nvSpPr>
            <p:cNvPr id="88" name="직사각형 87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6354980" y="5161371"/>
            <a:ext cx="1499968" cy="869429"/>
            <a:chOff x="4361186" y="809469"/>
            <a:chExt cx="2443397" cy="1424066"/>
          </a:xfrm>
        </p:grpSpPr>
        <p:sp>
          <p:nvSpPr>
            <p:cNvPr id="92" name="직사각형 91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8327260" y="3240266"/>
            <a:ext cx="1499968" cy="869429"/>
            <a:chOff x="4361186" y="809469"/>
            <a:chExt cx="2443397" cy="1424066"/>
          </a:xfrm>
        </p:grpSpPr>
        <p:sp>
          <p:nvSpPr>
            <p:cNvPr id="96" name="직사각형 95"/>
            <p:cNvSpPr/>
            <p:nvPr/>
          </p:nvSpPr>
          <p:spPr>
            <a:xfrm>
              <a:off x="4361186" y="1499017"/>
              <a:ext cx="128915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(data)</a:t>
              </a:r>
              <a:endParaRPr lang="ko-KR" altLang="en-US" sz="1100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650340" y="1499017"/>
              <a:ext cx="1154243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Next</a:t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(Pointer)</a:t>
              </a:r>
              <a:endParaRPr lang="ko-KR" altLang="en-US" sz="1100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361186" y="809469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</p:grpSp>
      <p:cxnSp>
        <p:nvCxnSpPr>
          <p:cNvPr id="100" name="직선 화살표 연결선 99"/>
          <p:cNvCxnSpPr>
            <a:stCxn id="89" idx="3"/>
            <a:endCxn id="94" idx="1"/>
          </p:cNvCxnSpPr>
          <p:nvPr/>
        </p:nvCxnSpPr>
        <p:spPr>
          <a:xfrm flipV="1">
            <a:off x="5861154" y="5371865"/>
            <a:ext cx="493826" cy="434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93" idx="3"/>
            <a:endCxn id="55" idx="1"/>
          </p:cNvCxnSpPr>
          <p:nvPr/>
        </p:nvCxnSpPr>
        <p:spPr>
          <a:xfrm flipV="1">
            <a:off x="7854948" y="5371865"/>
            <a:ext cx="386819" cy="434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630943" y="6241293"/>
            <a:ext cx="9604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Current</a:t>
            </a:r>
            <a:endParaRPr lang="ko-KR" altLang="en-US" dirty="0"/>
          </a:p>
        </p:txBody>
      </p:sp>
      <p:cxnSp>
        <p:nvCxnSpPr>
          <p:cNvPr id="107" name="직선 화살표 연결선 106"/>
          <p:cNvCxnSpPr>
            <a:stCxn id="106" idx="3"/>
          </p:cNvCxnSpPr>
          <p:nvPr/>
        </p:nvCxnSpPr>
        <p:spPr>
          <a:xfrm>
            <a:off x="5591399" y="6425959"/>
            <a:ext cx="3881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419142" y="6315075"/>
            <a:ext cx="634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이동</a:t>
            </a:r>
            <a:endParaRPr lang="ko-KR" altLang="en-US" sz="1050" dirty="0"/>
          </a:p>
        </p:txBody>
      </p:sp>
      <p:sp>
        <p:nvSpPr>
          <p:cNvPr id="112" name="TextBox 111"/>
          <p:cNvSpPr txBox="1"/>
          <p:nvPr/>
        </p:nvSpPr>
        <p:spPr>
          <a:xfrm>
            <a:off x="6225765" y="6484080"/>
            <a:ext cx="201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Remove Node</a:t>
            </a:r>
            <a:endParaRPr lang="ko-KR" altLang="en-US" dirty="0"/>
          </a:p>
        </p:txBody>
      </p:sp>
      <p:cxnSp>
        <p:nvCxnSpPr>
          <p:cNvPr id="114" name="직선 연결선 113"/>
          <p:cNvCxnSpPr/>
          <p:nvPr/>
        </p:nvCxnSpPr>
        <p:spPr>
          <a:xfrm>
            <a:off x="5966062" y="5520056"/>
            <a:ext cx="264140" cy="10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89" idx="3"/>
            <a:endCxn id="55" idx="1"/>
          </p:cNvCxnSpPr>
          <p:nvPr/>
        </p:nvCxnSpPr>
        <p:spPr>
          <a:xfrm flipV="1">
            <a:off x="5861154" y="5371865"/>
            <a:ext cx="2380613" cy="434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9966767" y="5314529"/>
            <a:ext cx="2244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번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의 다음 포인터가 </a:t>
            </a:r>
            <a:r>
              <a:rPr lang="en-US" altLang="ko-KR" sz="1400" dirty="0" smtClean="0"/>
              <a:t>Remove Node</a:t>
            </a:r>
            <a:r>
              <a:rPr lang="ko-KR" altLang="en-US" sz="1400" dirty="0" smtClean="0"/>
              <a:t>를 가리키면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끊고 </a:t>
            </a:r>
            <a:r>
              <a:rPr lang="en-US" altLang="ko-KR" sz="1400" dirty="0" smtClean="0"/>
              <a:t>Remove Node-&gt;Next</a:t>
            </a:r>
            <a:r>
              <a:rPr lang="ko-KR" altLang="en-US" sz="1400" dirty="0" smtClean="0"/>
              <a:t>를 할당한다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22" name="직선 연결선 121"/>
          <p:cNvCxnSpPr/>
          <p:nvPr/>
        </p:nvCxnSpPr>
        <p:spPr>
          <a:xfrm>
            <a:off x="8029146" y="5117118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366100" y="1395264"/>
            <a:ext cx="15905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연속적이지 않은 메모리 주소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301263" y="4119181"/>
            <a:ext cx="15905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연속적이지 않은 메모리 주소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280060" y="6091773"/>
            <a:ext cx="15905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연속적이지 않은 메모리 주소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4012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직선 연결선 118"/>
          <p:cNvCxnSpPr/>
          <p:nvPr/>
        </p:nvCxnSpPr>
        <p:spPr>
          <a:xfrm>
            <a:off x="8216329" y="339623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5850603" y="40399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3774863" y="382324"/>
            <a:ext cx="4188036" cy="994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109315" y="3396239"/>
            <a:ext cx="4585191" cy="1019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6845" y="30355"/>
            <a:ext cx="2760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Doubly Linked List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98477" y="44054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02622" y="138232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47476" y="1382329"/>
            <a:ext cx="89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60484" y="1383228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New Node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111" idx="3"/>
            <a:endCxn id="127" idx="1"/>
          </p:cNvCxnSpPr>
          <p:nvPr/>
        </p:nvCxnSpPr>
        <p:spPr>
          <a:xfrm flipV="1">
            <a:off x="7858908" y="181039"/>
            <a:ext cx="501576" cy="91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880992" y="1336063"/>
            <a:ext cx="2390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Null</a:t>
            </a:r>
            <a:r>
              <a:rPr lang="ko-KR" altLang="en-US" sz="1400" dirty="0" smtClean="0"/>
              <a:t>이 감지될 경우 새로운 노드의 포인터를 넣어준다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>
            <a:stCxn id="111" idx="3"/>
            <a:endCxn id="131" idx="1"/>
          </p:cNvCxnSpPr>
          <p:nvPr/>
        </p:nvCxnSpPr>
        <p:spPr>
          <a:xfrm flipV="1">
            <a:off x="7858908" y="646434"/>
            <a:ext cx="626119" cy="447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63378" y="3499354"/>
            <a:ext cx="140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 Head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627901" y="4732706"/>
            <a:ext cx="73449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69" name="직선 화살표 연결선 68"/>
          <p:cNvCxnSpPr>
            <a:stCxn id="51" idx="0"/>
          </p:cNvCxnSpPr>
          <p:nvPr/>
        </p:nvCxnSpPr>
        <p:spPr>
          <a:xfrm flipV="1">
            <a:off x="6995149" y="4363695"/>
            <a:ext cx="6299" cy="36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6889750" y="4463838"/>
            <a:ext cx="228600" cy="139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13478" y="4454948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New Node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579611" y="4510671"/>
            <a:ext cx="40401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신규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Next</a:t>
            </a:r>
            <a:r>
              <a:rPr lang="ko-KR" altLang="en-US" sz="1400" dirty="0" smtClean="0"/>
              <a:t>에 기존 노드에 </a:t>
            </a:r>
            <a:r>
              <a:rPr lang="en-US" altLang="ko-KR" sz="1400" dirty="0" smtClean="0"/>
              <a:t>head</a:t>
            </a:r>
            <a:r>
              <a:rPr lang="ko-KR" altLang="en-US" sz="1400" dirty="0" smtClean="0"/>
              <a:t>를 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기존 </a:t>
            </a:r>
            <a:r>
              <a:rPr lang="en-US" altLang="ko-KR" sz="1400" dirty="0" smtClean="0"/>
              <a:t>head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Prev</a:t>
            </a:r>
            <a:r>
              <a:rPr lang="ko-KR" altLang="en-US" sz="1400" dirty="0" smtClean="0"/>
              <a:t>에 신규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를 추가해 준다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ko-KR" altLang="en-US" sz="1400" dirty="0" smtClean="0"/>
              <a:t>기존 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의 포인터를 신규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로 해준다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687639" y="5102038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Remove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9842538" y="5331194"/>
            <a:ext cx="24046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기존 </a:t>
            </a:r>
            <a:r>
              <a:rPr lang="en-US" altLang="ko-KR" sz="1400" dirty="0" smtClean="0"/>
              <a:t>Remove Node</a:t>
            </a:r>
            <a:r>
              <a:rPr lang="ko-KR" altLang="en-US" sz="1400" dirty="0" smtClean="0"/>
              <a:t>에 연결된 모든 포인터를 </a:t>
            </a:r>
            <a:r>
              <a:rPr lang="en-US" altLang="ko-KR" sz="1400" dirty="0" err="1" smtClean="0"/>
              <a:t>Prev</a:t>
            </a:r>
            <a:r>
              <a:rPr lang="en-US" altLang="ko-KR" sz="1400" dirty="0" smtClean="0"/>
              <a:t> Node-&gt;Next Node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Next Node-&gt;</a:t>
            </a:r>
            <a:r>
              <a:rPr lang="en-US" altLang="ko-KR" sz="1400" dirty="0" err="1" smtClean="0"/>
              <a:t>Prev</a:t>
            </a:r>
            <a:r>
              <a:rPr lang="ko-KR" altLang="en-US" sz="1400" dirty="0" smtClean="0"/>
              <a:t>를 서로 가리키게 만들고 </a:t>
            </a:r>
            <a:r>
              <a:rPr lang="en-US" altLang="ko-KR" sz="1400" dirty="0" smtClean="0"/>
              <a:t>Remove Node</a:t>
            </a:r>
            <a:r>
              <a:rPr lang="ko-KR" altLang="en-US" sz="1400" dirty="0" smtClean="0"/>
              <a:t>의 연결을 할당 해제 시켜준다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366100" y="1344464"/>
            <a:ext cx="15905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연속적이지 않은 메모리 주소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212363" y="4373181"/>
            <a:ext cx="15905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연속적이지 않은 메모리 주소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443874" y="585096"/>
            <a:ext cx="2443398" cy="1424066"/>
            <a:chOff x="443874" y="585096"/>
            <a:chExt cx="2443398" cy="1424066"/>
          </a:xfrm>
        </p:grpSpPr>
        <p:sp>
          <p:nvSpPr>
            <p:cNvPr id="5" name="직사각형 4"/>
            <p:cNvSpPr/>
            <p:nvPr/>
          </p:nvSpPr>
          <p:spPr>
            <a:xfrm>
              <a:off x="1250927" y="1274644"/>
              <a:ext cx="822135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(data)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80218" y="1274644"/>
              <a:ext cx="807054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br>
                <a:rPr lang="en-US" altLang="ko-KR" sz="1400" dirty="0" smtClean="0"/>
              </a:br>
              <a:r>
                <a:rPr lang="en-US" altLang="ko-KR" sz="1400" dirty="0" smtClean="0"/>
                <a:t>(Pointer)</a:t>
              </a:r>
              <a:endParaRPr lang="ko-KR" altLang="en-US" sz="14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Node</a:t>
              </a:r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43874" y="1274644"/>
              <a:ext cx="807054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Prev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en-US" altLang="ko-KR" sz="1400" dirty="0" smtClean="0"/>
                <a:t>(Pointer)</a:t>
              </a:r>
              <a:endParaRPr lang="ko-KR" altLang="en-US" sz="1400" dirty="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894935" y="444002"/>
            <a:ext cx="1868232" cy="894464"/>
            <a:chOff x="443874" y="585096"/>
            <a:chExt cx="2443398" cy="1424066"/>
          </a:xfrm>
        </p:grpSpPr>
        <p:sp>
          <p:nvSpPr>
            <p:cNvPr id="101" name="직사각형 100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5990676" y="429879"/>
            <a:ext cx="1868232" cy="894464"/>
            <a:chOff x="443874" y="585096"/>
            <a:chExt cx="2443398" cy="1424066"/>
          </a:xfrm>
        </p:grpSpPr>
        <p:sp>
          <p:nvSpPr>
            <p:cNvPr id="109" name="직사각형 108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cxnSp>
        <p:nvCxnSpPr>
          <p:cNvPr id="16" name="직선 화살표 연결선 15"/>
          <p:cNvCxnSpPr>
            <a:stCxn id="102" idx="3"/>
            <a:endCxn id="113" idx="1"/>
          </p:cNvCxnSpPr>
          <p:nvPr/>
        </p:nvCxnSpPr>
        <p:spPr>
          <a:xfrm flipV="1">
            <a:off x="5763167" y="646434"/>
            <a:ext cx="227510" cy="461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115" idx="1"/>
            <a:endCxn id="104" idx="3"/>
          </p:cNvCxnSpPr>
          <p:nvPr/>
        </p:nvCxnSpPr>
        <p:spPr>
          <a:xfrm flipH="1" flipV="1">
            <a:off x="5763167" y="660557"/>
            <a:ext cx="227509" cy="43310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5" idx="1"/>
            <a:endCxn id="124" idx="3"/>
          </p:cNvCxnSpPr>
          <p:nvPr/>
        </p:nvCxnSpPr>
        <p:spPr>
          <a:xfrm flipH="1" flipV="1">
            <a:off x="3662685" y="1105912"/>
            <a:ext cx="232250" cy="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021434" y="921246"/>
            <a:ext cx="6412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8360484" y="-3627"/>
            <a:ext cx="6412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grpSp>
        <p:nvGrpSpPr>
          <p:cNvPr id="128" name="그룹 127"/>
          <p:cNvGrpSpPr/>
          <p:nvPr/>
        </p:nvGrpSpPr>
        <p:grpSpPr>
          <a:xfrm>
            <a:off x="8485026" y="429879"/>
            <a:ext cx="1868232" cy="894464"/>
            <a:chOff x="443874" y="585096"/>
            <a:chExt cx="2443398" cy="1424066"/>
          </a:xfrm>
        </p:grpSpPr>
        <p:sp>
          <p:nvSpPr>
            <p:cNvPr id="129" name="직사각형 128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cxnSp>
        <p:nvCxnSpPr>
          <p:cNvPr id="133" name="직선 연결선 132"/>
          <p:cNvCxnSpPr/>
          <p:nvPr/>
        </p:nvCxnSpPr>
        <p:spPr>
          <a:xfrm flipH="1" flipV="1">
            <a:off x="8111599" y="420378"/>
            <a:ext cx="161128" cy="1642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132" idx="1"/>
            <a:endCxn id="113" idx="3"/>
          </p:cNvCxnSpPr>
          <p:nvPr/>
        </p:nvCxnSpPr>
        <p:spPr>
          <a:xfrm flipH="1" flipV="1">
            <a:off x="7858908" y="646434"/>
            <a:ext cx="626118" cy="4472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/>
          <p:cNvGrpSpPr/>
          <p:nvPr/>
        </p:nvGrpSpPr>
        <p:grpSpPr>
          <a:xfrm>
            <a:off x="6181000" y="3467869"/>
            <a:ext cx="1868232" cy="894464"/>
            <a:chOff x="443874" y="585096"/>
            <a:chExt cx="2443398" cy="1424066"/>
          </a:xfrm>
        </p:grpSpPr>
        <p:sp>
          <p:nvSpPr>
            <p:cNvPr id="136" name="직사각형 135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8288014" y="3467869"/>
            <a:ext cx="1868232" cy="894464"/>
            <a:chOff x="443874" y="585096"/>
            <a:chExt cx="2443398" cy="1424066"/>
          </a:xfrm>
        </p:grpSpPr>
        <p:sp>
          <p:nvSpPr>
            <p:cNvPr id="141" name="직사각형 140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3158341" y="3468151"/>
            <a:ext cx="1868232" cy="894464"/>
            <a:chOff x="443874" y="585096"/>
            <a:chExt cx="2443398" cy="1424066"/>
          </a:xfrm>
        </p:grpSpPr>
        <p:sp>
          <p:nvSpPr>
            <p:cNvPr id="146" name="직사각형 145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cxnSp>
        <p:nvCxnSpPr>
          <p:cNvPr id="76" name="직선 화살표 연결선 75"/>
          <p:cNvCxnSpPr>
            <a:stCxn id="51" idx="0"/>
            <a:endCxn id="146" idx="2"/>
          </p:cNvCxnSpPr>
          <p:nvPr/>
        </p:nvCxnSpPr>
        <p:spPr>
          <a:xfrm flipH="1" flipV="1">
            <a:off x="4098951" y="4362615"/>
            <a:ext cx="2896198" cy="370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139" idx="1"/>
            <a:endCxn id="148" idx="3"/>
          </p:cNvCxnSpPr>
          <p:nvPr/>
        </p:nvCxnSpPr>
        <p:spPr>
          <a:xfrm flipH="1" flipV="1">
            <a:off x="5026573" y="3684706"/>
            <a:ext cx="1154427" cy="44695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44" idx="1"/>
            <a:endCxn id="138" idx="3"/>
          </p:cNvCxnSpPr>
          <p:nvPr/>
        </p:nvCxnSpPr>
        <p:spPr>
          <a:xfrm flipH="1" flipV="1">
            <a:off x="8049232" y="3684424"/>
            <a:ext cx="238782" cy="4472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47" idx="3"/>
            <a:endCxn id="138" idx="1"/>
          </p:cNvCxnSpPr>
          <p:nvPr/>
        </p:nvCxnSpPr>
        <p:spPr>
          <a:xfrm flipV="1">
            <a:off x="5026573" y="3684424"/>
            <a:ext cx="1154428" cy="447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37" idx="3"/>
            <a:endCxn id="143" idx="1"/>
          </p:cNvCxnSpPr>
          <p:nvPr/>
        </p:nvCxnSpPr>
        <p:spPr>
          <a:xfrm flipV="1">
            <a:off x="8049232" y="3684424"/>
            <a:ext cx="238783" cy="447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248393" y="3945108"/>
            <a:ext cx="6412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157" name="직선 화살표 연결선 156"/>
          <p:cNvCxnSpPr>
            <a:stCxn id="149" idx="1"/>
            <a:endCxn id="156" idx="3"/>
          </p:cNvCxnSpPr>
          <p:nvPr/>
        </p:nvCxnSpPr>
        <p:spPr>
          <a:xfrm flipH="1" flipV="1">
            <a:off x="2889644" y="4129774"/>
            <a:ext cx="268697" cy="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200150" y="3448932"/>
            <a:ext cx="6412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162" name="직선 화살표 연결선 161"/>
          <p:cNvCxnSpPr>
            <a:stCxn id="139" idx="1"/>
            <a:endCxn id="160" idx="3"/>
          </p:cNvCxnSpPr>
          <p:nvPr/>
        </p:nvCxnSpPr>
        <p:spPr>
          <a:xfrm flipH="1" flipV="1">
            <a:off x="5841401" y="3633598"/>
            <a:ext cx="339599" cy="49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flipH="1">
            <a:off x="5964344" y="3818264"/>
            <a:ext cx="100359" cy="1704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/>
          <p:cNvSpPr/>
          <p:nvPr/>
        </p:nvSpPr>
        <p:spPr>
          <a:xfrm>
            <a:off x="3416301" y="1859539"/>
            <a:ext cx="7189306" cy="1019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9" name="그룹 178"/>
          <p:cNvGrpSpPr/>
          <p:nvPr/>
        </p:nvGrpSpPr>
        <p:grpSpPr>
          <a:xfrm>
            <a:off x="3958500" y="1931169"/>
            <a:ext cx="1868232" cy="894464"/>
            <a:chOff x="443874" y="585096"/>
            <a:chExt cx="2443398" cy="1424066"/>
          </a:xfrm>
        </p:grpSpPr>
        <p:sp>
          <p:nvSpPr>
            <p:cNvPr id="180" name="직사각형 179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2501172" y="2099371"/>
            <a:ext cx="77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</a:t>
            </a:r>
            <a:endParaRPr lang="ko-KR" altLang="en-US" dirty="0"/>
          </a:p>
        </p:txBody>
      </p:sp>
      <p:grpSp>
        <p:nvGrpSpPr>
          <p:cNvPr id="190" name="그룹 189"/>
          <p:cNvGrpSpPr/>
          <p:nvPr/>
        </p:nvGrpSpPr>
        <p:grpSpPr>
          <a:xfrm>
            <a:off x="8149500" y="1931169"/>
            <a:ext cx="1868232" cy="894464"/>
            <a:chOff x="443874" y="585096"/>
            <a:chExt cx="2443398" cy="1424066"/>
          </a:xfrm>
        </p:grpSpPr>
        <p:sp>
          <p:nvSpPr>
            <p:cNvPr id="191" name="직사각형 190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6041300" y="1918469"/>
            <a:ext cx="1868232" cy="894464"/>
            <a:chOff x="443874" y="585096"/>
            <a:chExt cx="2443398" cy="1424066"/>
          </a:xfrm>
        </p:grpSpPr>
        <p:sp>
          <p:nvSpPr>
            <p:cNvPr id="196" name="직사각형 195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10235726" y="36335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cxnSp>
        <p:nvCxnSpPr>
          <p:cNvPr id="205" name="직선 연결선 204"/>
          <p:cNvCxnSpPr/>
          <p:nvPr/>
        </p:nvCxnSpPr>
        <p:spPr>
          <a:xfrm>
            <a:off x="10235629" y="339623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5951073" y="185953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3877825" y="185953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3402054" y="2096657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6035293" y="2868947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New Node</a:t>
            </a:r>
            <a:endParaRPr lang="ko-KR" alt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10146826" y="20714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cxnSp>
        <p:nvCxnSpPr>
          <p:cNvPr id="211" name="직선 연결선 210"/>
          <p:cNvCxnSpPr/>
          <p:nvPr/>
        </p:nvCxnSpPr>
        <p:spPr>
          <a:xfrm>
            <a:off x="10146729" y="185953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8025829" y="187223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4018958" y="2859215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Current Node</a:t>
            </a:r>
            <a:endParaRPr lang="ko-KR" altLang="en-US" dirty="0"/>
          </a:p>
        </p:txBody>
      </p:sp>
      <p:cxnSp>
        <p:nvCxnSpPr>
          <p:cNvPr id="214" name="직선 화살표 연결선 213"/>
          <p:cNvCxnSpPr>
            <a:stCxn id="181" idx="3"/>
            <a:endCxn id="198" idx="1"/>
          </p:cNvCxnSpPr>
          <p:nvPr/>
        </p:nvCxnSpPr>
        <p:spPr>
          <a:xfrm flipV="1">
            <a:off x="5826732" y="2135024"/>
            <a:ext cx="214569" cy="459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>
            <a:stCxn id="199" idx="1"/>
            <a:endCxn id="182" idx="3"/>
          </p:cNvCxnSpPr>
          <p:nvPr/>
        </p:nvCxnSpPr>
        <p:spPr>
          <a:xfrm flipH="1" flipV="1">
            <a:off x="5826732" y="2147724"/>
            <a:ext cx="214568" cy="4345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/>
          <p:cNvCxnSpPr>
            <a:stCxn id="194" idx="1"/>
            <a:endCxn id="198" idx="3"/>
          </p:cNvCxnSpPr>
          <p:nvPr/>
        </p:nvCxnSpPr>
        <p:spPr>
          <a:xfrm flipH="1" flipV="1">
            <a:off x="7909532" y="2135024"/>
            <a:ext cx="239968" cy="4599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/>
          <p:cNvCxnSpPr>
            <a:stCxn id="197" idx="3"/>
            <a:endCxn id="193" idx="1"/>
          </p:cNvCxnSpPr>
          <p:nvPr/>
        </p:nvCxnSpPr>
        <p:spPr>
          <a:xfrm flipV="1">
            <a:off x="7909532" y="2147724"/>
            <a:ext cx="239969" cy="434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/>
          <p:cNvCxnSpPr>
            <a:stCxn id="181" idx="3"/>
            <a:endCxn id="193" idx="1"/>
          </p:cNvCxnSpPr>
          <p:nvPr/>
        </p:nvCxnSpPr>
        <p:spPr>
          <a:xfrm flipV="1">
            <a:off x="5826732" y="2147724"/>
            <a:ext cx="2322769" cy="447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/>
          <p:nvPr/>
        </p:nvCxnSpPr>
        <p:spPr>
          <a:xfrm flipH="1" flipV="1">
            <a:off x="7476599" y="2160278"/>
            <a:ext cx="161128" cy="1642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166452" y="2352948"/>
            <a:ext cx="3365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추가할 위치 노드의 다음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가 있을 경우 현재와 </a:t>
            </a:r>
            <a:r>
              <a:rPr lang="en-US" altLang="ko-KR" sz="1400" dirty="0" smtClean="0"/>
              <a:t>New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Node, Next Node</a:t>
            </a:r>
            <a:r>
              <a:rPr lang="ko-KR" altLang="en-US" sz="1400" dirty="0" smtClean="0"/>
              <a:t>를 다 </a:t>
            </a:r>
            <a:r>
              <a:rPr lang="ko-KR" altLang="en-US" sz="1400" u="sng" dirty="0" smtClean="0"/>
              <a:t>연결 한 후 </a:t>
            </a:r>
            <a:r>
              <a:rPr lang="en-US" altLang="ko-KR" sz="1400" dirty="0" smtClean="0"/>
              <a:t>Current Node-&gt;Next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New Node</a:t>
            </a:r>
            <a:r>
              <a:rPr lang="ko-KR" altLang="en-US" sz="1400" dirty="0" smtClean="0"/>
              <a:t>에 연결시켜 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34" name="TextBox 233"/>
          <p:cNvSpPr txBox="1"/>
          <p:nvPr/>
        </p:nvSpPr>
        <p:spPr>
          <a:xfrm>
            <a:off x="8219693" y="2907047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Next Node</a:t>
            </a:r>
            <a:endParaRPr lang="ko-KR" altLang="en-US" dirty="0"/>
          </a:p>
        </p:txBody>
      </p:sp>
      <p:sp>
        <p:nvSpPr>
          <p:cNvPr id="235" name="직사각형 234"/>
          <p:cNvSpPr/>
          <p:nvPr/>
        </p:nvSpPr>
        <p:spPr>
          <a:xfrm>
            <a:off x="1705418" y="5299349"/>
            <a:ext cx="8113086" cy="1019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6" name="그룹 235"/>
          <p:cNvGrpSpPr/>
          <p:nvPr/>
        </p:nvGrpSpPr>
        <p:grpSpPr>
          <a:xfrm>
            <a:off x="2333197" y="5370979"/>
            <a:ext cx="1868232" cy="894464"/>
            <a:chOff x="443874" y="585096"/>
            <a:chExt cx="2443398" cy="1424066"/>
          </a:xfrm>
        </p:grpSpPr>
        <p:sp>
          <p:nvSpPr>
            <p:cNvPr id="237" name="직사각형 236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7362397" y="5370979"/>
            <a:ext cx="1868232" cy="894464"/>
            <a:chOff x="443874" y="585096"/>
            <a:chExt cx="2443398" cy="1424066"/>
          </a:xfrm>
        </p:grpSpPr>
        <p:sp>
          <p:nvSpPr>
            <p:cNvPr id="242" name="직사각형 241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grpSp>
        <p:nvGrpSpPr>
          <p:cNvPr id="246" name="그룹 245"/>
          <p:cNvGrpSpPr/>
          <p:nvPr/>
        </p:nvGrpSpPr>
        <p:grpSpPr>
          <a:xfrm>
            <a:off x="4835097" y="5612279"/>
            <a:ext cx="1868232" cy="894464"/>
            <a:chOff x="443874" y="585096"/>
            <a:chExt cx="2443398" cy="1424066"/>
          </a:xfrm>
        </p:grpSpPr>
        <p:sp>
          <p:nvSpPr>
            <p:cNvPr id="247" name="직사각형 246"/>
            <p:cNvSpPr/>
            <p:nvPr/>
          </p:nvSpPr>
          <p:spPr>
            <a:xfrm>
              <a:off x="1358479" y="1274644"/>
              <a:ext cx="631174" cy="73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(data)</a:t>
              </a:r>
              <a:endParaRPr lang="ko-KR" altLang="en-US" sz="1000" dirty="0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1989653" y="1274644"/>
              <a:ext cx="897619" cy="73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Next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443875" y="585096"/>
              <a:ext cx="244339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443874" y="1274644"/>
              <a:ext cx="897619" cy="73451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Prev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(Pointer)</a:t>
              </a:r>
              <a:endParaRPr lang="ko-KR" altLang="en-US" sz="1000" dirty="0"/>
            </a:p>
          </p:txBody>
        </p:sp>
      </p:grpSp>
      <p:cxnSp>
        <p:nvCxnSpPr>
          <p:cNvPr id="251" name="직선 연결선 250"/>
          <p:cNvCxnSpPr/>
          <p:nvPr/>
        </p:nvCxnSpPr>
        <p:spPr>
          <a:xfrm>
            <a:off x="4351170" y="529934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>
            <a:off x="2303322" y="529934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776751" y="5536467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54" name="TextBox 253"/>
          <p:cNvSpPr txBox="1"/>
          <p:nvPr/>
        </p:nvSpPr>
        <p:spPr>
          <a:xfrm>
            <a:off x="4854490" y="6499257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Remove Node</a:t>
            </a:r>
            <a:endParaRPr lang="ko-KR" altLang="en-US" dirty="0"/>
          </a:p>
        </p:txBody>
      </p:sp>
      <p:sp>
        <p:nvSpPr>
          <p:cNvPr id="255" name="TextBox 254"/>
          <p:cNvSpPr txBox="1"/>
          <p:nvPr/>
        </p:nvSpPr>
        <p:spPr>
          <a:xfrm>
            <a:off x="9359723" y="551130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cxnSp>
        <p:nvCxnSpPr>
          <p:cNvPr id="256" name="직선 연결선 255"/>
          <p:cNvCxnSpPr/>
          <p:nvPr/>
        </p:nvCxnSpPr>
        <p:spPr>
          <a:xfrm>
            <a:off x="9359626" y="529934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/>
          <p:cNvCxnSpPr/>
          <p:nvPr/>
        </p:nvCxnSpPr>
        <p:spPr>
          <a:xfrm>
            <a:off x="7238726" y="5312049"/>
            <a:ext cx="0" cy="10193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2393655" y="6299025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Prev</a:t>
            </a:r>
            <a:r>
              <a:rPr lang="en-US" altLang="ko-KR" dirty="0" smtClean="0"/>
              <a:t> Node</a:t>
            </a:r>
            <a:endParaRPr lang="ko-KR" altLang="en-US" dirty="0"/>
          </a:p>
        </p:txBody>
      </p:sp>
      <p:cxnSp>
        <p:nvCxnSpPr>
          <p:cNvPr id="263" name="직선 화살표 연결선 262"/>
          <p:cNvCxnSpPr>
            <a:stCxn id="238" idx="3"/>
            <a:endCxn id="244" idx="1"/>
          </p:cNvCxnSpPr>
          <p:nvPr/>
        </p:nvCxnSpPr>
        <p:spPr>
          <a:xfrm flipV="1">
            <a:off x="4201429" y="5587534"/>
            <a:ext cx="3160969" cy="447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7432590" y="6346857"/>
            <a:ext cx="179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Next Node</a:t>
            </a:r>
            <a:endParaRPr lang="ko-KR" altLang="en-US" dirty="0"/>
          </a:p>
        </p:txBody>
      </p:sp>
      <p:cxnSp>
        <p:nvCxnSpPr>
          <p:cNvPr id="266" name="직선 화살표 연결선 265"/>
          <p:cNvCxnSpPr>
            <a:stCxn id="245" idx="1"/>
            <a:endCxn id="239" idx="3"/>
          </p:cNvCxnSpPr>
          <p:nvPr/>
        </p:nvCxnSpPr>
        <p:spPr>
          <a:xfrm flipH="1" flipV="1">
            <a:off x="4201429" y="5587534"/>
            <a:ext cx="3160968" cy="4472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/>
          <p:cNvCxnSpPr>
            <a:stCxn id="250" idx="1"/>
            <a:endCxn id="275" idx="0"/>
          </p:cNvCxnSpPr>
          <p:nvPr/>
        </p:nvCxnSpPr>
        <p:spPr>
          <a:xfrm flipH="1">
            <a:off x="4442040" y="6276066"/>
            <a:ext cx="393057" cy="14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/>
          <p:cNvCxnSpPr>
            <a:stCxn id="248" idx="3"/>
            <a:endCxn id="277" idx="0"/>
          </p:cNvCxnSpPr>
          <p:nvPr/>
        </p:nvCxnSpPr>
        <p:spPr>
          <a:xfrm>
            <a:off x="6703329" y="6276066"/>
            <a:ext cx="417625" cy="133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4121414" y="6422199"/>
            <a:ext cx="6412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6800328" y="6409499"/>
            <a:ext cx="6412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64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그룹 202"/>
          <p:cNvGrpSpPr/>
          <p:nvPr/>
        </p:nvGrpSpPr>
        <p:grpSpPr>
          <a:xfrm>
            <a:off x="9080059" y="889000"/>
            <a:ext cx="1362010" cy="609600"/>
            <a:chOff x="5930322" y="893752"/>
            <a:chExt cx="1362010" cy="609600"/>
          </a:xfrm>
        </p:grpSpPr>
        <p:sp>
          <p:nvSpPr>
            <p:cNvPr id="215" name="직사각형 214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6631354" y="1193800"/>
              <a:ext cx="660978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46845" y="30355"/>
            <a:ext cx="908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Stack</a:t>
            </a:r>
            <a:endParaRPr lang="ko-KR" alt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858894" y="5327743"/>
            <a:ext cx="4040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배열로 이루어진 연속적인 메모리에 </a:t>
            </a:r>
            <a:r>
              <a:rPr lang="en-US" altLang="ko-KR" sz="1400" dirty="0" smtClean="0"/>
              <a:t>Data</a:t>
            </a:r>
            <a:r>
              <a:rPr lang="ko-KR" altLang="en-US" sz="1400" dirty="0" smtClean="0"/>
              <a:t>를 저장하여 최상위 데이터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마지막에 넣은 데이터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꺼내는 구조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데이터를 꺼낼 때 </a:t>
            </a:r>
            <a:r>
              <a:rPr lang="en-US" altLang="ko-KR" sz="1400" dirty="0" smtClean="0"/>
              <a:t>Zero Memory</a:t>
            </a:r>
            <a:r>
              <a:rPr lang="ko-KR" altLang="en-US" sz="1400" dirty="0" smtClean="0"/>
              <a:t>를 통해 초기화 시켜줘야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2022224" y="4030130"/>
            <a:ext cx="135466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910367" y="1657794"/>
            <a:ext cx="0" cy="304967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H="1">
            <a:off x="1910367" y="4707464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3485167" y="1657794"/>
            <a:ext cx="0" cy="304967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2018644" y="3304621"/>
            <a:ext cx="135466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59" name="직사각형 158"/>
          <p:cNvSpPr/>
          <p:nvPr/>
        </p:nvSpPr>
        <p:spPr>
          <a:xfrm>
            <a:off x="2018643" y="2579111"/>
            <a:ext cx="135466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61" name="직사각형 160"/>
          <p:cNvSpPr/>
          <p:nvPr/>
        </p:nvSpPr>
        <p:spPr>
          <a:xfrm>
            <a:off x="2018642" y="1853602"/>
            <a:ext cx="135466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1528" y="4776811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Array Stack</a:t>
            </a:r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473940" y="893752"/>
            <a:ext cx="135466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7" name="굽은 화살표 16"/>
          <p:cNvSpPr/>
          <p:nvPr/>
        </p:nvSpPr>
        <p:spPr>
          <a:xfrm rot="5400000">
            <a:off x="1892621" y="1060775"/>
            <a:ext cx="695221" cy="694387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굽은 화살표 163"/>
          <p:cNvSpPr/>
          <p:nvPr/>
        </p:nvSpPr>
        <p:spPr>
          <a:xfrm>
            <a:off x="2878951" y="1029642"/>
            <a:ext cx="695221" cy="694387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3627349" y="893752"/>
            <a:ext cx="135466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cxnSp>
        <p:nvCxnSpPr>
          <p:cNvPr id="167" name="직선 연결선 166"/>
          <p:cNvCxnSpPr/>
          <p:nvPr/>
        </p:nvCxnSpPr>
        <p:spPr>
          <a:xfrm flipH="1">
            <a:off x="1910367" y="3962397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 flipH="1">
            <a:off x="1910367" y="3234264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 flipH="1">
            <a:off x="1893433" y="2523065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7366749" y="1657794"/>
            <a:ext cx="0" cy="304967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 flipH="1">
            <a:off x="7366749" y="4707464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8941549" y="1657794"/>
            <a:ext cx="0" cy="304967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7487910" y="4776811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 Stack</a:t>
            </a:r>
            <a:endParaRPr lang="ko-KR" altLang="en-US" dirty="0"/>
          </a:p>
        </p:txBody>
      </p:sp>
      <p:sp>
        <p:nvSpPr>
          <p:cNvPr id="185" name="굽은 화살표 184"/>
          <p:cNvSpPr/>
          <p:nvPr/>
        </p:nvSpPr>
        <p:spPr>
          <a:xfrm rot="5400000">
            <a:off x="7349003" y="1060775"/>
            <a:ext cx="695221" cy="694387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6" name="굽은 화살표 185"/>
          <p:cNvSpPr/>
          <p:nvPr/>
        </p:nvSpPr>
        <p:spPr>
          <a:xfrm>
            <a:off x="8335333" y="1029642"/>
            <a:ext cx="695221" cy="694387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 flipH="1">
            <a:off x="7366749" y="3962397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 flipH="1">
            <a:off x="7366749" y="3234264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flipH="1">
            <a:off x="7349815" y="2523065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5930322" y="893752"/>
            <a:ext cx="1362010" cy="609600"/>
            <a:chOff x="5930322" y="893752"/>
            <a:chExt cx="1362010" cy="609600"/>
          </a:xfrm>
        </p:grpSpPr>
        <p:sp>
          <p:nvSpPr>
            <p:cNvPr id="184" name="직사각형 183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6631354" y="1193800"/>
              <a:ext cx="660978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7485568" y="1858975"/>
            <a:ext cx="1354667" cy="609600"/>
            <a:chOff x="5930322" y="893752"/>
            <a:chExt cx="1354667" cy="609600"/>
          </a:xfrm>
        </p:grpSpPr>
        <p:sp>
          <p:nvSpPr>
            <p:cNvPr id="221" name="직사각형 220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6631354" y="1193800"/>
              <a:ext cx="652600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7482505" y="2582332"/>
            <a:ext cx="1356695" cy="609600"/>
            <a:chOff x="5930322" y="893752"/>
            <a:chExt cx="1356695" cy="609600"/>
          </a:xfrm>
        </p:grpSpPr>
        <p:sp>
          <p:nvSpPr>
            <p:cNvPr id="227" name="직사각형 226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6631354" y="1193800"/>
              <a:ext cx="655663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7469805" y="3304621"/>
            <a:ext cx="1355108" cy="609600"/>
            <a:chOff x="5930322" y="893752"/>
            <a:chExt cx="1355108" cy="609600"/>
          </a:xfrm>
        </p:grpSpPr>
        <p:sp>
          <p:nvSpPr>
            <p:cNvPr id="231" name="직사각형 230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6631354" y="1193800"/>
              <a:ext cx="654076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7456457" y="4028518"/>
            <a:ext cx="1354667" cy="609600"/>
            <a:chOff x="5930322" y="893752"/>
            <a:chExt cx="1354667" cy="609600"/>
          </a:xfrm>
        </p:grpSpPr>
        <p:sp>
          <p:nvSpPr>
            <p:cNvPr id="262" name="직사각형 261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6631354" y="1193800"/>
              <a:ext cx="653136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362825" y="2523065"/>
            <a:ext cx="1581169" cy="711199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>
            <a:off x="7362825" y="3961592"/>
            <a:ext cx="1580596" cy="75010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67" idx="0"/>
            <a:endCxn id="231" idx="2"/>
          </p:cNvCxnSpPr>
          <p:nvPr/>
        </p:nvCxnSpPr>
        <p:spPr>
          <a:xfrm flipH="1" flipV="1">
            <a:off x="8147139" y="3604669"/>
            <a:ext cx="336918" cy="72389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6401956" y="5329302"/>
            <a:ext cx="4040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노드들로 이루어진 </a:t>
            </a:r>
            <a:r>
              <a:rPr lang="en-US" altLang="ko-KR" sz="1400" dirty="0" smtClean="0"/>
              <a:t>Linked List</a:t>
            </a:r>
            <a:r>
              <a:rPr lang="ko-KR" altLang="en-US" sz="1400" dirty="0" smtClean="0"/>
              <a:t>구조로 </a:t>
            </a:r>
            <a:r>
              <a:rPr lang="en-US" altLang="ko-KR" sz="1400" dirty="0" smtClean="0"/>
              <a:t>Data</a:t>
            </a:r>
            <a:r>
              <a:rPr lang="ko-KR" altLang="en-US" sz="1400" dirty="0" smtClean="0"/>
              <a:t>를 저장하여 최상위 데이터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마지막에 넣은 데이터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꺼내는 구조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Stack</a:t>
            </a:r>
            <a:r>
              <a:rPr lang="ko-KR" altLang="en-US" sz="1400" dirty="0" smtClean="0"/>
              <a:t>보다 속도가 느리지만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메모리 할당에 자유로움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76" name="TextBox 275"/>
          <p:cNvSpPr txBox="1"/>
          <p:nvPr/>
        </p:nvSpPr>
        <p:spPr>
          <a:xfrm>
            <a:off x="6234919" y="415297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ead</a:t>
            </a:r>
            <a:endParaRPr lang="ko-KR" altLang="en-US" dirty="0"/>
          </a:p>
        </p:txBody>
      </p:sp>
      <p:cxnSp>
        <p:nvCxnSpPr>
          <p:cNvPr id="278" name="직선 화살표 연결선 277"/>
          <p:cNvCxnSpPr/>
          <p:nvPr/>
        </p:nvCxnSpPr>
        <p:spPr>
          <a:xfrm flipH="1" flipV="1">
            <a:off x="8156520" y="2880771"/>
            <a:ext cx="340839" cy="72389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화살표 연결선 278"/>
          <p:cNvCxnSpPr/>
          <p:nvPr/>
        </p:nvCxnSpPr>
        <p:spPr>
          <a:xfrm flipH="1" flipV="1">
            <a:off x="8165901" y="2185486"/>
            <a:ext cx="340839" cy="72389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5878609" y="1973736"/>
            <a:ext cx="145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Top of Point</a:t>
            </a:r>
            <a:endParaRPr lang="ko-KR" alt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6277841" y="2693998"/>
            <a:ext cx="65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(Tail)</a:t>
            </a:r>
            <a:endParaRPr lang="ko-KR" altLang="en-US" dirty="0"/>
          </a:p>
        </p:txBody>
      </p:sp>
      <p:sp>
        <p:nvSpPr>
          <p:cNvPr id="282" name="TextBox 281"/>
          <p:cNvSpPr txBox="1"/>
          <p:nvPr/>
        </p:nvSpPr>
        <p:spPr>
          <a:xfrm>
            <a:off x="9430575" y="492020"/>
            <a:ext cx="72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Pop()</a:t>
            </a:r>
            <a:endParaRPr lang="ko-KR" altLang="en-US" dirty="0"/>
          </a:p>
        </p:txBody>
      </p:sp>
      <p:sp>
        <p:nvSpPr>
          <p:cNvPr id="283" name="TextBox 282"/>
          <p:cNvSpPr txBox="1"/>
          <p:nvPr/>
        </p:nvSpPr>
        <p:spPr>
          <a:xfrm>
            <a:off x="3942852" y="492020"/>
            <a:ext cx="72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Pop()</a:t>
            </a:r>
            <a:endParaRPr lang="ko-KR" altLang="en-US" dirty="0"/>
          </a:p>
        </p:txBody>
      </p:sp>
      <p:sp>
        <p:nvSpPr>
          <p:cNvPr id="284" name="TextBox 283"/>
          <p:cNvSpPr txBox="1"/>
          <p:nvPr/>
        </p:nvSpPr>
        <p:spPr>
          <a:xfrm>
            <a:off x="789443" y="49202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Push()</a:t>
            </a:r>
            <a:endParaRPr lang="ko-KR" altLang="en-US" dirty="0"/>
          </a:p>
        </p:txBody>
      </p:sp>
      <p:sp>
        <p:nvSpPr>
          <p:cNvPr id="285" name="TextBox 284"/>
          <p:cNvSpPr txBox="1"/>
          <p:nvPr/>
        </p:nvSpPr>
        <p:spPr>
          <a:xfrm>
            <a:off x="6198739" y="51742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Push()</a:t>
            </a:r>
            <a:endParaRPr lang="ko-KR" altLang="en-US" dirty="0"/>
          </a:p>
        </p:txBody>
      </p:sp>
      <p:sp>
        <p:nvSpPr>
          <p:cNvPr id="286" name="TextBox 285"/>
          <p:cNvSpPr txBox="1"/>
          <p:nvPr/>
        </p:nvSpPr>
        <p:spPr>
          <a:xfrm>
            <a:off x="9410888" y="2835905"/>
            <a:ext cx="2245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Head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Pointer</a:t>
            </a:r>
            <a:r>
              <a:rPr lang="ko-KR" altLang="en-US" sz="1400" dirty="0" smtClean="0"/>
              <a:t>를 기준으로 </a:t>
            </a:r>
            <a:r>
              <a:rPr lang="en-US" altLang="ko-KR" sz="1400" dirty="0" smtClean="0"/>
              <a:t>while</a:t>
            </a:r>
            <a:r>
              <a:rPr lang="ko-KR" altLang="en-US" sz="1400" dirty="0" smtClean="0"/>
              <a:t>문을 돌아 </a:t>
            </a:r>
            <a:r>
              <a:rPr lang="en-US" altLang="ko-KR" sz="1400" dirty="0" smtClean="0"/>
              <a:t>Push, Pop</a:t>
            </a:r>
            <a:r>
              <a:rPr lang="ko-KR" altLang="en-US" sz="1400" dirty="0" smtClean="0"/>
              <a:t>을 하는 구조로 사용됨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45" name="직선 화살표 연결선 44"/>
          <p:cNvCxnSpPr>
            <a:stCxn id="276" idx="0"/>
            <a:endCxn id="281" idx="2"/>
          </p:cNvCxnSpPr>
          <p:nvPr/>
        </p:nvCxnSpPr>
        <p:spPr>
          <a:xfrm flipV="1">
            <a:off x="6602167" y="3063330"/>
            <a:ext cx="3296" cy="108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24" idx="0"/>
            <a:endCxn id="216" idx="2"/>
          </p:cNvCxnSpPr>
          <p:nvPr/>
        </p:nvCxnSpPr>
        <p:spPr>
          <a:xfrm flipV="1">
            <a:off x="8512900" y="1498600"/>
            <a:ext cx="917675" cy="660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977744" y="1644496"/>
            <a:ext cx="438150" cy="980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334847" y="1973736"/>
            <a:ext cx="145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Top of Point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97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246490" y="1459830"/>
            <a:ext cx="1688369" cy="2720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3" name="그룹 202"/>
          <p:cNvGrpSpPr/>
          <p:nvPr/>
        </p:nvGrpSpPr>
        <p:grpSpPr>
          <a:xfrm>
            <a:off x="9196173" y="4517572"/>
            <a:ext cx="1362010" cy="609600"/>
            <a:chOff x="5930322" y="893752"/>
            <a:chExt cx="1362010" cy="609600"/>
          </a:xfrm>
        </p:grpSpPr>
        <p:sp>
          <p:nvSpPr>
            <p:cNvPr id="215" name="직사각형 214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6631354" y="1193800"/>
              <a:ext cx="660978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46845" y="30355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Queue</a:t>
            </a:r>
            <a:endParaRPr lang="ko-KR" alt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691304" y="5551877"/>
            <a:ext cx="40401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배열로 이루어진 연속적인 메모리에 </a:t>
            </a:r>
            <a:r>
              <a:rPr lang="en-US" altLang="ko-KR" sz="1400" dirty="0" smtClean="0"/>
              <a:t>Data</a:t>
            </a:r>
            <a:r>
              <a:rPr lang="ko-KR" altLang="en-US" sz="1400" dirty="0" smtClean="0"/>
              <a:t>를 저장하여 먼저 넣은 데이터를 먼저 꺼내는 구조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선입선출</a:t>
            </a:r>
            <a:r>
              <a:rPr lang="en-US" altLang="ko-KR" sz="1400" dirty="0" smtClean="0"/>
              <a:t>).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Front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Rear</a:t>
            </a:r>
            <a:r>
              <a:rPr lang="ko-KR" altLang="en-US" sz="1400" dirty="0" smtClean="0"/>
              <a:t>를 나누어 정해진 </a:t>
            </a:r>
            <a:r>
              <a:rPr lang="en-US" altLang="ko-KR" sz="1400" dirty="0" smtClean="0"/>
              <a:t>capacity</a:t>
            </a:r>
            <a:r>
              <a:rPr lang="ko-KR" altLang="en-US" sz="1400" dirty="0" smtClean="0"/>
              <a:t>내에서 순회하며 데이터를 저장 반출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576540" y="1657794"/>
            <a:ext cx="0" cy="304967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3151340" y="1657794"/>
            <a:ext cx="10256" cy="304967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684817" y="3304621"/>
            <a:ext cx="135466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59" name="직사각형 158"/>
          <p:cNvSpPr/>
          <p:nvPr/>
        </p:nvSpPr>
        <p:spPr>
          <a:xfrm>
            <a:off x="1684816" y="2579111"/>
            <a:ext cx="135466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61" name="직사각형 160"/>
          <p:cNvSpPr/>
          <p:nvPr/>
        </p:nvSpPr>
        <p:spPr>
          <a:xfrm>
            <a:off x="1684815" y="1853602"/>
            <a:ext cx="135466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08578" y="5155909"/>
            <a:ext cx="173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Circular Queue</a:t>
            </a:r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40113" y="980839"/>
            <a:ext cx="1354667" cy="604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7" name="굽은 화살표 16"/>
          <p:cNvSpPr/>
          <p:nvPr/>
        </p:nvSpPr>
        <p:spPr>
          <a:xfrm rot="5400000">
            <a:off x="1558794" y="1147862"/>
            <a:ext cx="695221" cy="694387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굽은 화살표 163"/>
          <p:cNvSpPr/>
          <p:nvPr/>
        </p:nvSpPr>
        <p:spPr>
          <a:xfrm flipV="1">
            <a:off x="2754415" y="4342752"/>
            <a:ext cx="695221" cy="663526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3516161" y="4519188"/>
            <a:ext cx="1354667" cy="604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cxnSp>
        <p:nvCxnSpPr>
          <p:cNvPr id="167" name="직선 연결선 166"/>
          <p:cNvCxnSpPr/>
          <p:nvPr/>
        </p:nvCxnSpPr>
        <p:spPr>
          <a:xfrm flipH="1">
            <a:off x="1576540" y="3962397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 flipH="1">
            <a:off x="1576540" y="3234264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 flipH="1">
            <a:off x="1559606" y="2523065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7366749" y="1657794"/>
            <a:ext cx="0" cy="304967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8941549" y="1657794"/>
            <a:ext cx="0" cy="304967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7487910" y="5110640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 </a:t>
            </a:r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185" name="굽은 화살표 184"/>
          <p:cNvSpPr/>
          <p:nvPr/>
        </p:nvSpPr>
        <p:spPr>
          <a:xfrm rot="5400000">
            <a:off x="7349003" y="1060775"/>
            <a:ext cx="695221" cy="694387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 flipH="1">
            <a:off x="7366749" y="3962397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 flipH="1">
            <a:off x="7366749" y="3234264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flipH="1">
            <a:off x="7349815" y="2523065"/>
            <a:ext cx="16019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5930322" y="893752"/>
            <a:ext cx="1362010" cy="609600"/>
            <a:chOff x="5930322" y="893752"/>
            <a:chExt cx="1362010" cy="609600"/>
          </a:xfrm>
        </p:grpSpPr>
        <p:sp>
          <p:nvSpPr>
            <p:cNvPr id="184" name="직사각형 183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6631354" y="1193800"/>
              <a:ext cx="660978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7485568" y="1858975"/>
            <a:ext cx="1354667" cy="609600"/>
            <a:chOff x="5930322" y="893752"/>
            <a:chExt cx="1354667" cy="609600"/>
          </a:xfrm>
        </p:grpSpPr>
        <p:sp>
          <p:nvSpPr>
            <p:cNvPr id="221" name="직사각형 220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6631354" y="1193800"/>
              <a:ext cx="652600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7482505" y="2582332"/>
            <a:ext cx="1356695" cy="609600"/>
            <a:chOff x="5930322" y="893752"/>
            <a:chExt cx="1356695" cy="609600"/>
          </a:xfrm>
        </p:grpSpPr>
        <p:sp>
          <p:nvSpPr>
            <p:cNvPr id="227" name="직사각형 226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6631354" y="1193800"/>
              <a:ext cx="655663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7469805" y="3304621"/>
            <a:ext cx="1355108" cy="609600"/>
            <a:chOff x="5930322" y="893752"/>
            <a:chExt cx="1355108" cy="609600"/>
          </a:xfrm>
        </p:grpSpPr>
        <p:sp>
          <p:nvSpPr>
            <p:cNvPr id="231" name="직사각형 230"/>
            <p:cNvSpPr/>
            <p:nvPr/>
          </p:nvSpPr>
          <p:spPr>
            <a:xfrm>
              <a:off x="5930322" y="893752"/>
              <a:ext cx="1354667" cy="30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5930322" y="1193800"/>
              <a:ext cx="701032" cy="309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6631354" y="1193800"/>
              <a:ext cx="654076" cy="309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Next</a:t>
              </a:r>
              <a:endParaRPr lang="ko-KR" altLang="en-US" sz="1400" dirty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362825" y="2523065"/>
            <a:ext cx="1581169" cy="711199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18" idx="1"/>
            <a:endCxn id="231" idx="2"/>
          </p:cNvCxnSpPr>
          <p:nvPr/>
        </p:nvCxnSpPr>
        <p:spPr>
          <a:xfrm flipH="1" flipV="1">
            <a:off x="8147139" y="3604669"/>
            <a:ext cx="1750066" cy="1367727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6401956" y="5779245"/>
            <a:ext cx="4040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Linked List</a:t>
            </a:r>
            <a:r>
              <a:rPr lang="ko-KR" altLang="en-US" sz="1400" dirty="0" smtClean="0"/>
              <a:t>구조를 사용한 </a:t>
            </a:r>
            <a:r>
              <a:rPr lang="en-US" altLang="ko-KR" sz="1400" dirty="0" smtClean="0"/>
              <a:t>Queue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Data</a:t>
            </a:r>
            <a:r>
              <a:rPr lang="ko-KR" altLang="en-US" sz="1400" dirty="0" smtClean="0"/>
              <a:t>를 저장하여 </a:t>
            </a:r>
            <a:r>
              <a:rPr lang="ko-KR" altLang="en-US" sz="1400" dirty="0"/>
              <a:t>먼저 넣은 데이터를 먼저 꺼내는 구조</a:t>
            </a:r>
            <a:r>
              <a:rPr lang="en-US" altLang="ko-KR" sz="1400" dirty="0"/>
              <a:t>(</a:t>
            </a:r>
            <a:r>
              <a:rPr lang="ko-KR" altLang="en-US" sz="1400" dirty="0"/>
              <a:t>선입선출</a:t>
            </a:r>
            <a:r>
              <a:rPr lang="en-US" altLang="ko-KR" sz="1400" dirty="0"/>
              <a:t>). </a:t>
            </a: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Queue</a:t>
            </a:r>
            <a:r>
              <a:rPr lang="ko-KR" altLang="en-US" sz="1400" dirty="0" smtClean="0"/>
              <a:t>보다 속도가 느리지만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메모리 할당과 해제가 자유롭다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76" name="TextBox 275"/>
          <p:cNvSpPr txBox="1"/>
          <p:nvPr/>
        </p:nvSpPr>
        <p:spPr>
          <a:xfrm>
            <a:off x="6234919" y="4152971"/>
            <a:ext cx="7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Front</a:t>
            </a:r>
            <a:endParaRPr lang="ko-KR" altLang="en-US" dirty="0"/>
          </a:p>
        </p:txBody>
      </p:sp>
      <p:cxnSp>
        <p:nvCxnSpPr>
          <p:cNvPr id="278" name="직선 화살표 연결선 277"/>
          <p:cNvCxnSpPr/>
          <p:nvPr/>
        </p:nvCxnSpPr>
        <p:spPr>
          <a:xfrm flipH="1" flipV="1">
            <a:off x="8156520" y="2880771"/>
            <a:ext cx="340839" cy="723897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화살표 연결선 278"/>
          <p:cNvCxnSpPr/>
          <p:nvPr/>
        </p:nvCxnSpPr>
        <p:spPr>
          <a:xfrm flipH="1" flipV="1">
            <a:off x="8165901" y="2185486"/>
            <a:ext cx="340839" cy="723897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6384813" y="2000649"/>
            <a:ext cx="64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Rear</a:t>
            </a:r>
            <a:endParaRPr lang="ko-KR" altLang="en-US" dirty="0"/>
          </a:p>
        </p:txBody>
      </p:sp>
      <p:sp>
        <p:nvSpPr>
          <p:cNvPr id="283" name="TextBox 282"/>
          <p:cNvSpPr txBox="1"/>
          <p:nvPr/>
        </p:nvSpPr>
        <p:spPr>
          <a:xfrm>
            <a:off x="3555636" y="4130815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Dequeue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84" name="TextBox 283"/>
          <p:cNvSpPr txBox="1"/>
          <p:nvPr/>
        </p:nvSpPr>
        <p:spPr>
          <a:xfrm>
            <a:off x="202534" y="603544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Enqueue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85" name="TextBox 284"/>
          <p:cNvSpPr txBox="1"/>
          <p:nvPr/>
        </p:nvSpPr>
        <p:spPr>
          <a:xfrm>
            <a:off x="6198739" y="517422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Enqueue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88" name="TextBox 287"/>
          <p:cNvSpPr txBox="1"/>
          <p:nvPr/>
        </p:nvSpPr>
        <p:spPr>
          <a:xfrm>
            <a:off x="774510" y="1962982"/>
            <a:ext cx="64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Rear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92781" y="4144100"/>
            <a:ext cx="7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Front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71" idx="0"/>
          </p:cNvCxnSpPr>
          <p:nvPr/>
        </p:nvCxnSpPr>
        <p:spPr>
          <a:xfrm flipH="1" flipV="1">
            <a:off x="1057592" y="2579111"/>
            <a:ext cx="1" cy="156498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5892" y="1459830"/>
            <a:ext cx="181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Rear==capacity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657670" y="1855695"/>
            <a:ext cx="93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Rear=0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79" idx="2"/>
          </p:cNvCxnSpPr>
          <p:nvPr/>
        </p:nvCxnSpPr>
        <p:spPr>
          <a:xfrm flipH="1">
            <a:off x="4124015" y="2225027"/>
            <a:ext cx="1" cy="13980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876079" y="3659186"/>
            <a:ext cx="64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Rear</a:t>
            </a:r>
            <a:endParaRPr lang="ko-KR" altLang="en-US" dirty="0"/>
          </a:p>
        </p:txBody>
      </p:sp>
      <p:sp>
        <p:nvSpPr>
          <p:cNvPr id="86" name="굽은 화살표 85"/>
          <p:cNvSpPr/>
          <p:nvPr/>
        </p:nvSpPr>
        <p:spPr>
          <a:xfrm flipV="1">
            <a:off x="8423068" y="4393172"/>
            <a:ext cx="695221" cy="663526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224" idx="0"/>
          </p:cNvCxnSpPr>
          <p:nvPr/>
        </p:nvCxnSpPr>
        <p:spPr>
          <a:xfrm flipH="1" flipV="1">
            <a:off x="6662773" y="1176879"/>
            <a:ext cx="1850127" cy="982144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195718" y="1009134"/>
            <a:ext cx="64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Rear</a:t>
            </a:r>
            <a:endParaRPr lang="ko-KR" altLang="en-US" dirty="0"/>
          </a:p>
        </p:txBody>
      </p:sp>
      <p:cxnSp>
        <p:nvCxnSpPr>
          <p:cNvPr id="92" name="직선 화살표 연결선 91"/>
          <p:cNvCxnSpPr>
            <a:stCxn id="280" idx="0"/>
            <a:endCxn id="91" idx="2"/>
          </p:cNvCxnSpPr>
          <p:nvPr/>
        </p:nvCxnSpPr>
        <p:spPr>
          <a:xfrm flipH="1" flipV="1">
            <a:off x="5517794" y="1378466"/>
            <a:ext cx="1189095" cy="6221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276" idx="0"/>
          </p:cNvCxnSpPr>
          <p:nvPr/>
        </p:nvCxnSpPr>
        <p:spPr>
          <a:xfrm flipH="1" flipV="1">
            <a:off x="6586360" y="2760294"/>
            <a:ext cx="13371" cy="139267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383940" y="418011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Dequeue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07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845" y="30355"/>
            <a:ext cx="409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Left Child Right </a:t>
            </a:r>
            <a:r>
              <a:rPr lang="en-US" altLang="ko-KR" sz="2400" dirty="0" smtClean="0"/>
              <a:t>Sibling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Tree</a:t>
            </a:r>
            <a:endParaRPr lang="ko-KR" altLang="en-US" sz="2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3970844" y="492020"/>
            <a:ext cx="2511598" cy="996043"/>
            <a:chOff x="443873" y="849086"/>
            <a:chExt cx="2443399" cy="996043"/>
          </a:xfrm>
        </p:grpSpPr>
        <p:sp>
          <p:nvSpPr>
            <p:cNvPr id="5" name="직사각형 4"/>
            <p:cNvSpPr/>
            <p:nvPr/>
          </p:nvSpPr>
          <p:spPr>
            <a:xfrm>
              <a:off x="1250927" y="1274644"/>
              <a:ext cx="822135" cy="570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(data)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80219" y="1274644"/>
              <a:ext cx="807053" cy="57048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Right</a:t>
              </a:r>
              <a:br>
                <a:rPr lang="en-US" altLang="ko-KR" sz="1400" dirty="0" smtClean="0"/>
              </a:br>
              <a:r>
                <a:rPr lang="en-US" altLang="ko-KR" sz="1400" dirty="0" err="1"/>
                <a:t>Sibiling</a:t>
              </a:r>
              <a:endParaRPr lang="ko-KR" altLang="en-US" sz="14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43876" y="849086"/>
              <a:ext cx="2443396" cy="425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43873" y="1274644"/>
              <a:ext cx="807053" cy="5704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Left</a:t>
              </a:r>
              <a:br>
                <a:rPr lang="en-US" altLang="ko-KR" sz="1400" dirty="0" smtClean="0"/>
              </a:br>
              <a:r>
                <a:rPr lang="en-US" altLang="ko-KR" sz="1400" dirty="0"/>
                <a:t>Child</a:t>
              </a:r>
              <a:endParaRPr lang="ko-KR" altLang="en-US" sz="1400" dirty="0"/>
            </a:p>
          </p:txBody>
        </p:sp>
      </p:grpSp>
      <p:cxnSp>
        <p:nvCxnSpPr>
          <p:cNvPr id="163" name="직선 화살표 연결선 162"/>
          <p:cNvCxnSpPr>
            <a:stCxn id="168" idx="3"/>
            <a:endCxn id="174" idx="1"/>
          </p:cNvCxnSpPr>
          <p:nvPr/>
        </p:nvCxnSpPr>
        <p:spPr>
          <a:xfrm>
            <a:off x="5222965" y="2510854"/>
            <a:ext cx="598228" cy="8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83" idx="2"/>
            <a:endCxn id="169" idx="0"/>
          </p:cNvCxnSpPr>
          <p:nvPr/>
        </p:nvCxnSpPr>
        <p:spPr>
          <a:xfrm flipH="1">
            <a:off x="3967168" y="1488063"/>
            <a:ext cx="418466" cy="31199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/>
          <p:cNvGrpSpPr/>
          <p:nvPr/>
        </p:nvGrpSpPr>
        <p:grpSpPr>
          <a:xfrm>
            <a:off x="2711367" y="1800053"/>
            <a:ext cx="2511598" cy="996043"/>
            <a:chOff x="443873" y="849086"/>
            <a:chExt cx="2443399" cy="996043"/>
          </a:xfrm>
        </p:grpSpPr>
        <p:sp>
          <p:nvSpPr>
            <p:cNvPr id="167" name="직사각형 166"/>
            <p:cNvSpPr/>
            <p:nvPr/>
          </p:nvSpPr>
          <p:spPr>
            <a:xfrm>
              <a:off x="1250927" y="1274644"/>
              <a:ext cx="822135" cy="570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(data)</a:t>
              </a:r>
              <a:endParaRPr lang="ko-KR" altLang="en-US" sz="1400" dirty="0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2080219" y="1274644"/>
              <a:ext cx="807053" cy="57048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Right</a:t>
              </a:r>
              <a:br>
                <a:rPr lang="en-US" altLang="ko-KR" sz="1400" dirty="0" smtClean="0"/>
              </a:br>
              <a:r>
                <a:rPr lang="en-US" altLang="ko-KR" sz="1400" dirty="0" err="1"/>
                <a:t>Sibiling</a:t>
              </a:r>
              <a:endParaRPr lang="ko-KR" altLang="en-US" sz="1400" dirty="0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443876" y="849086"/>
              <a:ext cx="2443396" cy="425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43873" y="1274644"/>
              <a:ext cx="807053" cy="5704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Left</a:t>
              </a:r>
              <a:br>
                <a:rPr lang="en-US" altLang="ko-KR" sz="1400" dirty="0" smtClean="0"/>
              </a:br>
              <a:r>
                <a:rPr lang="en-US" altLang="ko-KR" sz="1400" dirty="0"/>
                <a:t>Child</a:t>
              </a:r>
              <a:endParaRPr lang="ko-KR" altLang="en-US" sz="1400" dirty="0"/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5821190" y="2306133"/>
            <a:ext cx="2511598" cy="996043"/>
            <a:chOff x="443873" y="849086"/>
            <a:chExt cx="2443399" cy="996043"/>
          </a:xfrm>
        </p:grpSpPr>
        <p:sp>
          <p:nvSpPr>
            <p:cNvPr id="172" name="직사각형 171"/>
            <p:cNvSpPr/>
            <p:nvPr/>
          </p:nvSpPr>
          <p:spPr>
            <a:xfrm>
              <a:off x="1250927" y="1274644"/>
              <a:ext cx="822135" cy="570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(data)</a:t>
              </a:r>
              <a:endParaRPr lang="ko-KR" altLang="en-US" sz="1400" dirty="0"/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2080219" y="1274644"/>
              <a:ext cx="807053" cy="57048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Right</a:t>
              </a:r>
              <a:br>
                <a:rPr lang="en-US" altLang="ko-KR" sz="1400" dirty="0" smtClean="0"/>
              </a:br>
              <a:r>
                <a:rPr lang="en-US" altLang="ko-KR" sz="1400" dirty="0" err="1"/>
                <a:t>Sibiling</a:t>
              </a:r>
              <a:endParaRPr lang="ko-KR" altLang="en-US" sz="1400" dirty="0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443876" y="849086"/>
              <a:ext cx="2443396" cy="425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443873" y="1274644"/>
              <a:ext cx="807053" cy="5704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Left</a:t>
              </a:r>
              <a:br>
                <a:rPr lang="en-US" altLang="ko-KR" sz="1400" dirty="0" smtClean="0"/>
              </a:br>
              <a:r>
                <a:rPr lang="en-US" altLang="ko-KR" sz="1400" dirty="0"/>
                <a:t>Child</a:t>
              </a:r>
              <a:endParaRPr lang="ko-KR" altLang="en-US" sz="1400" dirty="0"/>
            </a:p>
          </p:txBody>
        </p:sp>
      </p:grpSp>
      <p:grpSp>
        <p:nvGrpSpPr>
          <p:cNvPr id="176" name="그룹 175"/>
          <p:cNvGrpSpPr/>
          <p:nvPr/>
        </p:nvGrpSpPr>
        <p:grpSpPr>
          <a:xfrm>
            <a:off x="246845" y="4198261"/>
            <a:ext cx="2511598" cy="996043"/>
            <a:chOff x="443873" y="849086"/>
            <a:chExt cx="2443399" cy="996043"/>
          </a:xfrm>
        </p:grpSpPr>
        <p:sp>
          <p:nvSpPr>
            <p:cNvPr id="177" name="직사각형 176"/>
            <p:cNvSpPr/>
            <p:nvPr/>
          </p:nvSpPr>
          <p:spPr>
            <a:xfrm>
              <a:off x="1250927" y="1274644"/>
              <a:ext cx="822135" cy="570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(data)</a:t>
              </a:r>
              <a:endParaRPr lang="ko-KR" altLang="en-US" sz="1400" dirty="0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080219" y="1274644"/>
              <a:ext cx="807053" cy="57048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Right</a:t>
              </a:r>
              <a:br>
                <a:rPr lang="en-US" altLang="ko-KR" sz="1400" dirty="0" smtClean="0"/>
              </a:br>
              <a:r>
                <a:rPr lang="en-US" altLang="ko-KR" sz="1400" dirty="0" err="1"/>
                <a:t>Sibiling</a:t>
              </a:r>
              <a:endParaRPr lang="ko-KR" altLang="en-US" sz="1400" dirty="0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43876" y="849086"/>
              <a:ext cx="2443396" cy="425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443873" y="1274644"/>
              <a:ext cx="807053" cy="5704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Left</a:t>
              </a:r>
              <a:br>
                <a:rPr lang="en-US" altLang="ko-KR" sz="1400" dirty="0" smtClean="0"/>
              </a:br>
              <a:r>
                <a:rPr lang="en-US" altLang="ko-KR" sz="1400" dirty="0"/>
                <a:t>Child</a:t>
              </a:r>
              <a:endParaRPr lang="ko-KR" altLang="en-US" sz="1400" dirty="0"/>
            </a:p>
          </p:txBody>
        </p:sp>
      </p:grpSp>
      <p:cxnSp>
        <p:nvCxnSpPr>
          <p:cNvPr id="187" name="직선 화살표 연결선 186"/>
          <p:cNvCxnSpPr>
            <a:stCxn id="170" idx="2"/>
            <a:endCxn id="185" idx="0"/>
          </p:cNvCxnSpPr>
          <p:nvPr/>
        </p:nvCxnSpPr>
        <p:spPr>
          <a:xfrm flipH="1">
            <a:off x="1502646" y="2796096"/>
            <a:ext cx="1623511" cy="14021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그룹 187"/>
          <p:cNvGrpSpPr/>
          <p:nvPr/>
        </p:nvGrpSpPr>
        <p:grpSpPr>
          <a:xfrm>
            <a:off x="3307696" y="4701609"/>
            <a:ext cx="2511598" cy="996043"/>
            <a:chOff x="443873" y="849086"/>
            <a:chExt cx="2443399" cy="996043"/>
          </a:xfrm>
        </p:grpSpPr>
        <p:sp>
          <p:nvSpPr>
            <p:cNvPr id="200" name="직사각형 199"/>
            <p:cNvSpPr/>
            <p:nvPr/>
          </p:nvSpPr>
          <p:spPr>
            <a:xfrm>
              <a:off x="1250927" y="1274644"/>
              <a:ext cx="822135" cy="570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(data)</a:t>
              </a:r>
              <a:endParaRPr lang="ko-KR" altLang="en-US" sz="1400" dirty="0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2080219" y="1274644"/>
              <a:ext cx="807053" cy="57048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Right</a:t>
              </a:r>
              <a:br>
                <a:rPr lang="en-US" altLang="ko-KR" sz="1400" dirty="0" smtClean="0"/>
              </a:br>
              <a:r>
                <a:rPr lang="en-US" altLang="ko-KR" sz="1400" dirty="0" err="1"/>
                <a:t>Sibiling</a:t>
              </a:r>
              <a:endParaRPr lang="ko-KR" altLang="en-US" sz="1400" dirty="0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443876" y="849086"/>
              <a:ext cx="2443396" cy="425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443873" y="1274644"/>
              <a:ext cx="807053" cy="5704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Left</a:t>
              </a:r>
              <a:br>
                <a:rPr lang="en-US" altLang="ko-KR" sz="1400" dirty="0" smtClean="0"/>
              </a:br>
              <a:r>
                <a:rPr lang="en-US" altLang="ko-KR" sz="1400" dirty="0"/>
                <a:t>Child</a:t>
              </a:r>
              <a:endParaRPr lang="ko-KR" altLang="en-US" sz="1400" dirty="0"/>
            </a:p>
          </p:txBody>
        </p:sp>
      </p:grpSp>
      <p:cxnSp>
        <p:nvCxnSpPr>
          <p:cNvPr id="215" name="직선 화살표 연결선 214"/>
          <p:cNvCxnSpPr>
            <a:stCxn id="184" idx="3"/>
            <a:endCxn id="202" idx="1"/>
          </p:cNvCxnSpPr>
          <p:nvPr/>
        </p:nvCxnSpPr>
        <p:spPr>
          <a:xfrm>
            <a:off x="2758443" y="4909062"/>
            <a:ext cx="549256" cy="53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그룹 215"/>
          <p:cNvGrpSpPr/>
          <p:nvPr/>
        </p:nvGrpSpPr>
        <p:grpSpPr>
          <a:xfrm>
            <a:off x="8931013" y="2797675"/>
            <a:ext cx="2511598" cy="996043"/>
            <a:chOff x="443873" y="849086"/>
            <a:chExt cx="2443399" cy="996043"/>
          </a:xfrm>
        </p:grpSpPr>
        <p:sp>
          <p:nvSpPr>
            <p:cNvPr id="218" name="직사각형 217"/>
            <p:cNvSpPr/>
            <p:nvPr/>
          </p:nvSpPr>
          <p:spPr>
            <a:xfrm>
              <a:off x="1250927" y="1274644"/>
              <a:ext cx="822135" cy="570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(data)</a:t>
              </a:r>
              <a:endParaRPr lang="ko-KR" altLang="en-US" sz="1400" dirty="0"/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2080219" y="1274644"/>
              <a:ext cx="807053" cy="57048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Right</a:t>
              </a:r>
              <a:br>
                <a:rPr lang="en-US" altLang="ko-KR" sz="1400" dirty="0" smtClean="0"/>
              </a:br>
              <a:r>
                <a:rPr lang="en-US" altLang="ko-KR" sz="1400" dirty="0" err="1"/>
                <a:t>Sibiling</a:t>
              </a:r>
              <a:endParaRPr lang="ko-KR" altLang="en-US" sz="1400" dirty="0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443876" y="849086"/>
              <a:ext cx="2443396" cy="425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443873" y="1274644"/>
              <a:ext cx="807053" cy="5704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Left</a:t>
              </a:r>
              <a:br>
                <a:rPr lang="en-US" altLang="ko-KR" sz="1400" dirty="0" smtClean="0"/>
              </a:br>
              <a:r>
                <a:rPr lang="en-US" altLang="ko-KR" sz="1400" dirty="0"/>
                <a:t>Child</a:t>
              </a:r>
              <a:endParaRPr lang="ko-KR" altLang="en-US" sz="1400" dirty="0"/>
            </a:p>
          </p:txBody>
        </p:sp>
      </p:grpSp>
      <p:cxnSp>
        <p:nvCxnSpPr>
          <p:cNvPr id="224" name="직선 화살표 연결선 223"/>
          <p:cNvCxnSpPr>
            <a:stCxn id="173" idx="3"/>
            <a:endCxn id="221" idx="1"/>
          </p:cNvCxnSpPr>
          <p:nvPr/>
        </p:nvCxnSpPr>
        <p:spPr>
          <a:xfrm flipV="1">
            <a:off x="8332788" y="3010454"/>
            <a:ext cx="598228" cy="6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767443" y="807186"/>
            <a:ext cx="2731138" cy="24949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8768" y="506757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Leaf </a:t>
            </a:r>
            <a:endParaRPr lang="ko-KR" alt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11497579" y="311751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Leaf </a:t>
            </a:r>
            <a:endParaRPr lang="ko-KR" altLang="en-US" dirty="0"/>
          </a:p>
        </p:txBody>
      </p:sp>
      <p:grpSp>
        <p:nvGrpSpPr>
          <p:cNvPr id="228" name="그룹 227"/>
          <p:cNvGrpSpPr/>
          <p:nvPr/>
        </p:nvGrpSpPr>
        <p:grpSpPr>
          <a:xfrm>
            <a:off x="4760121" y="3641161"/>
            <a:ext cx="2511598" cy="996043"/>
            <a:chOff x="443873" y="849086"/>
            <a:chExt cx="2443399" cy="996043"/>
          </a:xfrm>
        </p:grpSpPr>
        <p:sp>
          <p:nvSpPr>
            <p:cNvPr id="229" name="직사각형 228"/>
            <p:cNvSpPr/>
            <p:nvPr/>
          </p:nvSpPr>
          <p:spPr>
            <a:xfrm>
              <a:off x="1250927" y="1274644"/>
              <a:ext cx="822135" cy="570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(data)</a:t>
              </a:r>
              <a:endParaRPr lang="ko-KR" altLang="en-US" sz="1400" dirty="0"/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2080219" y="1274644"/>
              <a:ext cx="807053" cy="57048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Right</a:t>
              </a:r>
              <a:br>
                <a:rPr lang="en-US" altLang="ko-KR" sz="1400" dirty="0" smtClean="0"/>
              </a:br>
              <a:r>
                <a:rPr lang="en-US" altLang="ko-KR" sz="1400" dirty="0" err="1"/>
                <a:t>Sibiling</a:t>
              </a:r>
              <a:endParaRPr lang="ko-KR" altLang="en-US" sz="1400" dirty="0"/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43876" y="849086"/>
              <a:ext cx="2443396" cy="425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</a:t>
              </a:r>
              <a:endParaRPr lang="ko-KR" altLang="en-US" dirty="0"/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443873" y="1274644"/>
              <a:ext cx="807053" cy="5704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Left</a:t>
              </a:r>
              <a:br>
                <a:rPr lang="en-US" altLang="ko-KR" sz="1400" dirty="0" smtClean="0"/>
              </a:br>
              <a:r>
                <a:rPr lang="en-US" altLang="ko-KR" sz="1400" dirty="0"/>
                <a:t>Child</a:t>
              </a:r>
              <a:endParaRPr lang="ko-KR" altLang="en-US" sz="1400" dirty="0"/>
            </a:p>
          </p:txBody>
        </p:sp>
      </p:grpSp>
      <p:cxnSp>
        <p:nvCxnSpPr>
          <p:cNvPr id="260" name="직선 화살표 연결선 259"/>
          <p:cNvCxnSpPr>
            <a:stCxn id="175" idx="2"/>
            <a:endCxn id="231" idx="0"/>
          </p:cNvCxnSpPr>
          <p:nvPr/>
        </p:nvCxnSpPr>
        <p:spPr>
          <a:xfrm flipH="1">
            <a:off x="6015922" y="3302176"/>
            <a:ext cx="220058" cy="33898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4844913" y="111627"/>
            <a:ext cx="75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Root 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5652863" y="1975757"/>
            <a:ext cx="4952812" cy="163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25951" y="1604945"/>
            <a:ext cx="451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호출 시에 재귀를 타며 </a:t>
            </a:r>
            <a:r>
              <a:rPr lang="en-US" altLang="ko-KR" dirty="0" smtClean="0"/>
              <a:t>Depth</a:t>
            </a:r>
            <a:r>
              <a:rPr lang="ko-KR" altLang="en-US" dirty="0" smtClean="0"/>
              <a:t>를 높여준다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279076" y="396823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Leaf 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879877" y="214152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Branch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15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622</Words>
  <Application>Microsoft Office PowerPoint</Application>
  <PresentationFormat>와이드스크린</PresentationFormat>
  <Paragraphs>245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JackSon</dc:creator>
  <cp:lastModifiedBy>JackSon</cp:lastModifiedBy>
  <cp:revision>28</cp:revision>
  <dcterms:created xsi:type="dcterms:W3CDTF">2022-10-31T02:51:34Z</dcterms:created>
  <dcterms:modified xsi:type="dcterms:W3CDTF">2022-11-09T03:17:39Z</dcterms:modified>
</cp:coreProperties>
</file>