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0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1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6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7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59AF-D2E8-431F-B81F-360B43E3F9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/>
          <p:cNvCxnSpPr>
            <a:stCxn id="81" idx="0"/>
            <a:endCxn id="81" idx="2"/>
          </p:cNvCxnSpPr>
          <p:nvPr/>
        </p:nvCxnSpPr>
        <p:spPr>
          <a:xfrm>
            <a:off x="8047345" y="3142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068277" y="432061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68277" y="5109218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291151" y="433123"/>
            <a:ext cx="3671748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198215" y="3142239"/>
            <a:ext cx="3698259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6845" y="30355"/>
            <a:ext cx="165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Linked List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81177" y="1451392"/>
            <a:ext cx="1289154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(data)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0331" y="1451392"/>
            <a:ext cx="1154243" cy="734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br>
              <a:rPr lang="en-US" altLang="ko-KR" dirty="0" smtClean="0"/>
            </a:br>
            <a:r>
              <a:rPr lang="en-US" altLang="ko-KR" dirty="0" smtClean="0"/>
              <a:t>(Pointer)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1177" y="761844"/>
            <a:ext cx="2443397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76377" y="1103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361186" y="521624"/>
            <a:ext cx="1499968" cy="869429"/>
            <a:chOff x="4361186" y="809469"/>
            <a:chExt cx="2443397" cy="1424066"/>
          </a:xfrm>
        </p:grpSpPr>
        <p:sp>
          <p:nvSpPr>
            <p:cNvPr id="9" name="직사각형 8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>
            <a:stCxn id="10" idx="3"/>
            <a:endCxn id="30" idx="1"/>
          </p:cNvCxnSpPr>
          <p:nvPr/>
        </p:nvCxnSpPr>
        <p:spPr>
          <a:xfrm flipV="1">
            <a:off x="5861154" y="732118"/>
            <a:ext cx="483069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3922" y="14331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7476" y="1433129"/>
            <a:ext cx="89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344223" y="521624"/>
            <a:ext cx="1499968" cy="869429"/>
            <a:chOff x="4361186" y="809469"/>
            <a:chExt cx="2443397" cy="1424066"/>
          </a:xfrm>
        </p:grpSpPr>
        <p:sp>
          <p:nvSpPr>
            <p:cNvPr id="28" name="직사각형 2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327260" y="1909974"/>
            <a:ext cx="1499968" cy="869429"/>
            <a:chOff x="4361186" y="809469"/>
            <a:chExt cx="2443397" cy="1424066"/>
          </a:xfrm>
        </p:grpSpPr>
        <p:sp>
          <p:nvSpPr>
            <p:cNvPr id="33" name="직사각형 32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81252" y="2844786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29" idx="3"/>
            <a:endCxn id="39" idx="1"/>
          </p:cNvCxnSpPr>
          <p:nvPr/>
        </p:nvCxnSpPr>
        <p:spPr>
          <a:xfrm flipV="1">
            <a:off x="7844191" y="779799"/>
            <a:ext cx="483069" cy="38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27260" y="595133"/>
            <a:ext cx="893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27259" y="1013034"/>
            <a:ext cx="337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감지될 경우 새로운 노드의 포인터를 넣어준다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29" idx="3"/>
            <a:endCxn id="35" idx="1"/>
          </p:cNvCxnSpPr>
          <p:nvPr/>
        </p:nvCxnSpPr>
        <p:spPr>
          <a:xfrm>
            <a:off x="7844191" y="1166832"/>
            <a:ext cx="483069" cy="953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76378" y="2750054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Head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344224" y="3214118"/>
            <a:ext cx="1499968" cy="869429"/>
            <a:chOff x="4361186" y="809469"/>
            <a:chExt cx="2443397" cy="1424066"/>
          </a:xfrm>
        </p:grpSpPr>
        <p:sp>
          <p:nvSpPr>
            <p:cNvPr id="48" name="직사각형 4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716801" y="4478706"/>
            <a:ext cx="734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8241767" y="5161371"/>
            <a:ext cx="1499968" cy="869429"/>
            <a:chOff x="4361186" y="809469"/>
            <a:chExt cx="2443397" cy="1424066"/>
          </a:xfrm>
        </p:grpSpPr>
        <p:sp>
          <p:nvSpPr>
            <p:cNvPr id="53" name="직사각형 52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56" name="직선 화살표 연결선 55"/>
          <p:cNvCxnSpPr>
            <a:stCxn id="49" idx="3"/>
            <a:endCxn id="98" idx="1"/>
          </p:cNvCxnSpPr>
          <p:nvPr/>
        </p:nvCxnSpPr>
        <p:spPr>
          <a:xfrm flipV="1">
            <a:off x="7844192" y="3450760"/>
            <a:ext cx="483068" cy="408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361187" y="3210960"/>
            <a:ext cx="1499968" cy="869429"/>
            <a:chOff x="4361186" y="809469"/>
            <a:chExt cx="2443397" cy="1424066"/>
          </a:xfrm>
        </p:grpSpPr>
        <p:sp>
          <p:nvSpPr>
            <p:cNvPr id="60" name="직사각형 59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63" name="직선 화살표 연결선 62"/>
          <p:cNvCxnSpPr>
            <a:stCxn id="61" idx="3"/>
            <a:endCxn id="50" idx="1"/>
          </p:cNvCxnSpPr>
          <p:nvPr/>
        </p:nvCxnSpPr>
        <p:spPr>
          <a:xfrm flipV="1">
            <a:off x="5861155" y="3424612"/>
            <a:ext cx="483069" cy="431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1" idx="0"/>
          </p:cNvCxnSpPr>
          <p:nvPr/>
        </p:nvCxnSpPr>
        <p:spPr>
          <a:xfrm flipV="1">
            <a:off x="7084049" y="4109695"/>
            <a:ext cx="6299" cy="3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978650" y="4209838"/>
            <a:ext cx="228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0"/>
          </p:cNvCxnSpPr>
          <p:nvPr/>
        </p:nvCxnSpPr>
        <p:spPr>
          <a:xfrm flipH="1" flipV="1">
            <a:off x="5152581" y="4080035"/>
            <a:ext cx="1931468" cy="398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15178" y="420094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668511" y="4256671"/>
            <a:ext cx="404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Next</a:t>
            </a:r>
            <a:r>
              <a:rPr lang="ko-KR" altLang="en-US" sz="1400" dirty="0" smtClean="0"/>
              <a:t>에 기존 노드의 헤드를 추가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의 포인터를 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해준다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976378" y="4735017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225935" y="5103220"/>
            <a:ext cx="5670539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4361186" y="5161371"/>
            <a:ext cx="1499968" cy="869429"/>
            <a:chOff x="4361186" y="809469"/>
            <a:chExt cx="2443397" cy="1424066"/>
          </a:xfrm>
        </p:grpSpPr>
        <p:sp>
          <p:nvSpPr>
            <p:cNvPr id="88" name="직사각형 8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354980" y="5161371"/>
            <a:ext cx="1499968" cy="869429"/>
            <a:chOff x="4361186" y="809469"/>
            <a:chExt cx="2443397" cy="1424066"/>
          </a:xfrm>
        </p:grpSpPr>
        <p:sp>
          <p:nvSpPr>
            <p:cNvPr id="92" name="직사각형 91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327260" y="3240266"/>
            <a:ext cx="1499968" cy="869429"/>
            <a:chOff x="4361186" y="809469"/>
            <a:chExt cx="2443397" cy="1424066"/>
          </a:xfrm>
        </p:grpSpPr>
        <p:sp>
          <p:nvSpPr>
            <p:cNvPr id="96" name="직사각형 95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100" name="직선 화살표 연결선 99"/>
          <p:cNvCxnSpPr>
            <a:stCxn id="89" idx="3"/>
            <a:endCxn id="94" idx="1"/>
          </p:cNvCxnSpPr>
          <p:nvPr/>
        </p:nvCxnSpPr>
        <p:spPr>
          <a:xfrm flipV="1">
            <a:off x="5861154" y="5371865"/>
            <a:ext cx="493826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3" idx="3"/>
            <a:endCxn id="55" idx="1"/>
          </p:cNvCxnSpPr>
          <p:nvPr/>
        </p:nvCxnSpPr>
        <p:spPr>
          <a:xfrm flipV="1">
            <a:off x="7854948" y="5371865"/>
            <a:ext cx="386819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30943" y="6241293"/>
            <a:ext cx="9604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Current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106" idx="3"/>
          </p:cNvCxnSpPr>
          <p:nvPr/>
        </p:nvCxnSpPr>
        <p:spPr>
          <a:xfrm>
            <a:off x="5591399" y="6425959"/>
            <a:ext cx="388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419142" y="6315075"/>
            <a:ext cx="634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이동</a:t>
            </a:r>
            <a:endParaRPr lang="ko-KR" alt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5765" y="6484080"/>
            <a:ext cx="201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Remove Node</a:t>
            </a:r>
            <a:endParaRPr lang="ko-KR" altLang="en-US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5966062" y="5520056"/>
            <a:ext cx="264140" cy="10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89" idx="3"/>
            <a:endCxn id="55" idx="1"/>
          </p:cNvCxnSpPr>
          <p:nvPr/>
        </p:nvCxnSpPr>
        <p:spPr>
          <a:xfrm flipV="1">
            <a:off x="5861154" y="5371865"/>
            <a:ext cx="2380613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966767" y="5314529"/>
            <a:ext cx="2244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다음 포인터가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를 가리키면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끊고 </a:t>
            </a:r>
            <a:r>
              <a:rPr lang="en-US" altLang="ko-KR" sz="1400" dirty="0" smtClean="0"/>
              <a:t>Remove Node-&gt;Next</a:t>
            </a:r>
            <a:r>
              <a:rPr lang="ko-KR" altLang="en-US" sz="1400" dirty="0" smtClean="0"/>
              <a:t>를 할당한다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8029146" y="5117118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366100" y="1395264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301263" y="4119181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0060" y="6091773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4012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/>
          <p:cNvCxnSpPr/>
          <p:nvPr/>
        </p:nvCxnSpPr>
        <p:spPr>
          <a:xfrm>
            <a:off x="8216329" y="3396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850603" y="40399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774863" y="382324"/>
            <a:ext cx="4188036" cy="994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109315" y="3396239"/>
            <a:ext cx="4585191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6845" y="30355"/>
            <a:ext cx="276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Doubly Linked List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98477" y="4405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2622" y="13823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7476" y="1382329"/>
            <a:ext cx="89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60484" y="138322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11" idx="3"/>
            <a:endCxn id="127" idx="1"/>
          </p:cNvCxnSpPr>
          <p:nvPr/>
        </p:nvCxnSpPr>
        <p:spPr>
          <a:xfrm flipV="1">
            <a:off x="7858908" y="181039"/>
            <a:ext cx="501576" cy="91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80992" y="1336063"/>
            <a:ext cx="239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감지될 경우 새로운 노드의 포인터를 넣어준다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111" idx="3"/>
            <a:endCxn id="131" idx="1"/>
          </p:cNvCxnSpPr>
          <p:nvPr/>
        </p:nvCxnSpPr>
        <p:spPr>
          <a:xfrm flipV="1">
            <a:off x="7858908" y="646434"/>
            <a:ext cx="62611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63378" y="3499354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Head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27901" y="4732706"/>
            <a:ext cx="734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51" idx="0"/>
          </p:cNvCxnSpPr>
          <p:nvPr/>
        </p:nvCxnSpPr>
        <p:spPr>
          <a:xfrm flipV="1">
            <a:off x="6995149" y="4363695"/>
            <a:ext cx="6299" cy="3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889750" y="4463838"/>
            <a:ext cx="228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13478" y="445494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579611" y="4510671"/>
            <a:ext cx="4040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Next</a:t>
            </a:r>
            <a:r>
              <a:rPr lang="ko-KR" altLang="en-US" sz="1400" dirty="0" smtClean="0"/>
              <a:t>에 기존 노드에 </a:t>
            </a:r>
            <a:r>
              <a:rPr lang="en-US" altLang="ko-KR" sz="1400" dirty="0" smtClean="0"/>
              <a:t>head</a:t>
            </a:r>
            <a:r>
              <a:rPr lang="ko-KR" altLang="en-US" sz="1400" dirty="0" smtClean="0"/>
              <a:t>를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head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Prev</a:t>
            </a:r>
            <a:r>
              <a:rPr lang="ko-KR" altLang="en-US" sz="1400" dirty="0" smtClean="0"/>
              <a:t>에 신규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를 추가해 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의 포인터를 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해준다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639" y="5102038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9842538" y="5331194"/>
            <a:ext cx="2404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기존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에 연결된 모든 포인터를 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 Node-&gt;Next Node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Next Node-&gt;</a:t>
            </a:r>
            <a:r>
              <a:rPr lang="en-US" altLang="ko-KR" sz="1400" dirty="0" err="1" smtClean="0"/>
              <a:t>Prev</a:t>
            </a:r>
            <a:r>
              <a:rPr lang="ko-KR" altLang="en-US" sz="1400" dirty="0" smtClean="0"/>
              <a:t>를 서로 가리키게 만들고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의 연결을 할당 해제 시켜준다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366100" y="1344464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212363" y="4373181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43874" y="585096"/>
            <a:ext cx="2443398" cy="1424066"/>
            <a:chOff x="443874" y="585096"/>
            <a:chExt cx="2443398" cy="1424066"/>
          </a:xfrm>
        </p:grpSpPr>
        <p:sp>
          <p:nvSpPr>
            <p:cNvPr id="5" name="직사각형 4"/>
            <p:cNvSpPr/>
            <p:nvPr/>
          </p:nvSpPr>
          <p:spPr>
            <a:xfrm>
              <a:off x="1250927" y="1274644"/>
              <a:ext cx="822135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80218" y="1274644"/>
              <a:ext cx="807054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(Pointer)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3874" y="1274644"/>
              <a:ext cx="807054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Prev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(Pointer)</a:t>
              </a:r>
              <a:endParaRPr lang="ko-KR" altLang="en-US" sz="14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94935" y="444002"/>
            <a:ext cx="1868232" cy="894464"/>
            <a:chOff x="443874" y="585096"/>
            <a:chExt cx="2443398" cy="1424066"/>
          </a:xfrm>
        </p:grpSpPr>
        <p:sp>
          <p:nvSpPr>
            <p:cNvPr id="101" name="직사각형 10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990676" y="429879"/>
            <a:ext cx="1868232" cy="894464"/>
            <a:chOff x="443874" y="585096"/>
            <a:chExt cx="2443398" cy="1424066"/>
          </a:xfrm>
        </p:grpSpPr>
        <p:sp>
          <p:nvSpPr>
            <p:cNvPr id="109" name="직사각형 108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16" name="직선 화살표 연결선 15"/>
          <p:cNvCxnSpPr>
            <a:stCxn id="102" idx="3"/>
            <a:endCxn id="113" idx="1"/>
          </p:cNvCxnSpPr>
          <p:nvPr/>
        </p:nvCxnSpPr>
        <p:spPr>
          <a:xfrm flipV="1">
            <a:off x="5763167" y="646434"/>
            <a:ext cx="227510" cy="461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15" idx="1"/>
            <a:endCxn id="104" idx="3"/>
          </p:cNvCxnSpPr>
          <p:nvPr/>
        </p:nvCxnSpPr>
        <p:spPr>
          <a:xfrm flipH="1" flipV="1">
            <a:off x="5763167" y="660557"/>
            <a:ext cx="227509" cy="4331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5" idx="1"/>
            <a:endCxn id="124" idx="3"/>
          </p:cNvCxnSpPr>
          <p:nvPr/>
        </p:nvCxnSpPr>
        <p:spPr>
          <a:xfrm flipH="1" flipV="1">
            <a:off x="3662685" y="1105912"/>
            <a:ext cx="232250" cy="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021434" y="921246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360484" y="-3627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8485026" y="429879"/>
            <a:ext cx="1868232" cy="894464"/>
            <a:chOff x="443874" y="585096"/>
            <a:chExt cx="2443398" cy="1424066"/>
          </a:xfrm>
        </p:grpSpPr>
        <p:sp>
          <p:nvSpPr>
            <p:cNvPr id="129" name="직사각형 128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133" name="직선 연결선 132"/>
          <p:cNvCxnSpPr/>
          <p:nvPr/>
        </p:nvCxnSpPr>
        <p:spPr>
          <a:xfrm flipH="1" flipV="1">
            <a:off x="8111599" y="420378"/>
            <a:ext cx="161128" cy="16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2" idx="1"/>
            <a:endCxn id="113" idx="3"/>
          </p:cNvCxnSpPr>
          <p:nvPr/>
        </p:nvCxnSpPr>
        <p:spPr>
          <a:xfrm flipH="1" flipV="1">
            <a:off x="7858908" y="646434"/>
            <a:ext cx="626118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6181000" y="3467869"/>
            <a:ext cx="1868232" cy="894464"/>
            <a:chOff x="443874" y="585096"/>
            <a:chExt cx="2443398" cy="1424066"/>
          </a:xfrm>
        </p:grpSpPr>
        <p:sp>
          <p:nvSpPr>
            <p:cNvPr id="136" name="직사각형 13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288014" y="3467869"/>
            <a:ext cx="1868232" cy="894464"/>
            <a:chOff x="443874" y="585096"/>
            <a:chExt cx="2443398" cy="1424066"/>
          </a:xfrm>
        </p:grpSpPr>
        <p:sp>
          <p:nvSpPr>
            <p:cNvPr id="141" name="직사각형 14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158341" y="3468151"/>
            <a:ext cx="1868232" cy="894464"/>
            <a:chOff x="443874" y="585096"/>
            <a:chExt cx="2443398" cy="1424066"/>
          </a:xfrm>
        </p:grpSpPr>
        <p:sp>
          <p:nvSpPr>
            <p:cNvPr id="146" name="직사각형 14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76" name="직선 화살표 연결선 75"/>
          <p:cNvCxnSpPr>
            <a:stCxn id="51" idx="0"/>
            <a:endCxn id="146" idx="2"/>
          </p:cNvCxnSpPr>
          <p:nvPr/>
        </p:nvCxnSpPr>
        <p:spPr>
          <a:xfrm flipH="1" flipV="1">
            <a:off x="4098951" y="4362615"/>
            <a:ext cx="2896198" cy="370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39" idx="1"/>
            <a:endCxn id="148" idx="3"/>
          </p:cNvCxnSpPr>
          <p:nvPr/>
        </p:nvCxnSpPr>
        <p:spPr>
          <a:xfrm flipH="1" flipV="1">
            <a:off x="5026573" y="3684706"/>
            <a:ext cx="1154427" cy="4469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4" idx="1"/>
            <a:endCxn id="138" idx="3"/>
          </p:cNvCxnSpPr>
          <p:nvPr/>
        </p:nvCxnSpPr>
        <p:spPr>
          <a:xfrm flipH="1" flipV="1">
            <a:off x="8049232" y="3684424"/>
            <a:ext cx="238782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7" idx="3"/>
            <a:endCxn id="138" idx="1"/>
          </p:cNvCxnSpPr>
          <p:nvPr/>
        </p:nvCxnSpPr>
        <p:spPr>
          <a:xfrm flipV="1">
            <a:off x="5026573" y="3684424"/>
            <a:ext cx="1154428" cy="447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7" idx="3"/>
            <a:endCxn id="143" idx="1"/>
          </p:cNvCxnSpPr>
          <p:nvPr/>
        </p:nvCxnSpPr>
        <p:spPr>
          <a:xfrm flipV="1">
            <a:off x="8049232" y="3684424"/>
            <a:ext cx="238783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248393" y="3945108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7" name="직선 화살표 연결선 156"/>
          <p:cNvCxnSpPr>
            <a:stCxn id="149" idx="1"/>
            <a:endCxn id="156" idx="3"/>
          </p:cNvCxnSpPr>
          <p:nvPr/>
        </p:nvCxnSpPr>
        <p:spPr>
          <a:xfrm flipH="1" flipV="1">
            <a:off x="2889644" y="4129774"/>
            <a:ext cx="268697" cy="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200150" y="3448932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62" name="직선 화살표 연결선 161"/>
          <p:cNvCxnSpPr>
            <a:stCxn id="139" idx="1"/>
            <a:endCxn id="160" idx="3"/>
          </p:cNvCxnSpPr>
          <p:nvPr/>
        </p:nvCxnSpPr>
        <p:spPr>
          <a:xfrm flipH="1" flipV="1">
            <a:off x="5841401" y="3633598"/>
            <a:ext cx="339599" cy="49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5964344" y="3818264"/>
            <a:ext cx="100359" cy="170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3416301" y="1859539"/>
            <a:ext cx="7189306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/>
          <p:cNvGrpSpPr/>
          <p:nvPr/>
        </p:nvGrpSpPr>
        <p:grpSpPr>
          <a:xfrm>
            <a:off x="3958500" y="1931169"/>
            <a:ext cx="1868232" cy="894464"/>
            <a:chOff x="443874" y="585096"/>
            <a:chExt cx="2443398" cy="1424066"/>
          </a:xfrm>
        </p:grpSpPr>
        <p:sp>
          <p:nvSpPr>
            <p:cNvPr id="180" name="직사각형 179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501172" y="2099371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</a:t>
            </a:r>
            <a:endParaRPr lang="ko-KR" altLang="en-US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8149500" y="1931169"/>
            <a:ext cx="1868232" cy="894464"/>
            <a:chOff x="443874" y="585096"/>
            <a:chExt cx="2443398" cy="1424066"/>
          </a:xfrm>
        </p:grpSpPr>
        <p:sp>
          <p:nvSpPr>
            <p:cNvPr id="191" name="직사각형 19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6041300" y="1918469"/>
            <a:ext cx="1868232" cy="894464"/>
            <a:chOff x="443874" y="585096"/>
            <a:chExt cx="2443398" cy="1424066"/>
          </a:xfrm>
        </p:grpSpPr>
        <p:sp>
          <p:nvSpPr>
            <p:cNvPr id="196" name="직사각형 19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10235726" y="36335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05" name="직선 연결선 204"/>
          <p:cNvCxnSpPr/>
          <p:nvPr/>
        </p:nvCxnSpPr>
        <p:spPr>
          <a:xfrm>
            <a:off x="10235629" y="3396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5951073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3877825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402054" y="209665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035293" y="286894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10146826" y="20714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11" name="직선 연결선 210"/>
          <p:cNvCxnSpPr/>
          <p:nvPr/>
        </p:nvCxnSpPr>
        <p:spPr>
          <a:xfrm>
            <a:off x="10146729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8025829" y="1872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018958" y="2859215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Current Node</a:t>
            </a:r>
            <a:endParaRPr lang="ko-KR" altLang="en-US" dirty="0"/>
          </a:p>
        </p:txBody>
      </p:sp>
      <p:cxnSp>
        <p:nvCxnSpPr>
          <p:cNvPr id="214" name="직선 화살표 연결선 213"/>
          <p:cNvCxnSpPr>
            <a:stCxn id="181" idx="3"/>
            <a:endCxn id="198" idx="1"/>
          </p:cNvCxnSpPr>
          <p:nvPr/>
        </p:nvCxnSpPr>
        <p:spPr>
          <a:xfrm flipV="1">
            <a:off x="5826732" y="2135024"/>
            <a:ext cx="214569" cy="459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99" idx="1"/>
            <a:endCxn id="182" idx="3"/>
          </p:cNvCxnSpPr>
          <p:nvPr/>
        </p:nvCxnSpPr>
        <p:spPr>
          <a:xfrm flipH="1" flipV="1">
            <a:off x="5826732" y="2147724"/>
            <a:ext cx="214568" cy="4345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194" idx="1"/>
            <a:endCxn id="198" idx="3"/>
          </p:cNvCxnSpPr>
          <p:nvPr/>
        </p:nvCxnSpPr>
        <p:spPr>
          <a:xfrm flipH="1" flipV="1">
            <a:off x="7909532" y="2135024"/>
            <a:ext cx="239968" cy="4599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>
            <a:stCxn id="197" idx="3"/>
            <a:endCxn id="193" idx="1"/>
          </p:cNvCxnSpPr>
          <p:nvPr/>
        </p:nvCxnSpPr>
        <p:spPr>
          <a:xfrm flipV="1">
            <a:off x="7909532" y="2147724"/>
            <a:ext cx="239969" cy="434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81" idx="3"/>
            <a:endCxn id="193" idx="1"/>
          </p:cNvCxnSpPr>
          <p:nvPr/>
        </p:nvCxnSpPr>
        <p:spPr>
          <a:xfrm flipV="1">
            <a:off x="5826732" y="2147724"/>
            <a:ext cx="232276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 flipH="1" flipV="1">
            <a:off x="7476599" y="2160278"/>
            <a:ext cx="161128" cy="16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66452" y="2352948"/>
            <a:ext cx="3365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추가할 위치 노드의 다음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가 있을 경우 현재와 </a:t>
            </a:r>
            <a:r>
              <a:rPr lang="en-US" altLang="ko-KR" sz="1400" dirty="0" smtClean="0"/>
              <a:t>New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Node, Next Node</a:t>
            </a:r>
            <a:r>
              <a:rPr lang="ko-KR" altLang="en-US" sz="1400" dirty="0" smtClean="0"/>
              <a:t>를 다 </a:t>
            </a:r>
            <a:r>
              <a:rPr lang="ko-KR" altLang="en-US" sz="1400" u="sng" dirty="0" smtClean="0"/>
              <a:t>연결 한 후 </a:t>
            </a:r>
            <a:r>
              <a:rPr lang="en-US" altLang="ko-KR" sz="1400" dirty="0" smtClean="0"/>
              <a:t>Current Node-&gt;Next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New Node</a:t>
            </a:r>
            <a:r>
              <a:rPr lang="ko-KR" altLang="en-US" sz="1400" dirty="0" smtClean="0"/>
              <a:t>에 연결시켜 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8219693" y="290704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Next Node</a:t>
            </a:r>
            <a:endParaRPr lang="ko-KR" altLang="en-US" dirty="0"/>
          </a:p>
        </p:txBody>
      </p:sp>
      <p:sp>
        <p:nvSpPr>
          <p:cNvPr id="235" name="직사각형 234"/>
          <p:cNvSpPr/>
          <p:nvPr/>
        </p:nvSpPr>
        <p:spPr>
          <a:xfrm>
            <a:off x="1705418" y="5299349"/>
            <a:ext cx="8113086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6" name="그룹 235"/>
          <p:cNvGrpSpPr/>
          <p:nvPr/>
        </p:nvGrpSpPr>
        <p:grpSpPr>
          <a:xfrm>
            <a:off x="2333197" y="5370979"/>
            <a:ext cx="1868232" cy="894464"/>
            <a:chOff x="443874" y="585096"/>
            <a:chExt cx="2443398" cy="1424066"/>
          </a:xfrm>
        </p:grpSpPr>
        <p:sp>
          <p:nvSpPr>
            <p:cNvPr id="237" name="직사각형 236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362397" y="5370979"/>
            <a:ext cx="1868232" cy="894464"/>
            <a:chOff x="443874" y="585096"/>
            <a:chExt cx="2443398" cy="1424066"/>
          </a:xfrm>
        </p:grpSpPr>
        <p:sp>
          <p:nvSpPr>
            <p:cNvPr id="242" name="직사각형 241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4835097" y="5612279"/>
            <a:ext cx="1868232" cy="894464"/>
            <a:chOff x="443874" y="585096"/>
            <a:chExt cx="2443398" cy="1424066"/>
          </a:xfrm>
        </p:grpSpPr>
        <p:sp>
          <p:nvSpPr>
            <p:cNvPr id="247" name="직사각형 246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4351170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2303322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776751" y="553646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4854490" y="649925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Remove Node</a:t>
            </a:r>
            <a:endParaRPr lang="ko-KR" alt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9359723" y="55113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56" name="직선 연결선 255"/>
          <p:cNvCxnSpPr/>
          <p:nvPr/>
        </p:nvCxnSpPr>
        <p:spPr>
          <a:xfrm>
            <a:off x="9359626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>
            <a:off x="7238726" y="53120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2393655" y="6299025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Prev</a:t>
            </a:r>
            <a:r>
              <a:rPr lang="en-US" altLang="ko-KR" dirty="0" smtClean="0"/>
              <a:t> Node</a:t>
            </a:r>
            <a:endParaRPr lang="ko-KR" altLang="en-US" dirty="0"/>
          </a:p>
        </p:txBody>
      </p:sp>
      <p:cxnSp>
        <p:nvCxnSpPr>
          <p:cNvPr id="263" name="직선 화살표 연결선 262"/>
          <p:cNvCxnSpPr>
            <a:stCxn id="238" idx="3"/>
            <a:endCxn id="244" idx="1"/>
          </p:cNvCxnSpPr>
          <p:nvPr/>
        </p:nvCxnSpPr>
        <p:spPr>
          <a:xfrm flipV="1">
            <a:off x="4201429" y="5587534"/>
            <a:ext cx="316096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7432590" y="634685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Next Node</a:t>
            </a:r>
            <a:endParaRPr lang="ko-KR" altLang="en-US" dirty="0"/>
          </a:p>
        </p:txBody>
      </p:sp>
      <p:cxnSp>
        <p:nvCxnSpPr>
          <p:cNvPr id="266" name="직선 화살표 연결선 265"/>
          <p:cNvCxnSpPr>
            <a:stCxn id="245" idx="1"/>
            <a:endCxn id="239" idx="3"/>
          </p:cNvCxnSpPr>
          <p:nvPr/>
        </p:nvCxnSpPr>
        <p:spPr>
          <a:xfrm flipH="1" flipV="1">
            <a:off x="4201429" y="5587534"/>
            <a:ext cx="3160968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250" idx="1"/>
            <a:endCxn id="275" idx="0"/>
          </p:cNvCxnSpPr>
          <p:nvPr/>
        </p:nvCxnSpPr>
        <p:spPr>
          <a:xfrm flipH="1">
            <a:off x="4442040" y="6276066"/>
            <a:ext cx="393057" cy="14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248" idx="3"/>
            <a:endCxn id="277" idx="0"/>
          </p:cNvCxnSpPr>
          <p:nvPr/>
        </p:nvCxnSpPr>
        <p:spPr>
          <a:xfrm>
            <a:off x="6703329" y="6276066"/>
            <a:ext cx="417625" cy="13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121414" y="6422199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6800328" y="6409499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6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그룹 202"/>
          <p:cNvGrpSpPr/>
          <p:nvPr/>
        </p:nvGrpSpPr>
        <p:grpSpPr>
          <a:xfrm>
            <a:off x="9080059" y="889000"/>
            <a:ext cx="1362010" cy="609600"/>
            <a:chOff x="5930322" y="893752"/>
            <a:chExt cx="1362010" cy="609600"/>
          </a:xfrm>
        </p:grpSpPr>
        <p:sp>
          <p:nvSpPr>
            <p:cNvPr id="215" name="직사각형 214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6845" y="30355"/>
            <a:ext cx="90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Stack</a:t>
            </a:r>
            <a:endParaRPr lang="ko-KR" alt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894" y="5327743"/>
            <a:ext cx="40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배열로 이루어진 연속적인 메모리에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최상위 데이터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마지막에 넣은 데이터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꺼내는 구조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데이터를 꺼낼 때 </a:t>
            </a:r>
            <a:r>
              <a:rPr lang="en-US" altLang="ko-KR" sz="1400" dirty="0" smtClean="0"/>
              <a:t>Zero Memory</a:t>
            </a:r>
            <a:r>
              <a:rPr lang="ko-KR" altLang="en-US" sz="1400" dirty="0" smtClean="0"/>
              <a:t>를 통해 초기화 시켜줘야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22224" y="4030130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910367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910367" y="47074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3485167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2018644" y="330462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2018643" y="257911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18642" y="185360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1528" y="477681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 Stack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473940" y="89375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" name="굽은 화살표 16"/>
          <p:cNvSpPr/>
          <p:nvPr/>
        </p:nvSpPr>
        <p:spPr>
          <a:xfrm rot="5400000">
            <a:off x="1892621" y="1060775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굽은 화살표 163"/>
          <p:cNvSpPr/>
          <p:nvPr/>
        </p:nvSpPr>
        <p:spPr>
          <a:xfrm>
            <a:off x="2878951" y="1029642"/>
            <a:ext cx="695221" cy="694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627349" y="89375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 flipH="1">
            <a:off x="1910367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>
            <a:off x="1910367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>
            <a:off x="1893433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73667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H="1">
            <a:off x="7366749" y="47074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89415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7487910" y="477681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 Stack</a:t>
            </a:r>
            <a:endParaRPr lang="ko-KR" altLang="en-US" dirty="0"/>
          </a:p>
        </p:txBody>
      </p:sp>
      <p:sp>
        <p:nvSpPr>
          <p:cNvPr id="185" name="굽은 화살표 184"/>
          <p:cNvSpPr/>
          <p:nvPr/>
        </p:nvSpPr>
        <p:spPr>
          <a:xfrm rot="5400000">
            <a:off x="7349003" y="1060775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굽은 화살표 185"/>
          <p:cNvSpPr/>
          <p:nvPr/>
        </p:nvSpPr>
        <p:spPr>
          <a:xfrm>
            <a:off x="8335333" y="1029642"/>
            <a:ext cx="695221" cy="694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7366749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H="1">
            <a:off x="7366749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7349815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930322" y="893752"/>
            <a:ext cx="1362010" cy="609600"/>
            <a:chOff x="5930322" y="893752"/>
            <a:chExt cx="1362010" cy="609600"/>
          </a:xfrm>
        </p:grpSpPr>
        <p:sp>
          <p:nvSpPr>
            <p:cNvPr id="184" name="직사각형 183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7485568" y="1858975"/>
            <a:ext cx="1354667" cy="609600"/>
            <a:chOff x="5930322" y="893752"/>
            <a:chExt cx="1354667" cy="609600"/>
          </a:xfrm>
        </p:grpSpPr>
        <p:sp>
          <p:nvSpPr>
            <p:cNvPr id="221" name="직사각형 22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631354" y="1193800"/>
              <a:ext cx="652600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7482505" y="2582332"/>
            <a:ext cx="1356695" cy="609600"/>
            <a:chOff x="5930322" y="893752"/>
            <a:chExt cx="1356695" cy="609600"/>
          </a:xfrm>
        </p:grpSpPr>
        <p:sp>
          <p:nvSpPr>
            <p:cNvPr id="227" name="직사각형 226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6631354" y="1193800"/>
              <a:ext cx="655663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7469805" y="3304621"/>
            <a:ext cx="1355108" cy="609600"/>
            <a:chOff x="5930322" y="893752"/>
            <a:chExt cx="1355108" cy="609600"/>
          </a:xfrm>
        </p:grpSpPr>
        <p:sp>
          <p:nvSpPr>
            <p:cNvPr id="231" name="직사각형 23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6631354" y="1193800"/>
              <a:ext cx="654076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7456457" y="4028518"/>
            <a:ext cx="1354667" cy="609600"/>
            <a:chOff x="5930322" y="893752"/>
            <a:chExt cx="1354667" cy="609600"/>
          </a:xfrm>
        </p:grpSpPr>
        <p:sp>
          <p:nvSpPr>
            <p:cNvPr id="262" name="직사각형 261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6631354" y="1193800"/>
              <a:ext cx="653136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62825" y="2523065"/>
            <a:ext cx="1581169" cy="711199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7362825" y="3961592"/>
            <a:ext cx="1580596" cy="75010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67" idx="0"/>
            <a:endCxn id="231" idx="2"/>
          </p:cNvCxnSpPr>
          <p:nvPr/>
        </p:nvCxnSpPr>
        <p:spPr>
          <a:xfrm flipH="1" flipV="1">
            <a:off x="8147139" y="3604669"/>
            <a:ext cx="336918" cy="723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6401956" y="5329302"/>
            <a:ext cx="40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노드들로 이루어진 </a:t>
            </a:r>
            <a:r>
              <a:rPr lang="en-US" altLang="ko-KR" sz="1400" dirty="0" smtClean="0"/>
              <a:t>Linked List</a:t>
            </a:r>
            <a:r>
              <a:rPr lang="ko-KR" altLang="en-US" sz="1400" dirty="0" smtClean="0"/>
              <a:t>구조로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최상위 데이터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마지막에 넣은 데이터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꺼내는 구조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Stack</a:t>
            </a:r>
            <a:r>
              <a:rPr lang="ko-KR" altLang="en-US" sz="1400" dirty="0" smtClean="0"/>
              <a:t>보다 속도가 느리지만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메모리 할당에 자유로움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34919" y="415297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  <p:cxnSp>
        <p:nvCxnSpPr>
          <p:cNvPr id="278" name="직선 화살표 연결선 277"/>
          <p:cNvCxnSpPr/>
          <p:nvPr/>
        </p:nvCxnSpPr>
        <p:spPr>
          <a:xfrm flipH="1" flipV="1">
            <a:off x="8156520" y="2880771"/>
            <a:ext cx="340839" cy="723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 flipH="1" flipV="1">
            <a:off x="8165901" y="2185486"/>
            <a:ext cx="340839" cy="723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878609" y="1973736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 of Point</a:t>
            </a:r>
            <a:endParaRPr lang="ko-KR" alt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6277841" y="2693998"/>
            <a:ext cx="65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(Tail)</a:t>
            </a:r>
            <a:endParaRPr lang="ko-KR" altLang="en-US" dirty="0"/>
          </a:p>
        </p:txBody>
      </p:sp>
      <p:sp>
        <p:nvSpPr>
          <p:cNvPr id="282" name="TextBox 281"/>
          <p:cNvSpPr txBox="1"/>
          <p:nvPr/>
        </p:nvSpPr>
        <p:spPr>
          <a:xfrm>
            <a:off x="9430575" y="492020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3942852" y="492020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89443" y="49202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Push()</a:t>
            </a:r>
            <a:endParaRPr lang="ko-KR" alt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198739" y="51742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Push()</a:t>
            </a:r>
            <a:endParaRPr lang="ko-KR" alt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9410888" y="2835905"/>
            <a:ext cx="2245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Head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Pointer</a:t>
            </a:r>
            <a:r>
              <a:rPr lang="ko-KR" altLang="en-US" sz="1400" dirty="0" smtClean="0"/>
              <a:t>를 기준으로 </a:t>
            </a:r>
            <a:r>
              <a:rPr lang="en-US" altLang="ko-KR" sz="1400" dirty="0" smtClean="0"/>
              <a:t>while</a:t>
            </a:r>
            <a:r>
              <a:rPr lang="ko-KR" altLang="en-US" sz="1400" dirty="0" smtClean="0"/>
              <a:t>문을 돌아 </a:t>
            </a:r>
            <a:r>
              <a:rPr lang="en-US" altLang="ko-KR" sz="1400" dirty="0" smtClean="0"/>
              <a:t>Push, Pop</a:t>
            </a:r>
            <a:r>
              <a:rPr lang="ko-KR" altLang="en-US" sz="1400" dirty="0" smtClean="0"/>
              <a:t>을 하는 구조로 사용됨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stCxn id="276" idx="0"/>
            <a:endCxn id="281" idx="2"/>
          </p:cNvCxnSpPr>
          <p:nvPr/>
        </p:nvCxnSpPr>
        <p:spPr>
          <a:xfrm flipV="1">
            <a:off x="6602167" y="3063330"/>
            <a:ext cx="3296" cy="108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24" idx="0"/>
            <a:endCxn id="216" idx="2"/>
          </p:cNvCxnSpPr>
          <p:nvPr/>
        </p:nvCxnSpPr>
        <p:spPr>
          <a:xfrm flipV="1">
            <a:off x="8512900" y="1498600"/>
            <a:ext cx="917675" cy="660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977744" y="1644496"/>
            <a:ext cx="438150" cy="98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334847" y="1973736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 of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7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46490" y="1459830"/>
            <a:ext cx="1688369" cy="2720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/>
          <p:cNvGrpSpPr/>
          <p:nvPr/>
        </p:nvGrpSpPr>
        <p:grpSpPr>
          <a:xfrm>
            <a:off x="9196173" y="4517572"/>
            <a:ext cx="1362010" cy="609600"/>
            <a:chOff x="5930322" y="893752"/>
            <a:chExt cx="1362010" cy="609600"/>
          </a:xfrm>
        </p:grpSpPr>
        <p:sp>
          <p:nvSpPr>
            <p:cNvPr id="215" name="직사각형 214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6845" y="30355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Queue</a:t>
            </a:r>
            <a:endParaRPr lang="ko-KR" alt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691304" y="5551877"/>
            <a:ext cx="4040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배열로 이루어진 연속적인 메모리에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먼저 넣은 데이터를 먼저 꺼내는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선입선출</a:t>
            </a:r>
            <a:r>
              <a:rPr lang="en-US" altLang="ko-KR" sz="1400" dirty="0" smtClean="0"/>
              <a:t>).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Front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Rear</a:t>
            </a:r>
            <a:r>
              <a:rPr lang="ko-KR" altLang="en-US" sz="1400" dirty="0" smtClean="0"/>
              <a:t>를 나누어 정해진 </a:t>
            </a:r>
            <a:r>
              <a:rPr lang="en-US" altLang="ko-KR" sz="1400" dirty="0" smtClean="0"/>
              <a:t>capacity</a:t>
            </a:r>
            <a:r>
              <a:rPr lang="ko-KR" altLang="en-US" sz="1400" dirty="0" smtClean="0"/>
              <a:t>내에서 순회하며 데이터를 저장 반출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576540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3151340" y="1657794"/>
            <a:ext cx="10256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684817" y="330462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1684816" y="257911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1684815" y="185360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8578" y="5155909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Circular Queue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40113" y="980839"/>
            <a:ext cx="1354667" cy="60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" name="굽은 화살표 16"/>
          <p:cNvSpPr/>
          <p:nvPr/>
        </p:nvSpPr>
        <p:spPr>
          <a:xfrm rot="5400000">
            <a:off x="1558794" y="1147862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굽은 화살표 163"/>
          <p:cNvSpPr/>
          <p:nvPr/>
        </p:nvSpPr>
        <p:spPr>
          <a:xfrm flipV="1">
            <a:off x="2754415" y="4342752"/>
            <a:ext cx="695221" cy="663526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516161" y="4519188"/>
            <a:ext cx="1354667" cy="60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 flipH="1">
            <a:off x="1576540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>
            <a:off x="1576540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>
            <a:off x="1559606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73667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89415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7487910" y="511064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85" name="굽은 화살표 184"/>
          <p:cNvSpPr/>
          <p:nvPr/>
        </p:nvSpPr>
        <p:spPr>
          <a:xfrm rot="5400000">
            <a:off x="7349003" y="1060775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7366749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H="1">
            <a:off x="7366749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7349815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930322" y="893752"/>
            <a:ext cx="1362010" cy="609600"/>
            <a:chOff x="5930322" y="893752"/>
            <a:chExt cx="1362010" cy="609600"/>
          </a:xfrm>
        </p:grpSpPr>
        <p:sp>
          <p:nvSpPr>
            <p:cNvPr id="184" name="직사각형 183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7485568" y="1858975"/>
            <a:ext cx="1354667" cy="609600"/>
            <a:chOff x="5930322" y="893752"/>
            <a:chExt cx="1354667" cy="609600"/>
          </a:xfrm>
        </p:grpSpPr>
        <p:sp>
          <p:nvSpPr>
            <p:cNvPr id="221" name="직사각형 22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631354" y="1193800"/>
              <a:ext cx="652600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7482505" y="2582332"/>
            <a:ext cx="1356695" cy="609600"/>
            <a:chOff x="5930322" y="893752"/>
            <a:chExt cx="1356695" cy="609600"/>
          </a:xfrm>
        </p:grpSpPr>
        <p:sp>
          <p:nvSpPr>
            <p:cNvPr id="227" name="직사각형 226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6631354" y="1193800"/>
              <a:ext cx="655663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7469805" y="3304621"/>
            <a:ext cx="1355108" cy="609600"/>
            <a:chOff x="5930322" y="893752"/>
            <a:chExt cx="1355108" cy="609600"/>
          </a:xfrm>
        </p:grpSpPr>
        <p:sp>
          <p:nvSpPr>
            <p:cNvPr id="231" name="직사각형 23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6631354" y="1193800"/>
              <a:ext cx="654076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62825" y="2523065"/>
            <a:ext cx="1581169" cy="711199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18" idx="1"/>
            <a:endCxn id="231" idx="2"/>
          </p:cNvCxnSpPr>
          <p:nvPr/>
        </p:nvCxnSpPr>
        <p:spPr>
          <a:xfrm flipH="1" flipV="1">
            <a:off x="8147139" y="3604669"/>
            <a:ext cx="1750066" cy="136772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6401956" y="5779245"/>
            <a:ext cx="40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Linked List</a:t>
            </a:r>
            <a:r>
              <a:rPr lang="ko-KR" altLang="en-US" sz="1400" dirty="0" smtClean="0"/>
              <a:t>구조를 사용한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</a:t>
            </a:r>
            <a:r>
              <a:rPr lang="ko-KR" altLang="en-US" sz="1400" dirty="0"/>
              <a:t>먼저 넣은 데이터를 먼저 꺼내는 구조</a:t>
            </a:r>
            <a:r>
              <a:rPr lang="en-US" altLang="ko-KR" sz="1400" dirty="0"/>
              <a:t>(</a:t>
            </a:r>
            <a:r>
              <a:rPr lang="ko-KR" altLang="en-US" sz="1400" dirty="0"/>
              <a:t>선입선출</a:t>
            </a:r>
            <a:r>
              <a:rPr lang="en-US" altLang="ko-KR" sz="1400" dirty="0"/>
              <a:t>).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보다 속도가 느리지만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메모리 할당과 해제가 자유롭다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34919" y="4152971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cxnSp>
        <p:nvCxnSpPr>
          <p:cNvPr id="278" name="직선 화살표 연결선 277"/>
          <p:cNvCxnSpPr/>
          <p:nvPr/>
        </p:nvCxnSpPr>
        <p:spPr>
          <a:xfrm flipH="1" flipV="1">
            <a:off x="8156520" y="2880771"/>
            <a:ext cx="340839" cy="72389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 flipH="1" flipV="1">
            <a:off x="8165901" y="2185486"/>
            <a:ext cx="340839" cy="72389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384813" y="2000649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3555636" y="413081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202534" y="6035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198739" y="51742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Enqueue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774510" y="1962982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92781" y="4144100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71" idx="0"/>
          </p:cNvCxnSpPr>
          <p:nvPr/>
        </p:nvCxnSpPr>
        <p:spPr>
          <a:xfrm flipH="1" flipV="1">
            <a:off x="1057592" y="2579111"/>
            <a:ext cx="1" cy="15649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5892" y="1459830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Rear==capacity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657670" y="1855695"/>
            <a:ext cx="93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Rear=0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79" idx="2"/>
          </p:cNvCxnSpPr>
          <p:nvPr/>
        </p:nvCxnSpPr>
        <p:spPr>
          <a:xfrm flipH="1">
            <a:off x="4124015" y="2225027"/>
            <a:ext cx="1" cy="1398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76079" y="3659186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86" name="굽은 화살표 85"/>
          <p:cNvSpPr/>
          <p:nvPr/>
        </p:nvSpPr>
        <p:spPr>
          <a:xfrm flipV="1">
            <a:off x="8423068" y="4393172"/>
            <a:ext cx="695221" cy="663526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224" idx="0"/>
          </p:cNvCxnSpPr>
          <p:nvPr/>
        </p:nvCxnSpPr>
        <p:spPr>
          <a:xfrm flipH="1" flipV="1">
            <a:off x="6662773" y="1176879"/>
            <a:ext cx="1850127" cy="982144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95718" y="1009134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cxnSp>
        <p:nvCxnSpPr>
          <p:cNvPr id="92" name="직선 화살표 연결선 91"/>
          <p:cNvCxnSpPr>
            <a:stCxn id="280" idx="0"/>
            <a:endCxn id="91" idx="2"/>
          </p:cNvCxnSpPr>
          <p:nvPr/>
        </p:nvCxnSpPr>
        <p:spPr>
          <a:xfrm flipH="1" flipV="1">
            <a:off x="5517794" y="1378466"/>
            <a:ext cx="1189095" cy="622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76" idx="0"/>
          </p:cNvCxnSpPr>
          <p:nvPr/>
        </p:nvCxnSpPr>
        <p:spPr>
          <a:xfrm flipH="1" flipV="1">
            <a:off x="6586360" y="2760294"/>
            <a:ext cx="13371" cy="13926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383940" y="418011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0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845" y="30355"/>
            <a:ext cx="409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Left Child Right </a:t>
            </a:r>
            <a:r>
              <a:rPr lang="en-US" altLang="ko-KR" sz="2400" dirty="0" smtClean="0"/>
              <a:t>Sibling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Tree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970844" y="492020"/>
            <a:ext cx="2511598" cy="996043"/>
            <a:chOff x="443873" y="849086"/>
            <a:chExt cx="2443399" cy="996043"/>
          </a:xfrm>
        </p:grpSpPr>
        <p:sp>
          <p:nvSpPr>
            <p:cNvPr id="5" name="직사각형 4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163" name="직선 화살표 연결선 162"/>
          <p:cNvCxnSpPr>
            <a:stCxn id="168" idx="3"/>
            <a:endCxn id="174" idx="1"/>
          </p:cNvCxnSpPr>
          <p:nvPr/>
        </p:nvCxnSpPr>
        <p:spPr>
          <a:xfrm>
            <a:off x="5222965" y="2510854"/>
            <a:ext cx="598228" cy="8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83" idx="2"/>
            <a:endCxn id="169" idx="0"/>
          </p:cNvCxnSpPr>
          <p:nvPr/>
        </p:nvCxnSpPr>
        <p:spPr>
          <a:xfrm flipH="1">
            <a:off x="3967168" y="1488063"/>
            <a:ext cx="418466" cy="3119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2711367" y="1800053"/>
            <a:ext cx="2511598" cy="996043"/>
            <a:chOff x="443873" y="849086"/>
            <a:chExt cx="2443399" cy="996043"/>
          </a:xfrm>
        </p:grpSpPr>
        <p:sp>
          <p:nvSpPr>
            <p:cNvPr id="167" name="직사각형 166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5821190" y="2306133"/>
            <a:ext cx="2511598" cy="996043"/>
            <a:chOff x="443873" y="849086"/>
            <a:chExt cx="2443399" cy="996043"/>
          </a:xfrm>
        </p:grpSpPr>
        <p:sp>
          <p:nvSpPr>
            <p:cNvPr id="172" name="직사각형 171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246845" y="4198261"/>
            <a:ext cx="2511598" cy="996043"/>
            <a:chOff x="443873" y="849086"/>
            <a:chExt cx="2443399" cy="996043"/>
          </a:xfrm>
        </p:grpSpPr>
        <p:sp>
          <p:nvSpPr>
            <p:cNvPr id="177" name="직사각형 176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187" name="직선 화살표 연결선 186"/>
          <p:cNvCxnSpPr>
            <a:stCxn id="170" idx="2"/>
            <a:endCxn id="185" idx="0"/>
          </p:cNvCxnSpPr>
          <p:nvPr/>
        </p:nvCxnSpPr>
        <p:spPr>
          <a:xfrm flipH="1">
            <a:off x="1502646" y="2796096"/>
            <a:ext cx="1623511" cy="14021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/>
          <p:cNvGrpSpPr/>
          <p:nvPr/>
        </p:nvGrpSpPr>
        <p:grpSpPr>
          <a:xfrm>
            <a:off x="3307696" y="4701609"/>
            <a:ext cx="2511598" cy="996043"/>
            <a:chOff x="443873" y="849086"/>
            <a:chExt cx="2443399" cy="996043"/>
          </a:xfrm>
        </p:grpSpPr>
        <p:sp>
          <p:nvSpPr>
            <p:cNvPr id="200" name="직사각형 199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215" name="직선 화살표 연결선 214"/>
          <p:cNvCxnSpPr>
            <a:stCxn id="184" idx="3"/>
            <a:endCxn id="202" idx="1"/>
          </p:cNvCxnSpPr>
          <p:nvPr/>
        </p:nvCxnSpPr>
        <p:spPr>
          <a:xfrm>
            <a:off x="2758443" y="4909062"/>
            <a:ext cx="549256" cy="53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8931013" y="2797675"/>
            <a:ext cx="2511598" cy="996043"/>
            <a:chOff x="443873" y="849086"/>
            <a:chExt cx="2443399" cy="996043"/>
          </a:xfrm>
        </p:grpSpPr>
        <p:sp>
          <p:nvSpPr>
            <p:cNvPr id="218" name="직사각형 217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224" name="직선 화살표 연결선 223"/>
          <p:cNvCxnSpPr>
            <a:stCxn id="173" idx="3"/>
            <a:endCxn id="221" idx="1"/>
          </p:cNvCxnSpPr>
          <p:nvPr/>
        </p:nvCxnSpPr>
        <p:spPr>
          <a:xfrm flipV="1">
            <a:off x="8332788" y="3010454"/>
            <a:ext cx="598228" cy="6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67443" y="807186"/>
            <a:ext cx="2731138" cy="2494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8768" y="506757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Leaf </a:t>
            </a:r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11497579" y="311751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Leaf </a:t>
            </a:r>
            <a:endParaRPr lang="ko-KR" altLang="en-US" dirty="0"/>
          </a:p>
        </p:txBody>
      </p:sp>
      <p:grpSp>
        <p:nvGrpSpPr>
          <p:cNvPr id="228" name="그룹 227"/>
          <p:cNvGrpSpPr/>
          <p:nvPr/>
        </p:nvGrpSpPr>
        <p:grpSpPr>
          <a:xfrm>
            <a:off x="4760121" y="3641161"/>
            <a:ext cx="2511598" cy="996043"/>
            <a:chOff x="443873" y="849086"/>
            <a:chExt cx="2443399" cy="996043"/>
          </a:xfrm>
        </p:grpSpPr>
        <p:sp>
          <p:nvSpPr>
            <p:cNvPr id="229" name="직사각형 228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260" name="직선 화살표 연결선 259"/>
          <p:cNvCxnSpPr>
            <a:stCxn id="175" idx="2"/>
            <a:endCxn id="231" idx="0"/>
          </p:cNvCxnSpPr>
          <p:nvPr/>
        </p:nvCxnSpPr>
        <p:spPr>
          <a:xfrm flipH="1">
            <a:off x="6015922" y="3302176"/>
            <a:ext cx="220058" cy="3389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4844913" y="111627"/>
            <a:ext cx="7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 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5652863" y="1975757"/>
            <a:ext cx="4952812" cy="16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25951" y="1604945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호출 시에 재귀를 타며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를 높여준다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79076" y="396823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Leaf 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879877" y="214152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Branch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15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845" y="30355"/>
            <a:ext cx="173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Binary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Tree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2347" y="1161492"/>
            <a:ext cx="2248266" cy="996043"/>
            <a:chOff x="443873" y="849086"/>
            <a:chExt cx="2443399" cy="996043"/>
          </a:xfrm>
        </p:grpSpPr>
        <p:sp>
          <p:nvSpPr>
            <p:cNvPr id="5" name="직사각형 4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endParaRPr lang="ko-KR" altLang="en-US" sz="1400" dirty="0"/>
            </a:p>
          </p:txBody>
        </p:sp>
      </p:grpSp>
      <p:cxnSp>
        <p:nvCxnSpPr>
          <p:cNvPr id="163" name="직선 화살표 연결선 162"/>
          <p:cNvCxnSpPr>
            <a:stCxn id="6" idx="2"/>
            <a:endCxn id="94" idx="0"/>
          </p:cNvCxnSpPr>
          <p:nvPr/>
        </p:nvCxnSpPr>
        <p:spPr>
          <a:xfrm>
            <a:off x="6419313" y="2157535"/>
            <a:ext cx="1375127" cy="532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83" idx="2"/>
            <a:endCxn id="58" idx="0"/>
          </p:cNvCxnSpPr>
          <p:nvPr/>
        </p:nvCxnSpPr>
        <p:spPr>
          <a:xfrm flipH="1">
            <a:off x="3496858" y="2157535"/>
            <a:ext cx="1416790" cy="5328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 flipV="1">
            <a:off x="9299175" y="4346158"/>
            <a:ext cx="535506" cy="9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5357224" y="710412"/>
            <a:ext cx="7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Root 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2372723" y="2690363"/>
            <a:ext cx="2248266" cy="996043"/>
            <a:chOff x="443873" y="849086"/>
            <a:chExt cx="2443399" cy="996043"/>
          </a:xfrm>
        </p:grpSpPr>
        <p:sp>
          <p:nvSpPr>
            <p:cNvPr id="56" name="직사각형 55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endParaRPr lang="ko-KR" altLang="en-US" sz="14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endParaRPr lang="ko-KR" altLang="en-US" sz="14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80686" y="4219234"/>
            <a:ext cx="2248266" cy="996043"/>
            <a:chOff x="443873" y="849086"/>
            <a:chExt cx="2443399" cy="996043"/>
          </a:xfrm>
        </p:grpSpPr>
        <p:sp>
          <p:nvSpPr>
            <p:cNvPr id="81" name="직사각형 80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endParaRPr lang="ko-KR" altLang="en-US" sz="14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endParaRPr lang="ko-KR" altLang="en-US" sz="1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194844" y="4219234"/>
            <a:ext cx="2248266" cy="996043"/>
            <a:chOff x="443873" y="849086"/>
            <a:chExt cx="2443399" cy="996043"/>
          </a:xfrm>
        </p:grpSpPr>
        <p:sp>
          <p:nvSpPr>
            <p:cNvPr id="87" name="직사각형 86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endParaRPr lang="ko-KR" altLang="en-US" sz="14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endParaRPr lang="ko-KR" altLang="en-US" sz="14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670305" y="2690363"/>
            <a:ext cx="2248266" cy="996043"/>
            <a:chOff x="443873" y="849086"/>
            <a:chExt cx="2443399" cy="996043"/>
          </a:xfrm>
        </p:grpSpPr>
        <p:sp>
          <p:nvSpPr>
            <p:cNvPr id="92" name="직사각형 91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endParaRPr lang="ko-KR" altLang="en-US" sz="14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endParaRPr lang="ko-KR" altLang="en-US" sz="14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823298" y="4219234"/>
            <a:ext cx="2248266" cy="996043"/>
            <a:chOff x="443873" y="849086"/>
            <a:chExt cx="2443399" cy="996043"/>
          </a:xfrm>
        </p:grpSpPr>
        <p:sp>
          <p:nvSpPr>
            <p:cNvPr id="97" name="직사각형 96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endParaRPr lang="ko-KR" altLang="en-US" sz="140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endParaRPr lang="ko-KR" altLang="en-US" sz="1400" dirty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8767113" y="4219234"/>
            <a:ext cx="2248266" cy="996043"/>
            <a:chOff x="443873" y="849086"/>
            <a:chExt cx="2443399" cy="996043"/>
          </a:xfrm>
        </p:grpSpPr>
        <p:sp>
          <p:nvSpPr>
            <p:cNvPr id="102" name="직사각형 101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endParaRPr lang="ko-KR" altLang="en-US" sz="14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endParaRPr lang="ko-KR" altLang="en-US" sz="1400" dirty="0"/>
            </a:p>
          </p:txBody>
        </p:sp>
      </p:grpSp>
      <p:cxnSp>
        <p:nvCxnSpPr>
          <p:cNvPr id="106" name="직선 화살표 연결선 105"/>
          <p:cNvCxnSpPr>
            <a:stCxn id="59" idx="2"/>
            <a:endCxn id="84" idx="0"/>
          </p:cNvCxnSpPr>
          <p:nvPr/>
        </p:nvCxnSpPr>
        <p:spPr>
          <a:xfrm flipH="1">
            <a:off x="1604821" y="3686406"/>
            <a:ext cx="1139203" cy="5328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5" idx="2"/>
            <a:endCxn id="99" idx="0"/>
          </p:cNvCxnSpPr>
          <p:nvPr/>
        </p:nvCxnSpPr>
        <p:spPr>
          <a:xfrm flipH="1">
            <a:off x="6947433" y="3686406"/>
            <a:ext cx="94173" cy="5328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7" idx="2"/>
            <a:endCxn id="89" idx="0"/>
          </p:cNvCxnSpPr>
          <p:nvPr/>
        </p:nvCxnSpPr>
        <p:spPr>
          <a:xfrm>
            <a:off x="4249689" y="3686406"/>
            <a:ext cx="69290" cy="532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93" idx="2"/>
            <a:endCxn id="104" idx="0"/>
          </p:cNvCxnSpPr>
          <p:nvPr/>
        </p:nvCxnSpPr>
        <p:spPr>
          <a:xfrm>
            <a:off x="8547271" y="3686406"/>
            <a:ext cx="1343977" cy="532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041944" y="1587050"/>
            <a:ext cx="2661558" cy="197257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4815826" y="3283934"/>
            <a:ext cx="183049" cy="72962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6081136" y="2450435"/>
            <a:ext cx="614223" cy="147589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681744" y="1341593"/>
            <a:ext cx="255701" cy="285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4651649" y="2998691"/>
            <a:ext cx="255701" cy="285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6565899" y="2285573"/>
            <a:ext cx="255701" cy="285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31" name="직선 화살표 연결선 130"/>
          <p:cNvCxnSpPr/>
          <p:nvPr/>
        </p:nvCxnSpPr>
        <p:spPr>
          <a:xfrm flipH="1" flipV="1">
            <a:off x="8344391" y="210163"/>
            <a:ext cx="1162432" cy="203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32244" y="31121"/>
            <a:ext cx="120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 Order</a:t>
            </a:r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2314273" y="2348659"/>
            <a:ext cx="255701" cy="285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804904" y="3473468"/>
            <a:ext cx="255701" cy="285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7" name="타원 136"/>
          <p:cNvSpPr/>
          <p:nvPr/>
        </p:nvSpPr>
        <p:spPr>
          <a:xfrm>
            <a:off x="5894333" y="3887270"/>
            <a:ext cx="255701" cy="285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9356418" y="3648748"/>
            <a:ext cx="554350" cy="3177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/>
          <p:cNvSpPr/>
          <p:nvPr/>
        </p:nvSpPr>
        <p:spPr>
          <a:xfrm>
            <a:off x="9138089" y="3449127"/>
            <a:ext cx="255701" cy="285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41" name="직선 화살표 연결선 140"/>
          <p:cNvCxnSpPr/>
          <p:nvPr/>
        </p:nvCxnSpPr>
        <p:spPr>
          <a:xfrm flipV="1">
            <a:off x="783490" y="1284853"/>
            <a:ext cx="2694373" cy="200990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 flipV="1">
            <a:off x="5042148" y="3221042"/>
            <a:ext cx="134007" cy="61617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585528" y="3188384"/>
            <a:ext cx="255701" cy="285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2046571" y="2087107"/>
            <a:ext cx="255701" cy="285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0" name="타원 149"/>
          <p:cNvSpPr/>
          <p:nvPr/>
        </p:nvSpPr>
        <p:spPr>
          <a:xfrm>
            <a:off x="5073354" y="3796796"/>
            <a:ext cx="255701" cy="285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1" name="타원 150"/>
          <p:cNvSpPr/>
          <p:nvPr/>
        </p:nvSpPr>
        <p:spPr>
          <a:xfrm>
            <a:off x="3462832" y="1056351"/>
            <a:ext cx="255701" cy="285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52" name="직선 화살표 연결선 151"/>
          <p:cNvCxnSpPr/>
          <p:nvPr/>
        </p:nvCxnSpPr>
        <p:spPr>
          <a:xfrm flipV="1">
            <a:off x="5856528" y="2547258"/>
            <a:ext cx="544274" cy="118651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/>
          <p:cNvSpPr/>
          <p:nvPr/>
        </p:nvSpPr>
        <p:spPr>
          <a:xfrm>
            <a:off x="5705399" y="3684055"/>
            <a:ext cx="255701" cy="285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7" name="타원 156"/>
          <p:cNvSpPr/>
          <p:nvPr/>
        </p:nvSpPr>
        <p:spPr>
          <a:xfrm>
            <a:off x="6331001" y="2261420"/>
            <a:ext cx="255701" cy="285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9" name="타원 158"/>
          <p:cNvSpPr/>
          <p:nvPr/>
        </p:nvSpPr>
        <p:spPr>
          <a:xfrm>
            <a:off x="10269134" y="3823846"/>
            <a:ext cx="255701" cy="285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65" name="직선 화살표 연결선 164"/>
          <p:cNvCxnSpPr>
            <a:stCxn id="159" idx="1"/>
          </p:cNvCxnSpPr>
          <p:nvPr/>
        </p:nvCxnSpPr>
        <p:spPr>
          <a:xfrm flipH="1" flipV="1">
            <a:off x="9509389" y="3449127"/>
            <a:ext cx="797192" cy="4164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 flipH="1" flipV="1">
            <a:off x="8359607" y="499077"/>
            <a:ext cx="1161998" cy="23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9632244" y="31587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Order</a:t>
            </a:r>
            <a:endParaRPr lang="ko-KR" altLang="en-US" dirty="0"/>
          </a:p>
        </p:txBody>
      </p:sp>
      <p:cxnSp>
        <p:nvCxnSpPr>
          <p:cNvPr id="180" name="직선 화살표 연결선 179"/>
          <p:cNvCxnSpPr/>
          <p:nvPr/>
        </p:nvCxnSpPr>
        <p:spPr>
          <a:xfrm flipV="1">
            <a:off x="529597" y="997513"/>
            <a:ext cx="2694373" cy="2009906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>
          <a:xfrm>
            <a:off x="314497" y="2935799"/>
            <a:ext cx="255701" cy="28524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2" name="타원 181"/>
          <p:cNvSpPr/>
          <p:nvPr/>
        </p:nvSpPr>
        <p:spPr>
          <a:xfrm>
            <a:off x="1582405" y="1944485"/>
            <a:ext cx="255701" cy="28524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83" name="직선 화살표 연결선 182"/>
          <p:cNvCxnSpPr/>
          <p:nvPr/>
        </p:nvCxnSpPr>
        <p:spPr>
          <a:xfrm flipH="1" flipV="1">
            <a:off x="5257800" y="3216729"/>
            <a:ext cx="128840" cy="577291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/>
          <p:cNvSpPr/>
          <p:nvPr/>
        </p:nvSpPr>
        <p:spPr>
          <a:xfrm>
            <a:off x="5292341" y="3794018"/>
            <a:ext cx="255701" cy="28524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0" name="타원 189"/>
          <p:cNvSpPr/>
          <p:nvPr/>
        </p:nvSpPr>
        <p:spPr>
          <a:xfrm>
            <a:off x="5493733" y="3449127"/>
            <a:ext cx="255701" cy="28524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91" name="직선 화살표 연결선 190"/>
          <p:cNvCxnSpPr/>
          <p:nvPr/>
        </p:nvCxnSpPr>
        <p:spPr>
          <a:xfrm flipV="1">
            <a:off x="5703466" y="2562777"/>
            <a:ext cx="420438" cy="942597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6053460" y="2294165"/>
            <a:ext cx="255701" cy="28524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3" name="타원 192"/>
          <p:cNvSpPr/>
          <p:nvPr/>
        </p:nvSpPr>
        <p:spPr>
          <a:xfrm>
            <a:off x="10627500" y="3721212"/>
            <a:ext cx="255701" cy="28524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94" name="직선 화살표 연결선 193"/>
          <p:cNvCxnSpPr/>
          <p:nvPr/>
        </p:nvCxnSpPr>
        <p:spPr>
          <a:xfrm flipH="1" flipV="1">
            <a:off x="9943421" y="3432466"/>
            <a:ext cx="684079" cy="357202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3200872" y="754153"/>
            <a:ext cx="255701" cy="28524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96" name="직선 화살표 연결선 195"/>
          <p:cNvCxnSpPr/>
          <p:nvPr/>
        </p:nvCxnSpPr>
        <p:spPr>
          <a:xfrm flipH="1">
            <a:off x="8375702" y="745841"/>
            <a:ext cx="1145903" cy="5588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9630642" y="569402"/>
            <a:ext cx="13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 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0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694</Words>
  <Application>Microsoft Office PowerPoint</Application>
  <PresentationFormat>와이드스크린</PresentationFormat>
  <Paragraphs>299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JackSon</dc:creator>
  <cp:lastModifiedBy>JackSon</cp:lastModifiedBy>
  <cp:revision>33</cp:revision>
  <dcterms:created xsi:type="dcterms:W3CDTF">2022-10-31T02:51:34Z</dcterms:created>
  <dcterms:modified xsi:type="dcterms:W3CDTF">2022-11-13T05:23:38Z</dcterms:modified>
</cp:coreProperties>
</file>