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59AF-D2E8-431F-B81F-360B43E3F9C2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>
            <a:stCxn id="81" idx="0"/>
            <a:endCxn id="81" idx="2"/>
          </p:cNvCxnSpPr>
          <p:nvPr/>
        </p:nvCxnSpPr>
        <p:spPr>
          <a:xfrm>
            <a:off x="8047345" y="314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068277" y="432061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68277" y="51092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291151" y="433123"/>
            <a:ext cx="3671748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98215" y="3142239"/>
            <a:ext cx="369825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165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Linked List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81177" y="1451392"/>
            <a:ext cx="1289154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(data)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0331" y="1451392"/>
            <a:ext cx="1154243" cy="734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br>
              <a:rPr lang="en-US" altLang="ko-KR" dirty="0" smtClean="0"/>
            </a:b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1177" y="761844"/>
            <a:ext cx="2443397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76377" y="11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61186" y="521624"/>
            <a:ext cx="1499968" cy="869429"/>
            <a:chOff x="4361186" y="809469"/>
            <a:chExt cx="2443397" cy="1424066"/>
          </a:xfrm>
        </p:grpSpPr>
        <p:sp>
          <p:nvSpPr>
            <p:cNvPr id="9" name="직사각형 8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>
            <a:stCxn id="10" idx="3"/>
            <a:endCxn id="30" idx="1"/>
          </p:cNvCxnSpPr>
          <p:nvPr/>
        </p:nvCxnSpPr>
        <p:spPr>
          <a:xfrm flipV="1">
            <a:off x="5861154" y="732118"/>
            <a:ext cx="48306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3922" y="14331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4331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344223" y="521624"/>
            <a:ext cx="1499968" cy="869429"/>
            <a:chOff x="4361186" y="809469"/>
            <a:chExt cx="2443397" cy="1424066"/>
          </a:xfrm>
        </p:grpSpPr>
        <p:sp>
          <p:nvSpPr>
            <p:cNvPr id="28" name="직사각형 2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327260" y="1909974"/>
            <a:ext cx="1499968" cy="869429"/>
            <a:chOff x="4361186" y="809469"/>
            <a:chExt cx="2443397" cy="1424066"/>
          </a:xfrm>
        </p:grpSpPr>
        <p:sp>
          <p:nvSpPr>
            <p:cNvPr id="33" name="직사각형 3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81252" y="2844786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29" idx="3"/>
            <a:endCxn id="39" idx="1"/>
          </p:cNvCxnSpPr>
          <p:nvPr/>
        </p:nvCxnSpPr>
        <p:spPr>
          <a:xfrm flipV="1">
            <a:off x="7844191" y="779799"/>
            <a:ext cx="483069" cy="38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27260" y="595133"/>
            <a:ext cx="893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27259" y="1013034"/>
            <a:ext cx="337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29" idx="3"/>
            <a:endCxn id="35" idx="1"/>
          </p:cNvCxnSpPr>
          <p:nvPr/>
        </p:nvCxnSpPr>
        <p:spPr>
          <a:xfrm>
            <a:off x="7844191" y="1166832"/>
            <a:ext cx="483069" cy="953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76378" y="27500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344224" y="3214118"/>
            <a:ext cx="1499968" cy="869429"/>
            <a:chOff x="4361186" y="809469"/>
            <a:chExt cx="2443397" cy="1424066"/>
          </a:xfrm>
        </p:grpSpPr>
        <p:sp>
          <p:nvSpPr>
            <p:cNvPr id="48" name="직사각형 4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16801" y="4478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8241767" y="5161371"/>
            <a:ext cx="1499968" cy="869429"/>
            <a:chOff x="4361186" y="809469"/>
            <a:chExt cx="2443397" cy="1424066"/>
          </a:xfrm>
        </p:grpSpPr>
        <p:sp>
          <p:nvSpPr>
            <p:cNvPr id="53" name="직사각형 5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56" name="직선 화살표 연결선 55"/>
          <p:cNvCxnSpPr>
            <a:stCxn id="49" idx="3"/>
            <a:endCxn id="98" idx="1"/>
          </p:cNvCxnSpPr>
          <p:nvPr/>
        </p:nvCxnSpPr>
        <p:spPr>
          <a:xfrm flipV="1">
            <a:off x="7844192" y="3450760"/>
            <a:ext cx="483068" cy="408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361187" y="3210960"/>
            <a:ext cx="1499968" cy="869429"/>
            <a:chOff x="4361186" y="809469"/>
            <a:chExt cx="2443397" cy="1424066"/>
          </a:xfrm>
        </p:grpSpPr>
        <p:sp>
          <p:nvSpPr>
            <p:cNvPr id="60" name="직사각형 59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63" name="직선 화살표 연결선 62"/>
          <p:cNvCxnSpPr>
            <a:stCxn id="61" idx="3"/>
            <a:endCxn id="50" idx="1"/>
          </p:cNvCxnSpPr>
          <p:nvPr/>
        </p:nvCxnSpPr>
        <p:spPr>
          <a:xfrm flipV="1">
            <a:off x="5861155" y="3424612"/>
            <a:ext cx="483069" cy="431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7084049" y="4109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978650" y="4209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0"/>
          </p:cNvCxnSpPr>
          <p:nvPr/>
        </p:nvCxnSpPr>
        <p:spPr>
          <a:xfrm flipH="1" flipV="1">
            <a:off x="5152581" y="4080035"/>
            <a:ext cx="1931468" cy="398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15178" y="4200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668511" y="4256671"/>
            <a:ext cx="404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노드의 헤드를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976378" y="4735017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225935" y="5103220"/>
            <a:ext cx="567053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361186" y="5161371"/>
            <a:ext cx="1499968" cy="869429"/>
            <a:chOff x="4361186" y="809469"/>
            <a:chExt cx="2443397" cy="1424066"/>
          </a:xfrm>
        </p:grpSpPr>
        <p:sp>
          <p:nvSpPr>
            <p:cNvPr id="88" name="직사각형 8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354980" y="5161371"/>
            <a:ext cx="1499968" cy="869429"/>
            <a:chOff x="4361186" y="809469"/>
            <a:chExt cx="2443397" cy="1424066"/>
          </a:xfrm>
        </p:grpSpPr>
        <p:sp>
          <p:nvSpPr>
            <p:cNvPr id="92" name="직사각형 91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327260" y="3240266"/>
            <a:ext cx="1499968" cy="869429"/>
            <a:chOff x="4361186" y="809469"/>
            <a:chExt cx="2443397" cy="1424066"/>
          </a:xfrm>
        </p:grpSpPr>
        <p:sp>
          <p:nvSpPr>
            <p:cNvPr id="96" name="직사각형 95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00" name="직선 화살표 연결선 99"/>
          <p:cNvCxnSpPr>
            <a:stCxn id="89" idx="3"/>
            <a:endCxn id="94" idx="1"/>
          </p:cNvCxnSpPr>
          <p:nvPr/>
        </p:nvCxnSpPr>
        <p:spPr>
          <a:xfrm flipV="1">
            <a:off x="5861154" y="5371865"/>
            <a:ext cx="493826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3" idx="3"/>
            <a:endCxn id="55" idx="1"/>
          </p:cNvCxnSpPr>
          <p:nvPr/>
        </p:nvCxnSpPr>
        <p:spPr>
          <a:xfrm flipV="1">
            <a:off x="7854948" y="5371865"/>
            <a:ext cx="38681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30943" y="6241293"/>
            <a:ext cx="9604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Current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106" idx="3"/>
          </p:cNvCxnSpPr>
          <p:nvPr/>
        </p:nvCxnSpPr>
        <p:spPr>
          <a:xfrm>
            <a:off x="5591399" y="6425959"/>
            <a:ext cx="388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419142" y="6315075"/>
            <a:ext cx="63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이동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5765" y="6484080"/>
            <a:ext cx="20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5966062" y="5520056"/>
            <a:ext cx="264140" cy="10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89" idx="3"/>
            <a:endCxn id="55" idx="1"/>
          </p:cNvCxnSpPr>
          <p:nvPr/>
        </p:nvCxnSpPr>
        <p:spPr>
          <a:xfrm flipV="1">
            <a:off x="5861154" y="5371865"/>
            <a:ext cx="2380613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966767" y="5314529"/>
            <a:ext cx="2244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다음 포인터가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를 가리키면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끊고 </a:t>
            </a:r>
            <a:r>
              <a:rPr lang="en-US" altLang="ko-KR" sz="1400" dirty="0" smtClean="0"/>
              <a:t>Remove Node-&gt;Next</a:t>
            </a:r>
            <a:r>
              <a:rPr lang="ko-KR" altLang="en-US" sz="1400" dirty="0" smtClean="0"/>
              <a:t>를 할당한다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8029146" y="51171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366100" y="13952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301263" y="4119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0060" y="6091773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01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/>
          <p:nvPr/>
        </p:nvCxnSpPr>
        <p:spPr>
          <a:xfrm>
            <a:off x="82163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850603" y="40399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774863" y="382324"/>
            <a:ext cx="4188036" cy="994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09315" y="3396239"/>
            <a:ext cx="4585191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Doubly Linked List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98477" y="4405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2622" y="13823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3823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60484" y="138322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11" idx="3"/>
            <a:endCxn id="127" idx="1"/>
          </p:cNvCxnSpPr>
          <p:nvPr/>
        </p:nvCxnSpPr>
        <p:spPr>
          <a:xfrm flipV="1">
            <a:off x="7858908" y="181039"/>
            <a:ext cx="501576" cy="91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80992" y="1336063"/>
            <a:ext cx="239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111" idx="3"/>
            <a:endCxn id="131" idx="1"/>
          </p:cNvCxnSpPr>
          <p:nvPr/>
        </p:nvCxnSpPr>
        <p:spPr>
          <a:xfrm flipV="1">
            <a:off x="7858908" y="646434"/>
            <a:ext cx="62611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63378" y="34993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27901" y="4732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6995149" y="4363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889750" y="4463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13478" y="4454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79611" y="4510671"/>
            <a:ext cx="4040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</a:t>
            </a:r>
            <a:r>
              <a:rPr lang="ko-KR" altLang="en-US" sz="1400" dirty="0" smtClean="0"/>
              <a:t>노드에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에 신규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추가해 준다</a:t>
            </a:r>
            <a:r>
              <a:rPr lang="en-US" altLang="ko-KR" sz="1400" dirty="0" smtClean="0"/>
              <a:t>.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</a:t>
            </a:r>
            <a:r>
              <a:rPr lang="ko-KR" altLang="en-US" sz="1400" dirty="0" smtClean="0"/>
              <a:t>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639" y="510203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842538" y="5331194"/>
            <a:ext cx="2404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에 연결된 모든 포인터를 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Node-&gt;Next Node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Next Node-&gt;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를 서로 가리키게 만들고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의 연결을 할당 해제 시켜준다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366100" y="13444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12363" y="4373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43874" y="585096"/>
            <a:ext cx="2443398" cy="1424066"/>
            <a:chOff x="443874" y="585096"/>
            <a:chExt cx="2443398" cy="1424066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8" y="1274644"/>
              <a:ext cx="807054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4" y="1274644"/>
              <a:ext cx="807054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Prev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94935" y="444002"/>
            <a:ext cx="1868232" cy="894464"/>
            <a:chOff x="443874" y="585096"/>
            <a:chExt cx="2443398" cy="1424066"/>
          </a:xfrm>
        </p:grpSpPr>
        <p:sp>
          <p:nvSpPr>
            <p:cNvPr id="101" name="직사각형 10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90676" y="429879"/>
            <a:ext cx="1868232" cy="894464"/>
            <a:chOff x="443874" y="585096"/>
            <a:chExt cx="2443398" cy="1424066"/>
          </a:xfrm>
        </p:grpSpPr>
        <p:sp>
          <p:nvSpPr>
            <p:cNvPr id="109" name="직사각형 10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6" name="직선 화살표 연결선 15"/>
          <p:cNvCxnSpPr>
            <a:stCxn id="102" idx="3"/>
            <a:endCxn id="113" idx="1"/>
          </p:cNvCxnSpPr>
          <p:nvPr/>
        </p:nvCxnSpPr>
        <p:spPr>
          <a:xfrm flipV="1">
            <a:off x="5763167" y="646434"/>
            <a:ext cx="227510" cy="46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5" idx="1"/>
            <a:endCxn id="104" idx="3"/>
          </p:cNvCxnSpPr>
          <p:nvPr/>
        </p:nvCxnSpPr>
        <p:spPr>
          <a:xfrm flipH="1" flipV="1">
            <a:off x="5763167" y="660557"/>
            <a:ext cx="227509" cy="4331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5" idx="1"/>
            <a:endCxn id="124" idx="3"/>
          </p:cNvCxnSpPr>
          <p:nvPr/>
        </p:nvCxnSpPr>
        <p:spPr>
          <a:xfrm flipH="1" flipV="1">
            <a:off x="3662685" y="1105912"/>
            <a:ext cx="232250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021434" y="921246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360484" y="-3627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8485026" y="429879"/>
            <a:ext cx="1868232" cy="894464"/>
            <a:chOff x="443874" y="585096"/>
            <a:chExt cx="2443398" cy="1424066"/>
          </a:xfrm>
        </p:grpSpPr>
        <p:sp>
          <p:nvSpPr>
            <p:cNvPr id="129" name="직사각형 12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33" name="직선 연결선 132"/>
          <p:cNvCxnSpPr/>
          <p:nvPr/>
        </p:nvCxnSpPr>
        <p:spPr>
          <a:xfrm flipH="1" flipV="1">
            <a:off x="8111599" y="4203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2" idx="1"/>
            <a:endCxn id="113" idx="3"/>
          </p:cNvCxnSpPr>
          <p:nvPr/>
        </p:nvCxnSpPr>
        <p:spPr>
          <a:xfrm flipH="1" flipV="1">
            <a:off x="7858908" y="646434"/>
            <a:ext cx="62611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181000" y="3467869"/>
            <a:ext cx="1868232" cy="894464"/>
            <a:chOff x="443874" y="585096"/>
            <a:chExt cx="2443398" cy="1424066"/>
          </a:xfrm>
        </p:grpSpPr>
        <p:sp>
          <p:nvSpPr>
            <p:cNvPr id="136" name="직사각형 13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288014" y="3467869"/>
            <a:ext cx="1868232" cy="894464"/>
            <a:chOff x="443874" y="585096"/>
            <a:chExt cx="2443398" cy="1424066"/>
          </a:xfrm>
        </p:grpSpPr>
        <p:sp>
          <p:nvSpPr>
            <p:cNvPr id="141" name="직사각형 14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158341" y="3468151"/>
            <a:ext cx="1868232" cy="894464"/>
            <a:chOff x="443874" y="585096"/>
            <a:chExt cx="2443398" cy="1424066"/>
          </a:xfrm>
        </p:grpSpPr>
        <p:sp>
          <p:nvSpPr>
            <p:cNvPr id="146" name="직사각형 14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76" name="직선 화살표 연결선 75"/>
          <p:cNvCxnSpPr>
            <a:stCxn id="51" idx="0"/>
            <a:endCxn id="146" idx="2"/>
          </p:cNvCxnSpPr>
          <p:nvPr/>
        </p:nvCxnSpPr>
        <p:spPr>
          <a:xfrm flipH="1" flipV="1">
            <a:off x="4098951" y="4362615"/>
            <a:ext cx="2896198" cy="370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39" idx="1"/>
            <a:endCxn id="148" idx="3"/>
          </p:cNvCxnSpPr>
          <p:nvPr/>
        </p:nvCxnSpPr>
        <p:spPr>
          <a:xfrm flipH="1" flipV="1">
            <a:off x="5026573" y="3684706"/>
            <a:ext cx="1154427" cy="4469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4" idx="1"/>
            <a:endCxn id="138" idx="3"/>
          </p:cNvCxnSpPr>
          <p:nvPr/>
        </p:nvCxnSpPr>
        <p:spPr>
          <a:xfrm flipH="1" flipV="1">
            <a:off x="8049232" y="3684424"/>
            <a:ext cx="238782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7" idx="3"/>
            <a:endCxn id="138" idx="1"/>
          </p:cNvCxnSpPr>
          <p:nvPr/>
        </p:nvCxnSpPr>
        <p:spPr>
          <a:xfrm flipV="1">
            <a:off x="5026573" y="3684424"/>
            <a:ext cx="1154428" cy="44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7" idx="3"/>
            <a:endCxn id="143" idx="1"/>
          </p:cNvCxnSpPr>
          <p:nvPr/>
        </p:nvCxnSpPr>
        <p:spPr>
          <a:xfrm flipV="1">
            <a:off x="8049232" y="3684424"/>
            <a:ext cx="238783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48393" y="3945108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7" name="직선 화살표 연결선 156"/>
          <p:cNvCxnSpPr>
            <a:stCxn id="149" idx="1"/>
            <a:endCxn id="156" idx="3"/>
          </p:cNvCxnSpPr>
          <p:nvPr/>
        </p:nvCxnSpPr>
        <p:spPr>
          <a:xfrm flipH="1" flipV="1">
            <a:off x="2889644" y="4129774"/>
            <a:ext cx="268697" cy="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200150" y="3448932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62" name="직선 화살표 연결선 161"/>
          <p:cNvCxnSpPr>
            <a:stCxn id="139" idx="1"/>
            <a:endCxn id="160" idx="3"/>
          </p:cNvCxnSpPr>
          <p:nvPr/>
        </p:nvCxnSpPr>
        <p:spPr>
          <a:xfrm flipH="1" flipV="1">
            <a:off x="5841401" y="3633598"/>
            <a:ext cx="339599" cy="49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5964344" y="3818264"/>
            <a:ext cx="100359" cy="170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3416301" y="1859539"/>
            <a:ext cx="718930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/>
          <p:cNvGrpSpPr/>
          <p:nvPr/>
        </p:nvGrpSpPr>
        <p:grpSpPr>
          <a:xfrm>
            <a:off x="3958500" y="1931169"/>
            <a:ext cx="1868232" cy="894464"/>
            <a:chOff x="443874" y="585096"/>
            <a:chExt cx="2443398" cy="1424066"/>
          </a:xfrm>
        </p:grpSpPr>
        <p:sp>
          <p:nvSpPr>
            <p:cNvPr id="180" name="직사각형 179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501172" y="2099371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</a:t>
            </a:r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8149500" y="1931169"/>
            <a:ext cx="1868232" cy="894464"/>
            <a:chOff x="443874" y="585096"/>
            <a:chExt cx="2443398" cy="1424066"/>
          </a:xfrm>
        </p:grpSpPr>
        <p:sp>
          <p:nvSpPr>
            <p:cNvPr id="191" name="직사각형 19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041300" y="1918469"/>
            <a:ext cx="1868232" cy="894464"/>
            <a:chOff x="443874" y="585096"/>
            <a:chExt cx="2443398" cy="1424066"/>
          </a:xfrm>
        </p:grpSpPr>
        <p:sp>
          <p:nvSpPr>
            <p:cNvPr id="196" name="직사각형 19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10235726" y="36335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02356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5951073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877825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402054" y="209665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035293" y="28689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0146826" y="2071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11" name="직선 연결선 210"/>
          <p:cNvCxnSpPr/>
          <p:nvPr/>
        </p:nvCxnSpPr>
        <p:spPr>
          <a:xfrm>
            <a:off x="10146729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8025829" y="187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018958" y="285921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Current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cxnSp>
        <p:nvCxnSpPr>
          <p:cNvPr id="214" name="직선 화살표 연결선 213"/>
          <p:cNvCxnSpPr>
            <a:stCxn id="181" idx="3"/>
            <a:endCxn id="198" idx="1"/>
          </p:cNvCxnSpPr>
          <p:nvPr/>
        </p:nvCxnSpPr>
        <p:spPr>
          <a:xfrm flipV="1">
            <a:off x="5826732" y="2135024"/>
            <a:ext cx="214569" cy="459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99" idx="1"/>
            <a:endCxn id="182" idx="3"/>
          </p:cNvCxnSpPr>
          <p:nvPr/>
        </p:nvCxnSpPr>
        <p:spPr>
          <a:xfrm flipH="1" flipV="1">
            <a:off x="5826732" y="2147724"/>
            <a:ext cx="214568" cy="4345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194" idx="1"/>
            <a:endCxn id="198" idx="3"/>
          </p:cNvCxnSpPr>
          <p:nvPr/>
        </p:nvCxnSpPr>
        <p:spPr>
          <a:xfrm flipH="1" flipV="1">
            <a:off x="7909532" y="2135024"/>
            <a:ext cx="239968" cy="4599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197" idx="3"/>
            <a:endCxn id="193" idx="1"/>
          </p:cNvCxnSpPr>
          <p:nvPr/>
        </p:nvCxnSpPr>
        <p:spPr>
          <a:xfrm flipV="1">
            <a:off x="7909532" y="2147724"/>
            <a:ext cx="239969" cy="434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1" idx="3"/>
            <a:endCxn id="193" idx="1"/>
          </p:cNvCxnSpPr>
          <p:nvPr/>
        </p:nvCxnSpPr>
        <p:spPr>
          <a:xfrm flipV="1">
            <a:off x="5826732" y="2147724"/>
            <a:ext cx="23227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flipH="1" flipV="1">
            <a:off x="7476599" y="21602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6452" y="2352948"/>
            <a:ext cx="3365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추가할 위치 노드의 다음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있을 경우 현재와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Node, </a:t>
            </a:r>
            <a:r>
              <a:rPr lang="en-US" altLang="ko-KR" sz="1400" dirty="0" smtClean="0"/>
              <a:t>Next Node</a:t>
            </a:r>
            <a:r>
              <a:rPr lang="ko-KR" altLang="en-US" sz="1400" dirty="0" smtClean="0"/>
              <a:t>를 다 </a:t>
            </a:r>
            <a:r>
              <a:rPr lang="ko-KR" altLang="en-US" sz="1400" u="sng" dirty="0" smtClean="0"/>
              <a:t>연결 한 후 </a:t>
            </a:r>
            <a:r>
              <a:rPr lang="en-US" altLang="ko-KR" sz="1400" dirty="0" smtClean="0"/>
              <a:t>Current Node-&gt;Next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New Node</a:t>
            </a:r>
            <a:r>
              <a:rPr lang="ko-KR" altLang="en-US" sz="1400" dirty="0" smtClean="0"/>
              <a:t>에 연결시켜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8219693" y="29070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35" name="직사각형 234"/>
          <p:cNvSpPr/>
          <p:nvPr/>
        </p:nvSpPr>
        <p:spPr>
          <a:xfrm>
            <a:off x="1705418" y="5299349"/>
            <a:ext cx="811308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6" name="그룹 235"/>
          <p:cNvGrpSpPr/>
          <p:nvPr/>
        </p:nvGrpSpPr>
        <p:grpSpPr>
          <a:xfrm>
            <a:off x="2333197" y="5370979"/>
            <a:ext cx="1868232" cy="894464"/>
            <a:chOff x="443874" y="585096"/>
            <a:chExt cx="2443398" cy="1424066"/>
          </a:xfrm>
        </p:grpSpPr>
        <p:sp>
          <p:nvSpPr>
            <p:cNvPr id="237" name="직사각형 23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362397" y="5370979"/>
            <a:ext cx="1868232" cy="894464"/>
            <a:chOff x="443874" y="585096"/>
            <a:chExt cx="2443398" cy="1424066"/>
          </a:xfrm>
        </p:grpSpPr>
        <p:sp>
          <p:nvSpPr>
            <p:cNvPr id="242" name="직사각형 241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835097" y="5612279"/>
            <a:ext cx="1868232" cy="894464"/>
            <a:chOff x="443874" y="585096"/>
            <a:chExt cx="2443398" cy="1424066"/>
          </a:xfrm>
        </p:grpSpPr>
        <p:sp>
          <p:nvSpPr>
            <p:cNvPr id="247" name="직사각형 24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4351170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303322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776751" y="553646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4854490" y="64992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9359723" y="55113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9359626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7238726" y="53120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393655" y="629902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Prev</a:t>
            </a:r>
            <a:r>
              <a:rPr lang="en-US" altLang="ko-KR" dirty="0" smtClean="0"/>
              <a:t> Node</a:t>
            </a:r>
            <a:endParaRPr lang="ko-KR" altLang="en-US" dirty="0"/>
          </a:p>
        </p:txBody>
      </p:sp>
      <p:cxnSp>
        <p:nvCxnSpPr>
          <p:cNvPr id="263" name="직선 화살표 연결선 262"/>
          <p:cNvCxnSpPr>
            <a:stCxn id="238" idx="3"/>
            <a:endCxn id="244" idx="1"/>
          </p:cNvCxnSpPr>
          <p:nvPr/>
        </p:nvCxnSpPr>
        <p:spPr>
          <a:xfrm flipV="1">
            <a:off x="4201429" y="5587534"/>
            <a:ext cx="31609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7432590" y="63468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cxnSp>
        <p:nvCxnSpPr>
          <p:cNvPr id="266" name="직선 화살표 연결선 265"/>
          <p:cNvCxnSpPr>
            <a:stCxn id="245" idx="1"/>
            <a:endCxn id="239" idx="3"/>
          </p:cNvCxnSpPr>
          <p:nvPr/>
        </p:nvCxnSpPr>
        <p:spPr>
          <a:xfrm flipH="1" flipV="1">
            <a:off x="4201429" y="5587534"/>
            <a:ext cx="316096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0" idx="1"/>
            <a:endCxn id="275" idx="0"/>
          </p:cNvCxnSpPr>
          <p:nvPr/>
        </p:nvCxnSpPr>
        <p:spPr>
          <a:xfrm flipH="1">
            <a:off x="4442040" y="6276066"/>
            <a:ext cx="393057" cy="1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48" idx="3"/>
            <a:endCxn id="277" idx="0"/>
          </p:cNvCxnSpPr>
          <p:nvPr/>
        </p:nvCxnSpPr>
        <p:spPr>
          <a:xfrm>
            <a:off x="6703329" y="6276066"/>
            <a:ext cx="417625" cy="13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121414" y="64221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6800328" y="64094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4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339</Words>
  <Application>Microsoft Office PowerPoint</Application>
  <PresentationFormat>와이드스크린</PresentationFormat>
  <Paragraphs>134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JackSon</dc:creator>
  <cp:lastModifiedBy>JackSon</cp:lastModifiedBy>
  <cp:revision>11</cp:revision>
  <dcterms:created xsi:type="dcterms:W3CDTF">2022-10-31T02:51:34Z</dcterms:created>
  <dcterms:modified xsi:type="dcterms:W3CDTF">2022-11-01T03:50:03Z</dcterms:modified>
</cp:coreProperties>
</file>