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3DBF-697E-4D3B-B0AC-14198B692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46FF3-EB9E-43F7-A4F5-3F300C2E2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3EB03-E485-464A-A09E-6DA5D99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55F0C-C553-44D8-9E9D-340D656D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A178D-D22C-4154-913E-E27D0D9A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828D6-AA22-464C-8398-379BD3FE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D1239-C60D-4344-9F55-4E74722D4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AAA0A-318F-41C3-94BC-23D86580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45968-F889-4F3E-A3AF-BE886892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B24FF-1209-4A29-8153-D891C58B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03C81-5AEF-4262-A3E0-0122DD1C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0C77E8-7794-488E-859B-98825CF5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B0E64-EC03-41E6-AB3F-3D4673F4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EE4A1-A069-419D-80D7-36AF3337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13DEB-AC70-42BE-83F0-C4EF0D88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0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47082-E16A-40F8-8C7C-B23B55ED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759A1-D4AC-4BCC-AE95-B14183A6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63EB2-1927-41A7-83E2-4E9BEE11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F8400-E7DA-4F69-BD01-613F51AE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E29BA-923A-4DCB-9A49-B55D555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9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10294-1ABE-4059-9BA4-5E9CF6C7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B8C39-FC65-4E89-8F5E-0DE96C46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D3EDB-B518-4B9D-8FA1-6E90805C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A3E52-8498-4D5A-AB49-7814D447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C55D0-BF37-42E8-A8EC-0CADEF5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4E3D-C856-4A82-BA56-C8D12757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D063-C622-43F4-AB0B-D2AC151C3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90F488-2699-4F80-899F-925D6BBF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80654-1555-4921-B2D0-F1B8314F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D612C-A632-42A1-921B-DC8C7865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76873-C11A-4BBB-A4FC-FEC4409A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D8BEE-3702-4860-B0FE-9FAA78A6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CF33E-20AF-4E34-AB2C-DD20373C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20EC2A-0C15-4619-94C1-B03CAAFF9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DEB875-B3AD-41C9-80DC-F67B3EA2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55755-FEFA-4712-8409-0601F3C2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54375F-6A8F-4E87-BD59-1B83B8D7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E4ED29-0E8C-4D4B-B287-CBA3DC6B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28F345-8444-4F64-8B64-5AE607BD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D77A6-5658-4057-B9C6-FCB750C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AEEB-532A-4484-A337-BF1B076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8E6A2A-73CE-4047-BA12-8D37987B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B150-BCC9-451D-A83C-5B52E16F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2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A88CD2-DA79-4F94-AB33-846F32EE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71F4F9-D651-4AC7-B2F9-16E45161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E5A08-989A-4983-9A79-C4AF5988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5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18D7F-C518-49A9-82FA-570BF43C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1EC5B-AA11-40CB-B755-0FBCA897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ECFA7-2528-4129-8F82-B0169B08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91AC8-8977-4A9B-A359-B2722410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5313A-6EFD-4878-A590-F4F9E94E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FE41C-A8D1-4772-9547-CA7B1E06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2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C2385-FBEA-4C49-998E-EE4498EB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509993-FCDF-4E77-B3D6-9B45122A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19F0A-1675-4FAC-9E68-5A7042B1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C2FC0-376B-4232-94C2-D334806E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3F13A-57A0-419C-A829-8C33E34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94BCE-9152-45D0-99DF-682C27B3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9997E-6152-4A5C-99F3-7E26C08B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E3DA7-6797-4E6C-8485-F1D5E2FF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B84DD-546B-407C-A67B-482F08DCC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9934-D39C-4769-83FA-D32D7F078AA1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C410B-D5F5-4B29-90B3-2A60105AE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5410F-A60F-4FE7-8EC4-DB659896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804F-25B0-4A7B-8AB6-EB878F535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A966-5370-40A9-B525-BAEA1DE2A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Computer Graphics II</a:t>
            </a:r>
            <a:r>
              <a:rPr lang="ko-KR" altLang="en-US" sz="4400"/>
              <a:t> </a:t>
            </a:r>
            <a:r>
              <a:rPr lang="en-US" altLang="ko-KR" sz="4400"/>
              <a:t>Orientation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737CF-FC7A-4DB7-83E2-96F34DD97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Henry Chung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3B33E-CBE2-4899-B746-075A8A3C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CPU vs GPU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04191-1D30-48BA-BF41-9D0D85A5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78" y="1865434"/>
            <a:ext cx="8307842" cy="39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21B0-C4A3-43C1-81AA-72692228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GPU </a:t>
            </a:r>
            <a:r>
              <a:rPr lang="ko-KR" altLang="en-US"/>
              <a:t>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A326C-2D76-4C8A-A882-0770F9AF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GPU </a:t>
            </a:r>
            <a:r>
              <a:rPr lang="ko-KR" altLang="en-US"/>
              <a:t>를 만드는 회사가 한군데가 아니다</a:t>
            </a:r>
            <a:r>
              <a:rPr lang="en-US" altLang="ko-KR"/>
              <a:t>.</a:t>
            </a:r>
          </a:p>
          <a:p>
            <a:r>
              <a:rPr lang="en-US" altLang="ko-KR"/>
              <a:t>GPU </a:t>
            </a:r>
            <a:r>
              <a:rPr lang="ko-KR" altLang="en-US"/>
              <a:t>마다 스펙이 다 다르기 때문에</a:t>
            </a:r>
            <a:r>
              <a:rPr lang="en-US" altLang="ko-KR"/>
              <a:t>, </a:t>
            </a:r>
            <a:r>
              <a:rPr lang="ko-KR" altLang="en-US"/>
              <a:t>제어할 수 있는 코드  </a:t>
            </a:r>
            <a:r>
              <a:rPr lang="en-US" altLang="ko-KR"/>
              <a:t>(SDK </a:t>
            </a:r>
            <a:r>
              <a:rPr lang="ko-KR" altLang="en-US"/>
              <a:t>도 각각 다 다르다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모든 </a:t>
            </a:r>
            <a:r>
              <a:rPr lang="en-US" altLang="ko-KR"/>
              <a:t>GPU </a:t>
            </a:r>
            <a:r>
              <a:rPr lang="ko-KR" altLang="en-US"/>
              <a:t>의 스펙을 알아서 관리해주는 가상 </a:t>
            </a:r>
            <a:r>
              <a:rPr lang="en-US" altLang="ko-KR"/>
              <a:t>GPU </a:t>
            </a:r>
            <a:r>
              <a:rPr lang="ko-KR" altLang="en-US"/>
              <a:t>를 만들고</a:t>
            </a:r>
            <a:r>
              <a:rPr lang="en-US" altLang="ko-KR"/>
              <a:t>, </a:t>
            </a:r>
            <a:r>
              <a:rPr lang="ko-KR" altLang="en-US"/>
              <a:t>가상 </a:t>
            </a:r>
            <a:r>
              <a:rPr lang="en-US" altLang="ko-KR"/>
              <a:t>GPU </a:t>
            </a:r>
            <a:r>
              <a:rPr lang="ko-KR" altLang="en-US"/>
              <a:t>의 스펙만 알면 나머지는 알아서 처리</a:t>
            </a:r>
            <a:endParaRPr lang="en-US" altLang="ko-KR"/>
          </a:p>
          <a:p>
            <a:pPr lvl="1"/>
            <a:r>
              <a:rPr lang="ko-KR" altLang="en-US"/>
              <a:t>이 역할을 해주는 대표적인 애가 </a:t>
            </a:r>
            <a:r>
              <a:rPr lang="en-US" altLang="ko-KR"/>
              <a:t>DX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7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AAADE-B52A-4F94-AC6A-B1568EFE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하드웨어 추상 레이어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27D929-D561-437C-8955-4A576EDF5172}"/>
              </a:ext>
            </a:extLst>
          </p:cNvPr>
          <p:cNvSpPr/>
          <p:nvPr/>
        </p:nvSpPr>
        <p:spPr>
          <a:xfrm>
            <a:off x="8382001" y="2505634"/>
            <a:ext cx="1129553" cy="9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GPU1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4D678-7CE1-4A3B-84D4-BC70539D9130}"/>
              </a:ext>
            </a:extLst>
          </p:cNvPr>
          <p:cNvSpPr/>
          <p:nvPr/>
        </p:nvSpPr>
        <p:spPr>
          <a:xfrm>
            <a:off x="8382001" y="3590363"/>
            <a:ext cx="1129553" cy="9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GPU2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E9129E-47E4-4E05-B345-B726B978FE7E}"/>
              </a:ext>
            </a:extLst>
          </p:cNvPr>
          <p:cNvSpPr/>
          <p:nvPr/>
        </p:nvSpPr>
        <p:spPr>
          <a:xfrm>
            <a:off x="8382000" y="4675092"/>
            <a:ext cx="1129553" cy="9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GPU3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50776-0385-4410-A783-CD188828C8A0}"/>
              </a:ext>
            </a:extLst>
          </p:cNvPr>
          <p:cNvSpPr/>
          <p:nvPr/>
        </p:nvSpPr>
        <p:spPr>
          <a:xfrm>
            <a:off x="2321859" y="2666999"/>
            <a:ext cx="923365" cy="277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S/W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D47F3-5AE8-43C4-8E00-ED8288ED2A38}"/>
              </a:ext>
            </a:extLst>
          </p:cNvPr>
          <p:cNvSpPr/>
          <p:nvPr/>
        </p:nvSpPr>
        <p:spPr>
          <a:xfrm>
            <a:off x="3774142" y="2568388"/>
            <a:ext cx="1129553" cy="9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GPU1</a:t>
            </a:r>
          </a:p>
          <a:p>
            <a:pPr algn="ctr"/>
            <a:r>
              <a:rPr lang="en-US" altLang="ko-KR"/>
              <a:t>SDK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5CE228-38EA-4B25-85E0-A35F5B13C9D5}"/>
              </a:ext>
            </a:extLst>
          </p:cNvPr>
          <p:cNvSpPr/>
          <p:nvPr/>
        </p:nvSpPr>
        <p:spPr>
          <a:xfrm>
            <a:off x="3774141" y="3581400"/>
            <a:ext cx="1129553" cy="9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GPU2</a:t>
            </a:r>
          </a:p>
          <a:p>
            <a:pPr algn="ctr"/>
            <a:r>
              <a:rPr lang="en-US" altLang="ko-KR"/>
              <a:t>SDK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4A0CB-6D3F-4E92-AF85-22136612BD60}"/>
              </a:ext>
            </a:extLst>
          </p:cNvPr>
          <p:cNvSpPr/>
          <p:nvPr/>
        </p:nvSpPr>
        <p:spPr>
          <a:xfrm>
            <a:off x="3774140" y="4594412"/>
            <a:ext cx="1129553" cy="9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GPU3</a:t>
            </a:r>
          </a:p>
          <a:p>
            <a:pPr algn="ctr"/>
            <a:r>
              <a:rPr lang="en-US" altLang="ko-KR"/>
              <a:t>SDK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00459-FFBD-42DF-8CB5-F69B1E3AF3B3}"/>
              </a:ext>
            </a:extLst>
          </p:cNvPr>
          <p:cNvSpPr/>
          <p:nvPr/>
        </p:nvSpPr>
        <p:spPr>
          <a:xfrm>
            <a:off x="1685365" y="1963271"/>
            <a:ext cx="3818964" cy="40879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6714C-28B0-4616-831A-4D2F0814D800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4903695" y="2971799"/>
            <a:ext cx="3478306" cy="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535FDA-6F85-4FCE-82C1-EE5E6F67715E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4903694" y="4047565"/>
            <a:ext cx="3478307" cy="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2F3FC9-A344-4720-A701-D80D1F608EA9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4903693" y="5060577"/>
            <a:ext cx="3478307" cy="8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7733E5-7E0A-433B-8E37-175582BFE946}"/>
              </a:ext>
            </a:extLst>
          </p:cNvPr>
          <p:cNvSpPr/>
          <p:nvPr/>
        </p:nvSpPr>
        <p:spPr>
          <a:xfrm>
            <a:off x="6536392" y="1705254"/>
            <a:ext cx="1129553" cy="45526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Virtual Graphic Card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SDK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FFEAAB-4364-4721-A190-9E461ED5DC5C}"/>
              </a:ext>
            </a:extLst>
          </p:cNvPr>
          <p:cNvCxnSpPr/>
          <p:nvPr/>
        </p:nvCxnSpPr>
        <p:spPr>
          <a:xfrm flipH="1">
            <a:off x="3667125" y="2505634"/>
            <a:ext cx="1390650" cy="1084729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2BF121C-C844-42CD-AE47-3469C18DA67E}"/>
              </a:ext>
            </a:extLst>
          </p:cNvPr>
          <p:cNvCxnSpPr>
            <a:cxnSpLocks/>
          </p:cNvCxnSpPr>
          <p:nvPr/>
        </p:nvCxnSpPr>
        <p:spPr>
          <a:xfrm>
            <a:off x="3774140" y="2464732"/>
            <a:ext cx="1283635" cy="1084729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883BF8-C1A1-43E4-BDD0-CC80CBC855F5}"/>
              </a:ext>
            </a:extLst>
          </p:cNvPr>
          <p:cNvCxnSpPr/>
          <p:nvPr/>
        </p:nvCxnSpPr>
        <p:spPr>
          <a:xfrm flipH="1">
            <a:off x="3694579" y="3609412"/>
            <a:ext cx="1390650" cy="1084729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EE4DE1-269C-447B-8190-62FEA5022D07}"/>
              </a:ext>
            </a:extLst>
          </p:cNvPr>
          <p:cNvCxnSpPr>
            <a:cxnSpLocks/>
          </p:cNvCxnSpPr>
          <p:nvPr/>
        </p:nvCxnSpPr>
        <p:spPr>
          <a:xfrm>
            <a:off x="3801594" y="3568510"/>
            <a:ext cx="1283635" cy="1084729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3D918E-0536-46A5-B12C-E8C820DEE6EB}"/>
              </a:ext>
            </a:extLst>
          </p:cNvPr>
          <p:cNvCxnSpPr/>
          <p:nvPr/>
        </p:nvCxnSpPr>
        <p:spPr>
          <a:xfrm flipH="1">
            <a:off x="3718672" y="4553231"/>
            <a:ext cx="1390650" cy="1084729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8DD1B5-445B-49BB-9C0C-EB364E482B65}"/>
              </a:ext>
            </a:extLst>
          </p:cNvPr>
          <p:cNvCxnSpPr>
            <a:cxnSpLocks/>
          </p:cNvCxnSpPr>
          <p:nvPr/>
        </p:nvCxnSpPr>
        <p:spPr>
          <a:xfrm>
            <a:off x="3825687" y="4512329"/>
            <a:ext cx="1283635" cy="1084729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893808-8B01-41E0-972F-E3BDB7906360}"/>
              </a:ext>
            </a:extLst>
          </p:cNvPr>
          <p:cNvCxnSpPr>
            <a:stCxn id="7" idx="3"/>
          </p:cNvCxnSpPr>
          <p:nvPr/>
        </p:nvCxnSpPr>
        <p:spPr>
          <a:xfrm flipV="1">
            <a:off x="3245224" y="3743888"/>
            <a:ext cx="3291168" cy="31264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A4979AF-E482-4EDA-A54B-0449F6776A0F}"/>
              </a:ext>
            </a:extLst>
          </p:cNvPr>
          <p:cNvCxnSpPr>
            <a:cxnSpLocks/>
          </p:cNvCxnSpPr>
          <p:nvPr/>
        </p:nvCxnSpPr>
        <p:spPr>
          <a:xfrm>
            <a:off x="7654179" y="2750484"/>
            <a:ext cx="727821" cy="517153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259D2A-BEB1-4B21-8298-10BB91DB5EF2}"/>
              </a:ext>
            </a:extLst>
          </p:cNvPr>
          <p:cNvCxnSpPr>
            <a:cxnSpLocks/>
          </p:cNvCxnSpPr>
          <p:nvPr/>
        </p:nvCxnSpPr>
        <p:spPr>
          <a:xfrm>
            <a:off x="7665945" y="4930026"/>
            <a:ext cx="710172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6778E0-352D-4C9C-90B2-1555E92D6107}"/>
              </a:ext>
            </a:extLst>
          </p:cNvPr>
          <p:cNvCxnSpPr>
            <a:cxnSpLocks/>
          </p:cNvCxnSpPr>
          <p:nvPr/>
        </p:nvCxnSpPr>
        <p:spPr>
          <a:xfrm>
            <a:off x="7654179" y="3795431"/>
            <a:ext cx="710172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1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EAE8C-F230-4A19-9CC0-6EE92AD9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환경구성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F44E4-DEF6-4071-A6AC-BDFE851D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Visual Studio 2019</a:t>
            </a:r>
            <a:r>
              <a:rPr lang="ko-KR" altLang="en-US"/>
              <a:t> 설치</a:t>
            </a:r>
            <a:endParaRPr lang="en-US" altLang="ko-KR"/>
          </a:p>
          <a:p>
            <a:r>
              <a:rPr lang="en-US" altLang="ko-KR"/>
              <a:t>DirectX SDK </a:t>
            </a:r>
            <a:r>
              <a:rPr lang="ko-KR" altLang="en-US"/>
              <a:t>설치 </a:t>
            </a:r>
            <a:r>
              <a:rPr lang="en-US" altLang="ko-KR"/>
              <a:t>(DXSDK_Jun10)</a:t>
            </a:r>
          </a:p>
        </p:txBody>
      </p:sp>
    </p:spTree>
    <p:extLst>
      <p:ext uri="{BB962C8B-B14F-4D97-AF65-F5344CB8AC3E}">
        <p14:creationId xmlns:p14="http://schemas.microsoft.com/office/powerpoint/2010/main" val="92591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56AA-8148-4113-B8B8-742879CE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4D10D-5AB7-421B-9EA7-3B3BF831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윈도우 기본 프로그램을 </a:t>
            </a:r>
            <a:r>
              <a:rPr lang="en-US" altLang="ko-KR"/>
              <a:t>C++ </a:t>
            </a:r>
            <a:r>
              <a:rPr lang="ko-KR" altLang="en-US"/>
              <a:t>클래스로 재구성할 것</a:t>
            </a:r>
            <a:endParaRPr lang="en-US" altLang="ko-KR"/>
          </a:p>
          <a:p>
            <a:pPr lvl="1"/>
            <a:r>
              <a:rPr lang="ko-KR" altLang="en-US"/>
              <a:t>윈도우 초기화</a:t>
            </a:r>
            <a:endParaRPr lang="en-US" altLang="ko-KR"/>
          </a:p>
          <a:p>
            <a:pPr lvl="1"/>
            <a:r>
              <a:rPr lang="ko-KR" altLang="en-US"/>
              <a:t>윈도우 등록</a:t>
            </a:r>
            <a:endParaRPr lang="en-US" altLang="ko-KR"/>
          </a:p>
          <a:p>
            <a:pPr lvl="1"/>
            <a:r>
              <a:rPr lang="ko-KR" altLang="en-US"/>
              <a:t>윈도우 그리기</a:t>
            </a:r>
            <a:endParaRPr lang="en-US" altLang="ko-KR"/>
          </a:p>
          <a:p>
            <a:pPr lvl="1"/>
            <a:r>
              <a:rPr lang="ko-KR" altLang="en-US"/>
              <a:t>메시지 루프</a:t>
            </a:r>
            <a:endParaRPr lang="en-US" altLang="ko-KR"/>
          </a:p>
          <a:p>
            <a:pPr lvl="1"/>
            <a:r>
              <a:rPr lang="ko-KR" altLang="en-US"/>
              <a:t>메시지 처리</a:t>
            </a:r>
          </a:p>
        </p:txBody>
      </p:sp>
    </p:spTree>
    <p:extLst>
      <p:ext uri="{BB962C8B-B14F-4D97-AF65-F5344CB8AC3E}">
        <p14:creationId xmlns:p14="http://schemas.microsoft.com/office/powerpoint/2010/main" val="19137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E0B98-F997-4DC6-99C4-D6774A5D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 X </a:t>
            </a:r>
            <a:r>
              <a:rPr lang="ko-KR" altLang="en-US"/>
              <a:t>를 공부하는 주된 목적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A2173-F69F-4314-AF01-D232FF3A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Computer Graphics </a:t>
            </a:r>
            <a:r>
              <a:rPr lang="ko-KR" altLang="en-US" b="1"/>
              <a:t>를 이해하기 위해 </a:t>
            </a:r>
            <a:r>
              <a:rPr lang="en-US" altLang="ko-KR" b="1"/>
              <a:t>DX </a:t>
            </a:r>
            <a:r>
              <a:rPr lang="ko-KR" altLang="en-US" b="1"/>
              <a:t>를 사용하는 것</a:t>
            </a:r>
            <a:endParaRPr lang="en-US" altLang="ko-KR" b="1"/>
          </a:p>
          <a:p>
            <a:pPr lvl="1"/>
            <a:r>
              <a:rPr lang="en-US" altLang="ko-KR" b="1"/>
              <a:t>DX </a:t>
            </a:r>
            <a:r>
              <a:rPr lang="ko-KR" altLang="en-US" b="1"/>
              <a:t>에서 </a:t>
            </a:r>
            <a:r>
              <a:rPr lang="en-US" altLang="ko-KR" b="1"/>
              <a:t>Computer Graphics </a:t>
            </a:r>
            <a:r>
              <a:rPr lang="ko-KR" altLang="en-US" b="1"/>
              <a:t>를 어떻게 처리하는지 보는 것</a:t>
            </a:r>
            <a:endParaRPr lang="en-US" altLang="ko-KR" b="1"/>
          </a:p>
          <a:p>
            <a:pPr lvl="1"/>
            <a:endParaRPr lang="en-US" altLang="ko-KR"/>
          </a:p>
          <a:p>
            <a:r>
              <a:rPr lang="ko-KR" altLang="en-US"/>
              <a:t>다양한 </a:t>
            </a:r>
            <a:r>
              <a:rPr lang="en-US" altLang="ko-KR"/>
              <a:t>GPU </a:t>
            </a:r>
            <a:r>
              <a:rPr lang="ko-KR" altLang="en-US"/>
              <a:t>스펙을 신경쓰지 않아도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거의 대부분의 </a:t>
            </a:r>
            <a:r>
              <a:rPr lang="en-US" altLang="ko-KR"/>
              <a:t>Redering </a:t>
            </a:r>
            <a:r>
              <a:rPr lang="ko-KR" altLang="en-US"/>
              <a:t>을 포함하는 </a:t>
            </a:r>
            <a:r>
              <a:rPr lang="en-US" altLang="ko-KR"/>
              <a:t>S/W </a:t>
            </a:r>
            <a:r>
              <a:rPr lang="ko-KR" altLang="en-US"/>
              <a:t>가 </a:t>
            </a:r>
            <a:r>
              <a:rPr lang="en-US" altLang="ko-KR"/>
              <a:t>DirectX </a:t>
            </a:r>
            <a:r>
              <a:rPr lang="ko-KR" altLang="en-US"/>
              <a:t>를 기본 렌더링 엔진으로 사용한다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전반적인 프로그래밍 스킬 향상</a:t>
            </a:r>
          </a:p>
        </p:txBody>
      </p:sp>
    </p:spTree>
    <p:extLst>
      <p:ext uri="{BB962C8B-B14F-4D97-AF65-F5344CB8AC3E}">
        <p14:creationId xmlns:p14="http://schemas.microsoft.com/office/powerpoint/2010/main" val="179201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E8EB-5E66-4DE9-8A14-13E34990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3D Computer Graphics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19D50-C84D-452A-A458-8FCBC965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3d </a:t>
            </a:r>
            <a:r>
              <a:rPr lang="ko-KR" altLang="en-US"/>
              <a:t>로 장면을 구성하고</a:t>
            </a:r>
            <a:endParaRPr lang="en-US" altLang="ko-KR"/>
          </a:p>
          <a:p>
            <a:r>
              <a:rPr lang="ko-KR" altLang="en-US"/>
              <a:t>카메라와 빛을 이용해 이 장면을 찍는다</a:t>
            </a:r>
            <a:endParaRPr lang="en-US" altLang="ko-KR"/>
          </a:p>
          <a:p>
            <a:r>
              <a:rPr lang="ko-KR" altLang="en-US"/>
              <a:t>결과는 </a:t>
            </a:r>
            <a:r>
              <a:rPr lang="en-US" altLang="ko-KR"/>
              <a:t>2d </a:t>
            </a:r>
            <a:r>
              <a:rPr lang="ko-KR" altLang="en-US"/>
              <a:t>로 출력된다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원근법이 적용되어있다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가려지는 부분 </a:t>
            </a:r>
            <a:r>
              <a:rPr lang="en-US" altLang="ko-KR"/>
              <a:t>(</a:t>
            </a:r>
            <a:r>
              <a:rPr lang="ko-KR" altLang="en-US"/>
              <a:t>클리핑</a:t>
            </a:r>
            <a:r>
              <a:rPr lang="en-US" altLang="ko-KR"/>
              <a:t>) </a:t>
            </a:r>
            <a:r>
              <a:rPr lang="ko-KR" altLang="en-US"/>
              <a:t>처리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</a:t>
            </a:r>
            <a:r>
              <a:rPr lang="en-US" altLang="ko-KR" sz="2800">
                <a:solidFill>
                  <a:srgbClr val="FF0000"/>
                </a:solidFill>
              </a:rPr>
              <a:t>Rendering : 3D </a:t>
            </a:r>
            <a:r>
              <a:rPr lang="ko-KR" altLang="en-US" sz="2800">
                <a:solidFill>
                  <a:srgbClr val="FF0000"/>
                </a:solidFill>
              </a:rPr>
              <a:t>로 구성된 장면을 </a:t>
            </a:r>
            <a:r>
              <a:rPr lang="en-US" altLang="ko-KR" sz="2800">
                <a:solidFill>
                  <a:srgbClr val="FF0000"/>
                </a:solidFill>
              </a:rPr>
              <a:t>2D </a:t>
            </a:r>
            <a:r>
              <a:rPr lang="ko-KR" altLang="en-US" sz="2800">
                <a:solidFill>
                  <a:srgbClr val="FF0000"/>
                </a:solidFill>
              </a:rPr>
              <a:t>로 출력하는 과정</a:t>
            </a:r>
          </a:p>
        </p:txBody>
      </p:sp>
    </p:spTree>
    <p:extLst>
      <p:ext uri="{BB962C8B-B14F-4D97-AF65-F5344CB8AC3E}">
        <p14:creationId xmlns:p14="http://schemas.microsoft.com/office/powerpoint/2010/main" val="91922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02EA7-4EC7-4BA1-B28E-66201947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픽사의 애니메이션</a:t>
            </a:r>
            <a:r>
              <a:rPr lang="ko-KR" altLang="en-US"/>
              <a:t>과 </a:t>
            </a:r>
            <a:r>
              <a:rPr lang="ko-KR" altLang="en-US" b="1"/>
              <a:t>게임</a:t>
            </a:r>
            <a:r>
              <a:rPr lang="ko-KR" altLang="en-US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BBC1D-203E-441B-A400-AC81C100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CG </a:t>
            </a:r>
            <a:r>
              <a:rPr lang="ko-KR" altLang="en-US"/>
              <a:t>단계는 거의 동일</a:t>
            </a:r>
            <a:endParaRPr lang="en-US" altLang="ko-KR"/>
          </a:p>
          <a:p>
            <a:r>
              <a:rPr lang="ko-KR" altLang="en-US"/>
              <a:t>렌더링을 실시간으로 하느냐의 차이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렌더링</a:t>
            </a:r>
            <a:r>
              <a:rPr lang="ko-KR" altLang="en-US"/>
              <a:t>을 </a:t>
            </a:r>
            <a:r>
              <a:rPr lang="ko-KR" altLang="en-US" b="1">
                <a:solidFill>
                  <a:srgbClr val="FF0000"/>
                </a:solidFill>
              </a:rPr>
              <a:t>실시간</a:t>
            </a:r>
            <a:r>
              <a:rPr lang="ko-KR" altLang="en-US"/>
              <a:t>으로</a:t>
            </a:r>
            <a:r>
              <a:rPr lang="en-US" altLang="ko-KR"/>
              <a:t>? (</a:t>
            </a:r>
            <a:r>
              <a:rPr lang="en-US" altLang="ko-KR" b="1"/>
              <a:t>Real Time Rendering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재생버튼을 누른 순간부터 매 프레임 반복적으로 새로 렌더링을 한다</a:t>
            </a:r>
          </a:p>
        </p:txBody>
      </p:sp>
    </p:spTree>
    <p:extLst>
      <p:ext uri="{BB962C8B-B14F-4D97-AF65-F5344CB8AC3E}">
        <p14:creationId xmlns:p14="http://schemas.microsoft.com/office/powerpoint/2010/main" val="13245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ED6D1-6C99-4FA2-B1A1-3FE6E734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2D </a:t>
            </a:r>
            <a:r>
              <a:rPr lang="ko-KR" altLang="en-US" sz="3600"/>
              <a:t>화면에 출력한다는 것</a:t>
            </a:r>
            <a:r>
              <a:rPr lang="en-US" altLang="ko-KR" sz="3600"/>
              <a:t>? </a:t>
            </a:r>
            <a:r>
              <a:rPr lang="ko-KR" altLang="en-US" sz="3600"/>
              <a:t>고려해야 하는것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44ACF-695E-4DBB-8F20-6E33F7FC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Display </a:t>
            </a:r>
            <a:r>
              <a:rPr lang="ko-KR" altLang="en-US"/>
              <a:t>에 출력한다는 것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Display </a:t>
            </a:r>
            <a:r>
              <a:rPr lang="ko-KR" altLang="en-US"/>
              <a:t>의 크기는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전체화면 </a:t>
            </a:r>
            <a:r>
              <a:rPr lang="en-US" altLang="ko-KR"/>
              <a:t>: </a:t>
            </a:r>
            <a:r>
              <a:rPr lang="ko-KR" altLang="en-US"/>
              <a:t>모니터에 따라 천차만별</a:t>
            </a:r>
            <a:endParaRPr lang="en-US" altLang="ko-KR"/>
          </a:p>
          <a:p>
            <a:pPr lvl="1"/>
            <a:r>
              <a:rPr lang="ko-KR" altLang="en-US"/>
              <a:t>창모드 </a:t>
            </a:r>
            <a:r>
              <a:rPr lang="en-US" altLang="ko-KR"/>
              <a:t>: </a:t>
            </a:r>
            <a:r>
              <a:rPr lang="ko-KR" altLang="en-US"/>
              <a:t>창의 크기에 따라 </a:t>
            </a:r>
          </a:p>
        </p:txBody>
      </p:sp>
    </p:spTree>
    <p:extLst>
      <p:ext uri="{BB962C8B-B14F-4D97-AF65-F5344CB8AC3E}">
        <p14:creationId xmlns:p14="http://schemas.microsoft.com/office/powerpoint/2010/main" val="321100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23A21-9251-4047-A0FB-A3BC85D4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Display </a:t>
            </a:r>
            <a:r>
              <a:rPr lang="ko-KR" altLang="en-US"/>
              <a:t>의 </a:t>
            </a:r>
            <a:r>
              <a:rPr lang="en-US" altLang="ko-KR" b="1">
                <a:solidFill>
                  <a:srgbClr val="FF0000"/>
                </a:solidFill>
              </a:rPr>
              <a:t>pixel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04D71-A071-4644-B266-966AD81DE26C}"/>
              </a:ext>
            </a:extLst>
          </p:cNvPr>
          <p:cNvSpPr/>
          <p:nvPr/>
        </p:nvSpPr>
        <p:spPr>
          <a:xfrm>
            <a:off x="2698376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691579-1F3C-44FE-B37D-E96DF4DE3C82}"/>
              </a:ext>
            </a:extLst>
          </p:cNvPr>
          <p:cNvSpPr/>
          <p:nvPr/>
        </p:nvSpPr>
        <p:spPr>
          <a:xfrm>
            <a:off x="3173505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3CC37B-45DD-4C87-92E7-6F793BF80988}"/>
              </a:ext>
            </a:extLst>
          </p:cNvPr>
          <p:cNvSpPr/>
          <p:nvPr/>
        </p:nvSpPr>
        <p:spPr>
          <a:xfrm>
            <a:off x="3648634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891ECB-DAC9-4C47-863B-4594909F63CA}"/>
              </a:ext>
            </a:extLst>
          </p:cNvPr>
          <p:cNvSpPr/>
          <p:nvPr/>
        </p:nvSpPr>
        <p:spPr>
          <a:xfrm>
            <a:off x="4123763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44C07-6F29-407E-9B33-43DC6AFCAB9A}"/>
              </a:ext>
            </a:extLst>
          </p:cNvPr>
          <p:cNvSpPr/>
          <p:nvPr/>
        </p:nvSpPr>
        <p:spPr>
          <a:xfrm>
            <a:off x="4598892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D06EDA-C957-4972-A360-616D63A4F615}"/>
              </a:ext>
            </a:extLst>
          </p:cNvPr>
          <p:cNvSpPr/>
          <p:nvPr/>
        </p:nvSpPr>
        <p:spPr>
          <a:xfrm>
            <a:off x="5074021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B71022-6D3F-4664-86A2-7506B72E0566}"/>
              </a:ext>
            </a:extLst>
          </p:cNvPr>
          <p:cNvSpPr/>
          <p:nvPr/>
        </p:nvSpPr>
        <p:spPr>
          <a:xfrm>
            <a:off x="5549150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9BDB4A-42AA-482E-A427-7A9D93186762}"/>
              </a:ext>
            </a:extLst>
          </p:cNvPr>
          <p:cNvSpPr/>
          <p:nvPr/>
        </p:nvSpPr>
        <p:spPr>
          <a:xfrm>
            <a:off x="6024279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CE1EC7-5105-44E6-9BC6-8819329838E5}"/>
              </a:ext>
            </a:extLst>
          </p:cNvPr>
          <p:cNvSpPr/>
          <p:nvPr/>
        </p:nvSpPr>
        <p:spPr>
          <a:xfrm>
            <a:off x="6499408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D0F91B-4E26-4730-89CC-6A7C8ECCAC8D}"/>
              </a:ext>
            </a:extLst>
          </p:cNvPr>
          <p:cNvSpPr/>
          <p:nvPr/>
        </p:nvSpPr>
        <p:spPr>
          <a:xfrm>
            <a:off x="6974537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8BFDF-7373-437A-9C69-24E881A4A0BC}"/>
              </a:ext>
            </a:extLst>
          </p:cNvPr>
          <p:cNvSpPr/>
          <p:nvPr/>
        </p:nvSpPr>
        <p:spPr>
          <a:xfrm>
            <a:off x="7449666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FFEC80-098E-4E8B-8D2F-2B592C8203A5}"/>
              </a:ext>
            </a:extLst>
          </p:cNvPr>
          <p:cNvSpPr/>
          <p:nvPr/>
        </p:nvSpPr>
        <p:spPr>
          <a:xfrm>
            <a:off x="7924795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CA4D9D-E629-463C-B050-FDE3C13B40F7}"/>
              </a:ext>
            </a:extLst>
          </p:cNvPr>
          <p:cNvSpPr/>
          <p:nvPr/>
        </p:nvSpPr>
        <p:spPr>
          <a:xfrm>
            <a:off x="8399924" y="1882588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189DB4-F274-401A-A620-EE215478D29E}"/>
              </a:ext>
            </a:extLst>
          </p:cNvPr>
          <p:cNvSpPr/>
          <p:nvPr/>
        </p:nvSpPr>
        <p:spPr>
          <a:xfrm>
            <a:off x="2698376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921D86-3207-4EAB-B0C3-176CA1366F64}"/>
              </a:ext>
            </a:extLst>
          </p:cNvPr>
          <p:cNvSpPr/>
          <p:nvPr/>
        </p:nvSpPr>
        <p:spPr>
          <a:xfrm>
            <a:off x="3173505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E96C44-99DB-48E9-9F1F-6F44137A8E5E}"/>
              </a:ext>
            </a:extLst>
          </p:cNvPr>
          <p:cNvSpPr/>
          <p:nvPr/>
        </p:nvSpPr>
        <p:spPr>
          <a:xfrm>
            <a:off x="3648634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50B4A8-154D-410F-9CA5-05711A7BC392}"/>
              </a:ext>
            </a:extLst>
          </p:cNvPr>
          <p:cNvSpPr/>
          <p:nvPr/>
        </p:nvSpPr>
        <p:spPr>
          <a:xfrm>
            <a:off x="4123763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D0208D-C03C-40CC-A52A-512A7B950F70}"/>
              </a:ext>
            </a:extLst>
          </p:cNvPr>
          <p:cNvSpPr/>
          <p:nvPr/>
        </p:nvSpPr>
        <p:spPr>
          <a:xfrm>
            <a:off x="4598892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EEBD11-5781-4EDC-B6C2-EB91716329F5}"/>
              </a:ext>
            </a:extLst>
          </p:cNvPr>
          <p:cNvSpPr/>
          <p:nvPr/>
        </p:nvSpPr>
        <p:spPr>
          <a:xfrm>
            <a:off x="5074021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198373-A46B-4EC6-939A-A0CD04AF0AA0}"/>
              </a:ext>
            </a:extLst>
          </p:cNvPr>
          <p:cNvSpPr/>
          <p:nvPr/>
        </p:nvSpPr>
        <p:spPr>
          <a:xfrm>
            <a:off x="5549150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08DBD1-9528-4ADA-9C66-5EA0E504DC3D}"/>
              </a:ext>
            </a:extLst>
          </p:cNvPr>
          <p:cNvSpPr/>
          <p:nvPr/>
        </p:nvSpPr>
        <p:spPr>
          <a:xfrm>
            <a:off x="6024279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D1B378-F51D-4E4D-80B6-DFACAEAEBCC9}"/>
              </a:ext>
            </a:extLst>
          </p:cNvPr>
          <p:cNvSpPr/>
          <p:nvPr/>
        </p:nvSpPr>
        <p:spPr>
          <a:xfrm>
            <a:off x="6499408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9D4CE8-6177-4771-8247-7E6726C1716B}"/>
              </a:ext>
            </a:extLst>
          </p:cNvPr>
          <p:cNvSpPr/>
          <p:nvPr/>
        </p:nvSpPr>
        <p:spPr>
          <a:xfrm>
            <a:off x="6974537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D2A892-0B17-4494-BC09-59E5EA0D0B3F}"/>
              </a:ext>
            </a:extLst>
          </p:cNvPr>
          <p:cNvSpPr/>
          <p:nvPr/>
        </p:nvSpPr>
        <p:spPr>
          <a:xfrm>
            <a:off x="7449666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8950FF-F064-4EA8-843A-55CBDEC4DE02}"/>
              </a:ext>
            </a:extLst>
          </p:cNvPr>
          <p:cNvSpPr/>
          <p:nvPr/>
        </p:nvSpPr>
        <p:spPr>
          <a:xfrm>
            <a:off x="7924795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A9C73E-B7C1-4962-83E4-158D32DD9A39}"/>
              </a:ext>
            </a:extLst>
          </p:cNvPr>
          <p:cNvSpPr/>
          <p:nvPr/>
        </p:nvSpPr>
        <p:spPr>
          <a:xfrm>
            <a:off x="8399924" y="2375647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95BEA9-EFDE-4D01-9DCC-76F4326B40EB}"/>
              </a:ext>
            </a:extLst>
          </p:cNvPr>
          <p:cNvSpPr/>
          <p:nvPr/>
        </p:nvSpPr>
        <p:spPr>
          <a:xfrm>
            <a:off x="2698376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89D482-567E-4384-845A-397CCA47F4B8}"/>
              </a:ext>
            </a:extLst>
          </p:cNvPr>
          <p:cNvSpPr/>
          <p:nvPr/>
        </p:nvSpPr>
        <p:spPr>
          <a:xfrm>
            <a:off x="3173505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DC4C49-EAE4-4C46-A75A-2DCB1DC961CD}"/>
              </a:ext>
            </a:extLst>
          </p:cNvPr>
          <p:cNvSpPr/>
          <p:nvPr/>
        </p:nvSpPr>
        <p:spPr>
          <a:xfrm>
            <a:off x="3648634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30AA3F-A2CC-4124-96C1-E9B26D239CA7}"/>
              </a:ext>
            </a:extLst>
          </p:cNvPr>
          <p:cNvSpPr/>
          <p:nvPr/>
        </p:nvSpPr>
        <p:spPr>
          <a:xfrm>
            <a:off x="4123763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A51F44-F9DF-4C3B-917D-3A3E5FBBB17B}"/>
              </a:ext>
            </a:extLst>
          </p:cNvPr>
          <p:cNvSpPr/>
          <p:nvPr/>
        </p:nvSpPr>
        <p:spPr>
          <a:xfrm>
            <a:off x="4598892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082C9F-17B3-4ABC-8600-77647E7CA6D4}"/>
              </a:ext>
            </a:extLst>
          </p:cNvPr>
          <p:cNvSpPr/>
          <p:nvPr/>
        </p:nvSpPr>
        <p:spPr>
          <a:xfrm>
            <a:off x="5074021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E44802-99B1-478F-B113-16AB18D13595}"/>
              </a:ext>
            </a:extLst>
          </p:cNvPr>
          <p:cNvSpPr/>
          <p:nvPr/>
        </p:nvSpPr>
        <p:spPr>
          <a:xfrm>
            <a:off x="5549150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0EEAD5-585A-484D-8ED3-D0D7EBF8BD94}"/>
              </a:ext>
            </a:extLst>
          </p:cNvPr>
          <p:cNvSpPr/>
          <p:nvPr/>
        </p:nvSpPr>
        <p:spPr>
          <a:xfrm>
            <a:off x="6024279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AD4B8B-4FDB-4D15-92B4-310F950E82A4}"/>
              </a:ext>
            </a:extLst>
          </p:cNvPr>
          <p:cNvSpPr/>
          <p:nvPr/>
        </p:nvSpPr>
        <p:spPr>
          <a:xfrm>
            <a:off x="6499408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6ADC76-4682-4C9F-8F1C-5F2E7433C94B}"/>
              </a:ext>
            </a:extLst>
          </p:cNvPr>
          <p:cNvSpPr/>
          <p:nvPr/>
        </p:nvSpPr>
        <p:spPr>
          <a:xfrm>
            <a:off x="6974537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E41362-28BA-4E42-8B45-5D3CE471D4D8}"/>
              </a:ext>
            </a:extLst>
          </p:cNvPr>
          <p:cNvSpPr/>
          <p:nvPr/>
        </p:nvSpPr>
        <p:spPr>
          <a:xfrm>
            <a:off x="7449666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B2D02A-2420-4EB8-AF8D-327E40E6384D}"/>
              </a:ext>
            </a:extLst>
          </p:cNvPr>
          <p:cNvSpPr/>
          <p:nvPr/>
        </p:nvSpPr>
        <p:spPr>
          <a:xfrm>
            <a:off x="7924795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C71CB4-05E9-48EA-8A97-78A901885957}"/>
              </a:ext>
            </a:extLst>
          </p:cNvPr>
          <p:cNvSpPr/>
          <p:nvPr/>
        </p:nvSpPr>
        <p:spPr>
          <a:xfrm>
            <a:off x="8399924" y="2868706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BF76D8-7C42-47AF-AD1E-1D8A53D30370}"/>
              </a:ext>
            </a:extLst>
          </p:cNvPr>
          <p:cNvSpPr/>
          <p:nvPr/>
        </p:nvSpPr>
        <p:spPr>
          <a:xfrm>
            <a:off x="2698376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959434-87AF-48DE-AEAD-C250604506CD}"/>
              </a:ext>
            </a:extLst>
          </p:cNvPr>
          <p:cNvSpPr/>
          <p:nvPr/>
        </p:nvSpPr>
        <p:spPr>
          <a:xfrm>
            <a:off x="3173505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3E69B0-5583-4A4A-9BE6-2E89C75BD494}"/>
              </a:ext>
            </a:extLst>
          </p:cNvPr>
          <p:cNvSpPr/>
          <p:nvPr/>
        </p:nvSpPr>
        <p:spPr>
          <a:xfrm>
            <a:off x="3648634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9B09BB-EEF5-4F59-910C-0C106E8F1BE2}"/>
              </a:ext>
            </a:extLst>
          </p:cNvPr>
          <p:cNvSpPr/>
          <p:nvPr/>
        </p:nvSpPr>
        <p:spPr>
          <a:xfrm>
            <a:off x="4123763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B0D01E-7330-4AA6-9AF2-4A4880012220}"/>
              </a:ext>
            </a:extLst>
          </p:cNvPr>
          <p:cNvSpPr/>
          <p:nvPr/>
        </p:nvSpPr>
        <p:spPr>
          <a:xfrm>
            <a:off x="4598892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05F4E5-D900-4072-A8D6-B0C2982C46BF}"/>
              </a:ext>
            </a:extLst>
          </p:cNvPr>
          <p:cNvSpPr/>
          <p:nvPr/>
        </p:nvSpPr>
        <p:spPr>
          <a:xfrm>
            <a:off x="5074021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EFB9C7-0620-4BBB-99FB-29672D5217E5}"/>
              </a:ext>
            </a:extLst>
          </p:cNvPr>
          <p:cNvSpPr/>
          <p:nvPr/>
        </p:nvSpPr>
        <p:spPr>
          <a:xfrm>
            <a:off x="5549150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E33EE9-965C-4AD7-BAE6-C571C28E68E5}"/>
              </a:ext>
            </a:extLst>
          </p:cNvPr>
          <p:cNvSpPr/>
          <p:nvPr/>
        </p:nvSpPr>
        <p:spPr>
          <a:xfrm>
            <a:off x="6024279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0DA99C-A74F-43E7-93F4-790EB82D8952}"/>
              </a:ext>
            </a:extLst>
          </p:cNvPr>
          <p:cNvSpPr/>
          <p:nvPr/>
        </p:nvSpPr>
        <p:spPr>
          <a:xfrm>
            <a:off x="6499408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FE9D84-78E7-4A03-998B-FC84AFCCA99C}"/>
              </a:ext>
            </a:extLst>
          </p:cNvPr>
          <p:cNvSpPr/>
          <p:nvPr/>
        </p:nvSpPr>
        <p:spPr>
          <a:xfrm>
            <a:off x="6974537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EF27FF-D38B-4F51-BC33-34278BA45C93}"/>
              </a:ext>
            </a:extLst>
          </p:cNvPr>
          <p:cNvSpPr/>
          <p:nvPr/>
        </p:nvSpPr>
        <p:spPr>
          <a:xfrm>
            <a:off x="7449666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2501C2-A0CD-4D1B-B42E-847F203F8312}"/>
              </a:ext>
            </a:extLst>
          </p:cNvPr>
          <p:cNvSpPr/>
          <p:nvPr/>
        </p:nvSpPr>
        <p:spPr>
          <a:xfrm>
            <a:off x="7924795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414C4-C3C1-4D9C-9044-8D03D0863BA5}"/>
              </a:ext>
            </a:extLst>
          </p:cNvPr>
          <p:cNvSpPr/>
          <p:nvPr/>
        </p:nvSpPr>
        <p:spPr>
          <a:xfrm>
            <a:off x="8399924" y="3361765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1F9B22-52CC-4171-BA7A-BE6D925019A5}"/>
              </a:ext>
            </a:extLst>
          </p:cNvPr>
          <p:cNvSpPr/>
          <p:nvPr/>
        </p:nvSpPr>
        <p:spPr>
          <a:xfrm>
            <a:off x="2698376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0901954-EF70-4DE6-8FD5-8420EEA68B0A}"/>
              </a:ext>
            </a:extLst>
          </p:cNvPr>
          <p:cNvSpPr/>
          <p:nvPr/>
        </p:nvSpPr>
        <p:spPr>
          <a:xfrm>
            <a:off x="3173505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E28831-6893-4304-8CF9-94A19A9B95F9}"/>
              </a:ext>
            </a:extLst>
          </p:cNvPr>
          <p:cNvSpPr/>
          <p:nvPr/>
        </p:nvSpPr>
        <p:spPr>
          <a:xfrm>
            <a:off x="3648634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B773A7-3797-4F1D-9EF6-C8D83645EABD}"/>
              </a:ext>
            </a:extLst>
          </p:cNvPr>
          <p:cNvSpPr/>
          <p:nvPr/>
        </p:nvSpPr>
        <p:spPr>
          <a:xfrm>
            <a:off x="4123763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6F4609-0796-4396-8644-EFABCEF7FD9A}"/>
              </a:ext>
            </a:extLst>
          </p:cNvPr>
          <p:cNvSpPr/>
          <p:nvPr/>
        </p:nvSpPr>
        <p:spPr>
          <a:xfrm>
            <a:off x="4598892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3DD990-6E32-4FFD-BEE6-22A9AF05477E}"/>
              </a:ext>
            </a:extLst>
          </p:cNvPr>
          <p:cNvSpPr/>
          <p:nvPr/>
        </p:nvSpPr>
        <p:spPr>
          <a:xfrm>
            <a:off x="5074021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D2CC3DF-9416-4BDD-A7D5-865135C2BA56}"/>
              </a:ext>
            </a:extLst>
          </p:cNvPr>
          <p:cNvSpPr/>
          <p:nvPr/>
        </p:nvSpPr>
        <p:spPr>
          <a:xfrm>
            <a:off x="5549150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1FE8E0-5BFF-447C-9959-DAE6F2083086}"/>
              </a:ext>
            </a:extLst>
          </p:cNvPr>
          <p:cNvSpPr/>
          <p:nvPr/>
        </p:nvSpPr>
        <p:spPr>
          <a:xfrm>
            <a:off x="6024279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A3409B-B05C-4864-8DDD-EBFBA5D02C5D}"/>
              </a:ext>
            </a:extLst>
          </p:cNvPr>
          <p:cNvSpPr/>
          <p:nvPr/>
        </p:nvSpPr>
        <p:spPr>
          <a:xfrm>
            <a:off x="6499408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BBC331-17AF-4C5C-B0C5-E94E73DAB0E1}"/>
              </a:ext>
            </a:extLst>
          </p:cNvPr>
          <p:cNvSpPr/>
          <p:nvPr/>
        </p:nvSpPr>
        <p:spPr>
          <a:xfrm>
            <a:off x="6974537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566E252-A8D1-4E9C-9418-C89747ED2365}"/>
              </a:ext>
            </a:extLst>
          </p:cNvPr>
          <p:cNvSpPr/>
          <p:nvPr/>
        </p:nvSpPr>
        <p:spPr>
          <a:xfrm>
            <a:off x="7449666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81D258E-B158-4EAB-ABA5-E421422C731F}"/>
              </a:ext>
            </a:extLst>
          </p:cNvPr>
          <p:cNvSpPr/>
          <p:nvPr/>
        </p:nvSpPr>
        <p:spPr>
          <a:xfrm>
            <a:off x="7924795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10381B6-974F-42DD-8AEB-6EA9C4CBE9C9}"/>
              </a:ext>
            </a:extLst>
          </p:cNvPr>
          <p:cNvSpPr/>
          <p:nvPr/>
        </p:nvSpPr>
        <p:spPr>
          <a:xfrm>
            <a:off x="8399924" y="3854824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8D69F4-35A4-4C46-B09D-C2106F32706A}"/>
              </a:ext>
            </a:extLst>
          </p:cNvPr>
          <p:cNvSpPr/>
          <p:nvPr/>
        </p:nvSpPr>
        <p:spPr>
          <a:xfrm>
            <a:off x="2698376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CEAF45-A065-4574-A577-1265082FA8B6}"/>
              </a:ext>
            </a:extLst>
          </p:cNvPr>
          <p:cNvSpPr/>
          <p:nvPr/>
        </p:nvSpPr>
        <p:spPr>
          <a:xfrm>
            <a:off x="3173505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50E080-C75A-46E4-817C-EBF311C49166}"/>
              </a:ext>
            </a:extLst>
          </p:cNvPr>
          <p:cNvSpPr/>
          <p:nvPr/>
        </p:nvSpPr>
        <p:spPr>
          <a:xfrm>
            <a:off x="3648634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8D41AC-8308-4601-A40A-995FF6822B5F}"/>
              </a:ext>
            </a:extLst>
          </p:cNvPr>
          <p:cNvSpPr/>
          <p:nvPr/>
        </p:nvSpPr>
        <p:spPr>
          <a:xfrm>
            <a:off x="4123763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EBA1A91-07DC-4FF3-8C9F-E6DC7063A994}"/>
              </a:ext>
            </a:extLst>
          </p:cNvPr>
          <p:cNvSpPr/>
          <p:nvPr/>
        </p:nvSpPr>
        <p:spPr>
          <a:xfrm>
            <a:off x="4598892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E57C24-B2BB-4B43-94E1-5EF5D138244F}"/>
              </a:ext>
            </a:extLst>
          </p:cNvPr>
          <p:cNvSpPr/>
          <p:nvPr/>
        </p:nvSpPr>
        <p:spPr>
          <a:xfrm>
            <a:off x="5074021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5BC050-15D8-4D19-8A3D-CA7B648D6C1B}"/>
              </a:ext>
            </a:extLst>
          </p:cNvPr>
          <p:cNvSpPr/>
          <p:nvPr/>
        </p:nvSpPr>
        <p:spPr>
          <a:xfrm>
            <a:off x="5549150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A0E749-F275-44B8-993F-FD851B774E69}"/>
              </a:ext>
            </a:extLst>
          </p:cNvPr>
          <p:cNvSpPr/>
          <p:nvPr/>
        </p:nvSpPr>
        <p:spPr>
          <a:xfrm>
            <a:off x="6024279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3870184-51AD-40EE-B21B-243A62089C3D}"/>
              </a:ext>
            </a:extLst>
          </p:cNvPr>
          <p:cNvSpPr/>
          <p:nvPr/>
        </p:nvSpPr>
        <p:spPr>
          <a:xfrm>
            <a:off x="6499408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3FD55B4-7E41-400B-BD88-D37A7F9BBFB5}"/>
              </a:ext>
            </a:extLst>
          </p:cNvPr>
          <p:cNvSpPr/>
          <p:nvPr/>
        </p:nvSpPr>
        <p:spPr>
          <a:xfrm>
            <a:off x="6974537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782F45-701E-4DEF-A234-8B5BE2F6C02E}"/>
              </a:ext>
            </a:extLst>
          </p:cNvPr>
          <p:cNvSpPr/>
          <p:nvPr/>
        </p:nvSpPr>
        <p:spPr>
          <a:xfrm>
            <a:off x="7449666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CBD8BD-70D9-47EB-9DFE-A7AEF5FAE6EF}"/>
              </a:ext>
            </a:extLst>
          </p:cNvPr>
          <p:cNvSpPr/>
          <p:nvPr/>
        </p:nvSpPr>
        <p:spPr>
          <a:xfrm>
            <a:off x="7924795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50B3BC1-8E65-41FB-9B1F-C0829D772390}"/>
              </a:ext>
            </a:extLst>
          </p:cNvPr>
          <p:cNvSpPr/>
          <p:nvPr/>
        </p:nvSpPr>
        <p:spPr>
          <a:xfrm>
            <a:off x="8399924" y="4347883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FEA45B-8EE9-406A-A10A-B0A66226031E}"/>
              </a:ext>
            </a:extLst>
          </p:cNvPr>
          <p:cNvSpPr/>
          <p:nvPr/>
        </p:nvSpPr>
        <p:spPr>
          <a:xfrm>
            <a:off x="2698376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C80D82B-74F7-458A-A879-E114ED4951BF}"/>
              </a:ext>
            </a:extLst>
          </p:cNvPr>
          <p:cNvSpPr/>
          <p:nvPr/>
        </p:nvSpPr>
        <p:spPr>
          <a:xfrm>
            <a:off x="3173505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A01568-105F-4582-9836-81864D49195B}"/>
              </a:ext>
            </a:extLst>
          </p:cNvPr>
          <p:cNvSpPr/>
          <p:nvPr/>
        </p:nvSpPr>
        <p:spPr>
          <a:xfrm>
            <a:off x="3648634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C9C042-B8DE-4A72-8023-F2976875297D}"/>
              </a:ext>
            </a:extLst>
          </p:cNvPr>
          <p:cNvSpPr/>
          <p:nvPr/>
        </p:nvSpPr>
        <p:spPr>
          <a:xfrm>
            <a:off x="4123763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231C0C-CBC1-43A5-87CA-BDC5718C2E71}"/>
              </a:ext>
            </a:extLst>
          </p:cNvPr>
          <p:cNvSpPr/>
          <p:nvPr/>
        </p:nvSpPr>
        <p:spPr>
          <a:xfrm>
            <a:off x="4598892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3C72D0-1906-46C4-856D-3B1F95BA0CE9}"/>
              </a:ext>
            </a:extLst>
          </p:cNvPr>
          <p:cNvSpPr/>
          <p:nvPr/>
        </p:nvSpPr>
        <p:spPr>
          <a:xfrm>
            <a:off x="5074021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04D76E0-BF92-436F-9770-DDFF4BC4C230}"/>
              </a:ext>
            </a:extLst>
          </p:cNvPr>
          <p:cNvSpPr/>
          <p:nvPr/>
        </p:nvSpPr>
        <p:spPr>
          <a:xfrm>
            <a:off x="5549150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7815385-69B9-4130-A979-228EEB7AA0A4}"/>
              </a:ext>
            </a:extLst>
          </p:cNvPr>
          <p:cNvSpPr/>
          <p:nvPr/>
        </p:nvSpPr>
        <p:spPr>
          <a:xfrm>
            <a:off x="6024279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D667B1A-645C-4248-B846-E5FC0D3EA5E1}"/>
              </a:ext>
            </a:extLst>
          </p:cNvPr>
          <p:cNvSpPr/>
          <p:nvPr/>
        </p:nvSpPr>
        <p:spPr>
          <a:xfrm>
            <a:off x="6499408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BA02CAB-E051-4100-9817-05451ADA6A54}"/>
              </a:ext>
            </a:extLst>
          </p:cNvPr>
          <p:cNvSpPr/>
          <p:nvPr/>
        </p:nvSpPr>
        <p:spPr>
          <a:xfrm>
            <a:off x="6974537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C95845-C953-45F7-80B8-17578C2C2896}"/>
              </a:ext>
            </a:extLst>
          </p:cNvPr>
          <p:cNvSpPr/>
          <p:nvPr/>
        </p:nvSpPr>
        <p:spPr>
          <a:xfrm>
            <a:off x="7449666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6CB75DC-032D-4D8B-A1D3-140D1A111ED4}"/>
              </a:ext>
            </a:extLst>
          </p:cNvPr>
          <p:cNvSpPr/>
          <p:nvPr/>
        </p:nvSpPr>
        <p:spPr>
          <a:xfrm>
            <a:off x="7924795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5EE342-9694-49C8-8573-1E77000AE5F8}"/>
              </a:ext>
            </a:extLst>
          </p:cNvPr>
          <p:cNvSpPr/>
          <p:nvPr/>
        </p:nvSpPr>
        <p:spPr>
          <a:xfrm>
            <a:off x="8399924" y="4840942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7248EDF-2975-42D9-A41A-2C4337B59F8F}"/>
              </a:ext>
            </a:extLst>
          </p:cNvPr>
          <p:cNvSpPr/>
          <p:nvPr/>
        </p:nvSpPr>
        <p:spPr>
          <a:xfrm>
            <a:off x="2698376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9AF8ADE-C057-439B-84A2-CA906C629E4E}"/>
              </a:ext>
            </a:extLst>
          </p:cNvPr>
          <p:cNvSpPr/>
          <p:nvPr/>
        </p:nvSpPr>
        <p:spPr>
          <a:xfrm>
            <a:off x="3173505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6456583-85E2-4C59-BAD2-1FFEC468FA6D}"/>
              </a:ext>
            </a:extLst>
          </p:cNvPr>
          <p:cNvSpPr/>
          <p:nvPr/>
        </p:nvSpPr>
        <p:spPr>
          <a:xfrm>
            <a:off x="3648634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B87A7E-55ED-4D7E-A95B-63EA248F842A}"/>
              </a:ext>
            </a:extLst>
          </p:cNvPr>
          <p:cNvSpPr/>
          <p:nvPr/>
        </p:nvSpPr>
        <p:spPr>
          <a:xfrm>
            <a:off x="4123763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5A8AC4C-ECD0-4800-B2B3-E48CACC2EE3B}"/>
              </a:ext>
            </a:extLst>
          </p:cNvPr>
          <p:cNvSpPr/>
          <p:nvPr/>
        </p:nvSpPr>
        <p:spPr>
          <a:xfrm>
            <a:off x="4598892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292FABB-0EB1-4B33-820A-EDF861AFADD3}"/>
              </a:ext>
            </a:extLst>
          </p:cNvPr>
          <p:cNvSpPr/>
          <p:nvPr/>
        </p:nvSpPr>
        <p:spPr>
          <a:xfrm>
            <a:off x="5074021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8569D5-F359-409C-84C4-2E5DA7086F41}"/>
              </a:ext>
            </a:extLst>
          </p:cNvPr>
          <p:cNvSpPr/>
          <p:nvPr/>
        </p:nvSpPr>
        <p:spPr>
          <a:xfrm>
            <a:off x="5549150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994E435-7A68-45C4-91CB-10639EF0F21F}"/>
              </a:ext>
            </a:extLst>
          </p:cNvPr>
          <p:cNvSpPr/>
          <p:nvPr/>
        </p:nvSpPr>
        <p:spPr>
          <a:xfrm>
            <a:off x="6024279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FB9671B-5633-4334-B6B5-DCD01D53C2C7}"/>
              </a:ext>
            </a:extLst>
          </p:cNvPr>
          <p:cNvSpPr/>
          <p:nvPr/>
        </p:nvSpPr>
        <p:spPr>
          <a:xfrm>
            <a:off x="6499408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445E60E-F640-4315-B5B8-4642B3CC48FE}"/>
              </a:ext>
            </a:extLst>
          </p:cNvPr>
          <p:cNvSpPr/>
          <p:nvPr/>
        </p:nvSpPr>
        <p:spPr>
          <a:xfrm>
            <a:off x="6974537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D2701C4-80A3-4C6C-B172-E52692CFF2FE}"/>
              </a:ext>
            </a:extLst>
          </p:cNvPr>
          <p:cNvSpPr/>
          <p:nvPr/>
        </p:nvSpPr>
        <p:spPr>
          <a:xfrm>
            <a:off x="7449666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9249C5C-94B0-4604-AF6F-D441104968E2}"/>
              </a:ext>
            </a:extLst>
          </p:cNvPr>
          <p:cNvSpPr/>
          <p:nvPr/>
        </p:nvSpPr>
        <p:spPr>
          <a:xfrm>
            <a:off x="7924795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FAF8BF1-F714-41F2-881B-29834100A381}"/>
              </a:ext>
            </a:extLst>
          </p:cNvPr>
          <p:cNvSpPr/>
          <p:nvPr/>
        </p:nvSpPr>
        <p:spPr>
          <a:xfrm>
            <a:off x="8399924" y="5334001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29E33B2-CFA3-41F7-AE3E-F4E7BB9F966F}"/>
              </a:ext>
            </a:extLst>
          </p:cNvPr>
          <p:cNvSpPr/>
          <p:nvPr/>
        </p:nvSpPr>
        <p:spPr>
          <a:xfrm>
            <a:off x="2698376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203D93-E43D-4D2F-9201-B2C0E26811B5}"/>
              </a:ext>
            </a:extLst>
          </p:cNvPr>
          <p:cNvSpPr/>
          <p:nvPr/>
        </p:nvSpPr>
        <p:spPr>
          <a:xfrm>
            <a:off x="3173505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977CA0-9283-41AC-9F38-300B1C9219B0}"/>
              </a:ext>
            </a:extLst>
          </p:cNvPr>
          <p:cNvSpPr/>
          <p:nvPr/>
        </p:nvSpPr>
        <p:spPr>
          <a:xfrm>
            <a:off x="3648634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8B9A7F-858A-44A7-A90C-9CA88095B847}"/>
              </a:ext>
            </a:extLst>
          </p:cNvPr>
          <p:cNvSpPr/>
          <p:nvPr/>
        </p:nvSpPr>
        <p:spPr>
          <a:xfrm>
            <a:off x="4123763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BDC3336-2E4D-45F3-BA60-0B0CE30E73EA}"/>
              </a:ext>
            </a:extLst>
          </p:cNvPr>
          <p:cNvSpPr/>
          <p:nvPr/>
        </p:nvSpPr>
        <p:spPr>
          <a:xfrm>
            <a:off x="4598892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F87AF30-21C3-4A09-A98E-7DD956D8CD61}"/>
              </a:ext>
            </a:extLst>
          </p:cNvPr>
          <p:cNvSpPr/>
          <p:nvPr/>
        </p:nvSpPr>
        <p:spPr>
          <a:xfrm>
            <a:off x="5074021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986CCB2-CEEF-4A0B-AD59-AA942E6BB250}"/>
              </a:ext>
            </a:extLst>
          </p:cNvPr>
          <p:cNvSpPr/>
          <p:nvPr/>
        </p:nvSpPr>
        <p:spPr>
          <a:xfrm>
            <a:off x="5549150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BB2AC66-6E9E-4776-A15A-5DFB277BAC9E}"/>
              </a:ext>
            </a:extLst>
          </p:cNvPr>
          <p:cNvSpPr/>
          <p:nvPr/>
        </p:nvSpPr>
        <p:spPr>
          <a:xfrm>
            <a:off x="6024279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5F81CC7-89F8-4094-82ED-19CFFE299792}"/>
              </a:ext>
            </a:extLst>
          </p:cNvPr>
          <p:cNvSpPr/>
          <p:nvPr/>
        </p:nvSpPr>
        <p:spPr>
          <a:xfrm>
            <a:off x="6499408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D3DCD6D-B07D-4075-8ED5-4EC75C3831C8}"/>
              </a:ext>
            </a:extLst>
          </p:cNvPr>
          <p:cNvSpPr/>
          <p:nvPr/>
        </p:nvSpPr>
        <p:spPr>
          <a:xfrm>
            <a:off x="6974537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53A3F93-C38B-4E0B-AE40-6E0D3CD5F01E}"/>
              </a:ext>
            </a:extLst>
          </p:cNvPr>
          <p:cNvSpPr/>
          <p:nvPr/>
        </p:nvSpPr>
        <p:spPr>
          <a:xfrm>
            <a:off x="7449666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2FEFF1-6EDC-4BCF-9A56-4792D05D034C}"/>
              </a:ext>
            </a:extLst>
          </p:cNvPr>
          <p:cNvSpPr/>
          <p:nvPr/>
        </p:nvSpPr>
        <p:spPr>
          <a:xfrm>
            <a:off x="7924795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F2C96A6-3EB2-4A9D-B8DA-E248E6FFACE1}"/>
              </a:ext>
            </a:extLst>
          </p:cNvPr>
          <p:cNvSpPr/>
          <p:nvPr/>
        </p:nvSpPr>
        <p:spPr>
          <a:xfrm>
            <a:off x="8399924" y="5827060"/>
            <a:ext cx="47512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91590-FAC0-4FEC-8F31-6F8C9533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Computer Graphics?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A830C-C1E0-48C6-9BFC-6868C231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지금까지 말한 과정들이 어떻게 진행되는가에 대한 학문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대부분은 수학과 물리학에서 사용되는 모델 </a:t>
            </a:r>
            <a:r>
              <a:rPr lang="en-US" altLang="ko-KR"/>
              <a:t>(</a:t>
            </a:r>
            <a:r>
              <a:rPr lang="ko-KR" altLang="en-US"/>
              <a:t>수식</a:t>
            </a:r>
            <a:r>
              <a:rPr lang="en-US" altLang="ko-KR"/>
              <a:t>)</a:t>
            </a:r>
            <a:r>
              <a:rPr lang="ko-KR" altLang="en-US"/>
              <a:t>을 단계적으로 적용해서 프로그래밍으로 구현하는 것</a:t>
            </a:r>
          </a:p>
        </p:txBody>
      </p:sp>
    </p:spTree>
    <p:extLst>
      <p:ext uri="{BB962C8B-B14F-4D97-AF65-F5344CB8AC3E}">
        <p14:creationId xmlns:p14="http://schemas.microsoft.com/office/powerpoint/2010/main" val="4253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CE5A5-B790-4EEF-A170-46BE5A5A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4F4C7-FF93-4BC6-B663-B389E945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Computer Graphics </a:t>
            </a:r>
            <a:r>
              <a:rPr lang="ko-KR" altLang="en-US"/>
              <a:t>는 컴퓨터 환경에서 </a:t>
            </a:r>
            <a:r>
              <a:rPr lang="en-US" altLang="ko-KR"/>
              <a:t>3D </a:t>
            </a:r>
            <a:r>
              <a:rPr lang="ko-KR" altLang="en-US"/>
              <a:t>로 구성된 장면을 </a:t>
            </a:r>
            <a:r>
              <a:rPr lang="en-US" altLang="ko-KR"/>
              <a:t>2D</a:t>
            </a:r>
            <a:r>
              <a:rPr lang="ko-KR" altLang="en-US"/>
              <a:t>로 출력하는 과정인 </a:t>
            </a:r>
            <a:r>
              <a:rPr lang="en-US" altLang="ko-KR"/>
              <a:t>Rendering </a:t>
            </a:r>
            <a:r>
              <a:rPr lang="ko-KR" altLang="en-US"/>
              <a:t>에 대한 전반적인 내용</a:t>
            </a:r>
            <a:endParaRPr lang="en-US" altLang="ko-KR"/>
          </a:p>
          <a:p>
            <a:r>
              <a:rPr lang="ko-KR" altLang="en-US"/>
              <a:t>게임은 실시간 렌더링을 사용</a:t>
            </a:r>
            <a:endParaRPr lang="en-US" altLang="ko-KR"/>
          </a:p>
          <a:p>
            <a:r>
              <a:rPr lang="en-US" altLang="ko-KR"/>
              <a:t>2D </a:t>
            </a:r>
            <a:r>
              <a:rPr lang="ko-KR" altLang="en-US"/>
              <a:t>화면에 표현하기 위해 </a:t>
            </a:r>
            <a:r>
              <a:rPr lang="en-US" altLang="ko-KR"/>
              <a:t>pixel </a:t>
            </a:r>
            <a:r>
              <a:rPr lang="ko-KR" altLang="en-US"/>
              <a:t>의 개념을 알아야 한다</a:t>
            </a:r>
          </a:p>
        </p:txBody>
      </p:sp>
    </p:spTree>
    <p:extLst>
      <p:ext uri="{BB962C8B-B14F-4D97-AF65-F5344CB8AC3E}">
        <p14:creationId xmlns:p14="http://schemas.microsoft.com/office/powerpoint/2010/main" val="207658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A966-5370-40A9-B525-BAEA1DE2A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DirectX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737CF-FC7A-4DB7-83E2-96F34DD97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Henry Chung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320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Computer Graphics II Orientation</vt:lpstr>
      <vt:lpstr>Direct X 를 공부하는 주된 목적 </vt:lpstr>
      <vt:lpstr>3D Computer Graphics</vt:lpstr>
      <vt:lpstr>픽사의 애니메이션과 게임의 차이</vt:lpstr>
      <vt:lpstr>2D 화면에 출력한다는 것? 고려해야 하는것?</vt:lpstr>
      <vt:lpstr>Display 의 pixel</vt:lpstr>
      <vt:lpstr>Computer Graphics?</vt:lpstr>
      <vt:lpstr>정리</vt:lpstr>
      <vt:lpstr>DirectX</vt:lpstr>
      <vt:lpstr>CPU vs GPU</vt:lpstr>
      <vt:lpstr>GPU 의 문제</vt:lpstr>
      <vt:lpstr>하드웨어 추상 레이어</vt:lpstr>
      <vt:lpstr>환경구성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Henry</dc:creator>
  <cp:lastModifiedBy>Henry</cp:lastModifiedBy>
  <cp:revision>2</cp:revision>
  <dcterms:created xsi:type="dcterms:W3CDTF">2022-03-04T00:01:33Z</dcterms:created>
  <dcterms:modified xsi:type="dcterms:W3CDTF">2022-03-04T01:08:45Z</dcterms:modified>
</cp:coreProperties>
</file>