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0" r:id="rId4"/>
    <p:sldId id="281" r:id="rId5"/>
    <p:sldId id="282" r:id="rId6"/>
    <p:sldId id="283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9B6AF-16C8-43A4-9644-C3898142A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99280F-FCB5-478B-B0BB-D5DAC9B3A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48610-13A9-4F0E-B0BC-8F8338B6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7A51-4DD3-4775-B136-FE68CD30CB49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2D001-A3FF-461D-B7C2-3D0DFCC1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D9142-4798-4168-B041-96DF1B86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F473-4E4C-4224-ADE0-D499B8D79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58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AAF1A-7B18-4635-AAFD-C33C97B7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5BDAC3-4717-4F46-8675-A1EF9C6FE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CD8DF3-D1C5-418C-A727-F378E843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7A51-4DD3-4775-B136-FE68CD30CB49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4E235B-E1C7-42CD-9E45-20488B2A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65379-35D3-426C-B5B2-8A0E3A8A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F473-4E4C-4224-ADE0-D499B8D79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7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21C665-2A12-4706-9A1E-138AEB987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2D6D7F-50D4-4799-BA9B-A6E17CA6E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45758-7A48-4C05-8F47-DD3A5E7B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7A51-4DD3-4775-B136-FE68CD30CB49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6C3F9-A8D0-434F-A61E-3CEBA99E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04A4F-46D3-4367-BC36-14EE7F3A5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F473-4E4C-4224-ADE0-D499B8D79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80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6B809-15CC-46F7-BAB6-602D64C4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235860-A5ED-4D36-AD4C-9F2131222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F0D638-63E7-4630-8CB3-0BA74E9C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7A51-4DD3-4775-B136-FE68CD30CB49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07264-1877-4B74-8D33-44308BB9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78793-251C-4791-91F9-20772236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F473-4E4C-4224-ADE0-D499B8D79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34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38989-2A4E-46E2-8888-4F0B4D27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9FE86D-3D3F-4639-B146-EDC99B5DE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53B09-C9B0-451A-B521-92B2C27F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7A51-4DD3-4775-B136-FE68CD30CB49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A9F650-66E0-4A2D-B54E-6F21E345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92534-D0C5-4410-AFFD-98C03B31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F473-4E4C-4224-ADE0-D499B8D79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63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4B21D-55BD-4F8F-99F9-B2EA6940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5FA89-E717-4700-913F-6576E5722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5CE19C-CFB5-49D5-BC25-C7D3CCFE4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18980B-5FD6-4C98-B327-A480B12B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7A51-4DD3-4775-B136-FE68CD30CB49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282CF3-E1F6-4002-A401-181BEF1C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DB58F6-C27E-4A2C-8527-B299EB79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F473-4E4C-4224-ADE0-D499B8D79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2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A10C5-7373-46B3-B662-A7A39A6C1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818D7F-74CF-4859-960B-A2F133571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0BA3F5-CD41-4B33-996E-C4D8EE634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96C164-809D-4E3A-927E-20AC41399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D01C32-338C-4099-852E-4E38C9A25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AAF80E-9513-43EF-A7A0-5A9524B9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7A51-4DD3-4775-B136-FE68CD30CB49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90CA40-09E9-4324-96D8-182B5AB7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1B9C82-90E7-4959-A6AB-35FB721F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F473-4E4C-4224-ADE0-D499B8D79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8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CED12-BADB-4E33-B2FF-571D05FA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66F4E6-0E1E-4EBE-9C16-C435BF92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7A51-4DD3-4775-B136-FE68CD30CB49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00850F-0930-4EB4-871C-8485CD9C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1F3DBE-C0D0-4EC8-80FF-947116A5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F473-4E4C-4224-ADE0-D499B8D79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A28AA7-DEFC-4D60-983C-C6AC1588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7A51-4DD3-4775-B136-FE68CD30CB49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16E3ED-11AF-4063-A2D7-C860AE1E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A701B6-49FB-41B2-9176-AC8958ED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F473-4E4C-4224-ADE0-D499B8D79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43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2BF1C-47F3-4FAB-852E-81D670BEF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A16231-D7AD-4889-82BF-49FDC946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56CCC9-B9A5-4CDC-82E8-ADD46A5C6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1AF3B-71B6-4F77-94AD-2ED60B73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7A51-4DD3-4775-B136-FE68CD30CB49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9F190B-4AE5-4682-92D4-D4DCD011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9CA9FD-FA7E-42C6-9611-32F9FF3F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F473-4E4C-4224-ADE0-D499B8D79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14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A9507-D4B3-4339-826C-3BE10728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AF9C80-5FFA-4DDF-81F6-D2E04BBE0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30822-C35B-4489-8009-4812511EE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D6D8CD-953E-4B61-964A-B344E4F6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7A51-4DD3-4775-B136-FE68CD30CB49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49B2FF-908F-4653-849A-D472937F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DA7815-DD90-41A1-B5F3-904A4874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F473-4E4C-4224-ADE0-D499B8D79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67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EF0DF-DE36-446E-B4F8-1C928A59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426103-C8BF-4953-8304-38F4FA507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C7CC2E-EC8C-40FF-BB6C-051BEEA4D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F7A51-4DD3-4775-B136-FE68CD30CB49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0F2461-1EF5-4A34-AB52-F47A7BFC5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09A7D-B13F-47CC-9C7B-B01A5B6D7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FF473-4E4C-4224-ADE0-D499B8D79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36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CB368-F148-4D17-8CD3-9C2619757A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이클립스 설치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03EC7D-07FE-4ADE-89FB-B81AD8C4C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2022-03-04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819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5AA083-07C2-4BF1-B590-F2DE8E187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390" y="837975"/>
            <a:ext cx="5761219" cy="51820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171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7FD8C8-7DE1-40C3-A0AB-E7F668CC5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51" y="2278280"/>
            <a:ext cx="3444538" cy="23014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B4E32D3-600C-46A9-9BBA-F50C8E818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11" y="2155721"/>
            <a:ext cx="5464013" cy="27967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6202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316DA7-DEB7-4227-85C9-50352EC34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601" y="2154713"/>
            <a:ext cx="3444538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8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F26630-3A67-4C8A-A3B9-BC2217C1A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87" y="533149"/>
            <a:ext cx="7681626" cy="57917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D170B4C-D234-4478-8A4C-3E57B8540EC7}"/>
              </a:ext>
            </a:extLst>
          </p:cNvPr>
          <p:cNvSpPr/>
          <p:nvPr/>
        </p:nvSpPr>
        <p:spPr>
          <a:xfrm>
            <a:off x="2378025" y="1011304"/>
            <a:ext cx="1057154" cy="30469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99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BEDC12-4F55-4C76-92FB-2CA9C7D4D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91" y="702639"/>
            <a:ext cx="10723418" cy="50152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8655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7F8A8D-E164-4C22-B5BD-CC4446DE4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62" y="783108"/>
            <a:ext cx="11314670" cy="52917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7881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2F2467-20FD-407A-A9C4-2E7540C37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178" y="1061788"/>
            <a:ext cx="4549534" cy="37646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3E5E6A2-F5D2-4A15-B78C-C451C5BE78ED}"/>
              </a:ext>
            </a:extLst>
          </p:cNvPr>
          <p:cNvSpPr/>
          <p:nvPr/>
        </p:nvSpPr>
        <p:spPr>
          <a:xfrm>
            <a:off x="5183009" y="4392827"/>
            <a:ext cx="912992" cy="31509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50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3BFF12-93EF-4D29-9508-A9AF63FA8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983" y="352156"/>
            <a:ext cx="5694274" cy="5956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86BA7DB-9443-44E6-9658-8C121E9DCCC3}"/>
              </a:ext>
            </a:extLst>
          </p:cNvPr>
          <p:cNvSpPr/>
          <p:nvPr/>
        </p:nvSpPr>
        <p:spPr>
          <a:xfrm>
            <a:off x="6851171" y="5904266"/>
            <a:ext cx="896516" cy="3544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D5B020C-AF77-4F90-ABFC-92394F17167D}"/>
              </a:ext>
            </a:extLst>
          </p:cNvPr>
          <p:cNvSpPr/>
          <p:nvPr/>
        </p:nvSpPr>
        <p:spPr>
          <a:xfrm>
            <a:off x="2853760" y="4823363"/>
            <a:ext cx="2201779" cy="39736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9CD80B06-3473-4C46-BB47-31780F0B26B9}"/>
              </a:ext>
            </a:extLst>
          </p:cNvPr>
          <p:cNvSpPr/>
          <p:nvPr/>
        </p:nvSpPr>
        <p:spPr>
          <a:xfrm>
            <a:off x="1155357" y="4768732"/>
            <a:ext cx="895865" cy="253314"/>
          </a:xfrm>
          <a:prstGeom prst="wedgeRoundRectCallout">
            <a:avLst>
              <a:gd name="adj1" fmla="val 137788"/>
              <a:gd name="adj2" fmla="val 6737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uncheck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3B8588E-A395-43D0-9517-F67BBF998560}"/>
              </a:ext>
            </a:extLst>
          </p:cNvPr>
          <p:cNvSpPr/>
          <p:nvPr/>
        </p:nvSpPr>
        <p:spPr>
          <a:xfrm>
            <a:off x="2804983" y="1239903"/>
            <a:ext cx="2201779" cy="39736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119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7F9768-4BF8-4D38-9422-6A1EBBEE9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047" y="2284887"/>
            <a:ext cx="4610500" cy="19051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4812FD8-6D1A-4757-B6C1-3B021CA063FC}"/>
              </a:ext>
            </a:extLst>
          </p:cNvPr>
          <p:cNvSpPr/>
          <p:nvPr/>
        </p:nvSpPr>
        <p:spPr>
          <a:xfrm>
            <a:off x="6898767" y="3750276"/>
            <a:ext cx="1077519" cy="34598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FA4A679-2E46-4490-A313-37AF8260E71D}"/>
              </a:ext>
            </a:extLst>
          </p:cNvPr>
          <p:cNvSpPr/>
          <p:nvPr/>
        </p:nvSpPr>
        <p:spPr>
          <a:xfrm>
            <a:off x="3463589" y="3503141"/>
            <a:ext cx="1664465" cy="34598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89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B2B9E4-2385-4859-BAC1-F1E7AAC99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67" y="742653"/>
            <a:ext cx="11487665" cy="53726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A9C50A61-E636-4F62-86AD-5E305B955278}"/>
              </a:ext>
            </a:extLst>
          </p:cNvPr>
          <p:cNvSpPr/>
          <p:nvPr/>
        </p:nvSpPr>
        <p:spPr>
          <a:xfrm>
            <a:off x="2539314" y="233802"/>
            <a:ext cx="1834978" cy="253314"/>
          </a:xfrm>
          <a:prstGeom prst="wedgeRoundRectCallout">
            <a:avLst>
              <a:gd name="adj1" fmla="val -137656"/>
              <a:gd name="adj2" fmla="val 52362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마우스 오른쪽 버튼</a:t>
            </a:r>
          </a:p>
        </p:txBody>
      </p:sp>
    </p:spTree>
    <p:extLst>
      <p:ext uri="{BB962C8B-B14F-4D97-AF65-F5344CB8AC3E}">
        <p14:creationId xmlns:p14="http://schemas.microsoft.com/office/powerpoint/2010/main" val="389950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BC114C-41B0-4A9F-80E5-EC3D71B74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06" y="901949"/>
            <a:ext cx="10430933" cy="55733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3BC4FD-E141-440C-B487-48CD13EF096D}"/>
              </a:ext>
            </a:extLst>
          </p:cNvPr>
          <p:cNvSpPr txBox="1"/>
          <p:nvPr/>
        </p:nvSpPr>
        <p:spPr>
          <a:xfrm>
            <a:off x="3821435" y="340467"/>
            <a:ext cx="612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www.eclipse.org/downloads</a:t>
            </a:r>
            <a:endParaRPr lang="ko-KR" altLang="en-US" sz="28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2DD9DE-FC61-4E38-AD90-250664D71B70}"/>
              </a:ext>
            </a:extLst>
          </p:cNvPr>
          <p:cNvSpPr/>
          <p:nvPr/>
        </p:nvSpPr>
        <p:spPr>
          <a:xfrm>
            <a:off x="5074503" y="5573889"/>
            <a:ext cx="1564106" cy="60157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092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4D4739-F175-4B53-A7C6-84551679D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975" y="487425"/>
            <a:ext cx="5182049" cy="5883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9A33FFC-274C-4503-9B29-8364B03E47B5}"/>
              </a:ext>
            </a:extLst>
          </p:cNvPr>
          <p:cNvSpPr/>
          <p:nvPr/>
        </p:nvSpPr>
        <p:spPr>
          <a:xfrm>
            <a:off x="4504113" y="2440501"/>
            <a:ext cx="1664465" cy="25459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05D20AB-FC83-4DBD-BAD0-159A3893F2EE}"/>
              </a:ext>
            </a:extLst>
          </p:cNvPr>
          <p:cNvSpPr/>
          <p:nvPr/>
        </p:nvSpPr>
        <p:spPr>
          <a:xfrm>
            <a:off x="4359070" y="4393577"/>
            <a:ext cx="2533614" cy="25459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0E10681-4139-4C3C-AC9B-3C99DC47723D}"/>
              </a:ext>
            </a:extLst>
          </p:cNvPr>
          <p:cNvSpPr/>
          <p:nvPr/>
        </p:nvSpPr>
        <p:spPr>
          <a:xfrm>
            <a:off x="6798091" y="5931030"/>
            <a:ext cx="962373" cy="34598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28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1D670B-B178-492C-98C2-9141EBABA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45" y="778773"/>
            <a:ext cx="11333205" cy="53004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D9D4362-068B-4700-B1F5-5F02C6D213AD}"/>
              </a:ext>
            </a:extLst>
          </p:cNvPr>
          <p:cNvSpPr/>
          <p:nvPr/>
        </p:nvSpPr>
        <p:spPr>
          <a:xfrm>
            <a:off x="3945502" y="2236573"/>
            <a:ext cx="2758039" cy="34598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81E5F122-6DC3-4D45-9C4E-2D76DB73CC36}"/>
              </a:ext>
            </a:extLst>
          </p:cNvPr>
          <p:cNvSpPr/>
          <p:nvPr/>
        </p:nvSpPr>
        <p:spPr>
          <a:xfrm>
            <a:off x="2607276" y="259493"/>
            <a:ext cx="747583" cy="296562"/>
          </a:xfrm>
          <a:prstGeom prst="wedgeRoundRectCallout">
            <a:avLst>
              <a:gd name="adj1" fmla="val -205130"/>
              <a:gd name="adj2" fmla="val 30124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14764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50E348-3DBB-4C06-996A-95D0BDAF5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564" y="1657518"/>
            <a:ext cx="2438611" cy="32464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C5D9792-4E74-4445-8C51-830BDBF81F3D}"/>
              </a:ext>
            </a:extLst>
          </p:cNvPr>
          <p:cNvSpPr/>
          <p:nvPr/>
        </p:nvSpPr>
        <p:spPr>
          <a:xfrm>
            <a:off x="5084805" y="4479322"/>
            <a:ext cx="834081" cy="34598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047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E433DB-DCA5-4EC3-B60F-9529FFEE4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43" y="993932"/>
            <a:ext cx="11011930" cy="51501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EF39E11-3988-4364-8BF4-FE2B5924A2E2}"/>
              </a:ext>
            </a:extLst>
          </p:cNvPr>
          <p:cNvSpPr/>
          <p:nvPr/>
        </p:nvSpPr>
        <p:spPr>
          <a:xfrm>
            <a:off x="3210276" y="4998309"/>
            <a:ext cx="1664465" cy="2347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57DD52D-77FE-4607-B29E-935DA39A70FF}"/>
              </a:ext>
            </a:extLst>
          </p:cNvPr>
          <p:cNvSpPr/>
          <p:nvPr/>
        </p:nvSpPr>
        <p:spPr>
          <a:xfrm>
            <a:off x="6725773" y="4652320"/>
            <a:ext cx="818027" cy="24713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924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81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E20EDE-F4F5-494D-B3D6-60E571506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26" y="1241649"/>
            <a:ext cx="11640148" cy="5029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DED84F5-B63E-4DAC-AFB8-291418C9BE17}"/>
              </a:ext>
            </a:extLst>
          </p:cNvPr>
          <p:cNvSpPr/>
          <p:nvPr/>
        </p:nvSpPr>
        <p:spPr>
          <a:xfrm>
            <a:off x="3934326" y="3429000"/>
            <a:ext cx="1564106" cy="60157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52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3B5DE9-1044-4885-A003-A4129132B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10" y="271060"/>
            <a:ext cx="10331237" cy="6033487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357BA52-8BF0-4D8A-AA55-2EC311002092}"/>
              </a:ext>
            </a:extLst>
          </p:cNvPr>
          <p:cNvSpPr/>
          <p:nvPr/>
        </p:nvSpPr>
        <p:spPr>
          <a:xfrm>
            <a:off x="1167062" y="5787190"/>
            <a:ext cx="2201779" cy="60157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74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C6F1E5-6B97-43A6-968A-EFE3280D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176" y="2193875"/>
            <a:ext cx="4324572" cy="22289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77B7FFC-4987-4A63-BE55-11B98719BDCA}"/>
              </a:ext>
            </a:extLst>
          </p:cNvPr>
          <p:cNvSpPr/>
          <p:nvPr/>
        </p:nvSpPr>
        <p:spPr>
          <a:xfrm>
            <a:off x="6003326" y="3308357"/>
            <a:ext cx="978568" cy="104674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02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A2D5E0-9060-4797-BAD5-6F3A20D87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372" y="2111040"/>
            <a:ext cx="3503214" cy="23406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A2EC1BE-CCA3-43BB-A77D-968AD3DF1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398" y="533251"/>
            <a:ext cx="5639090" cy="57914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F1C3209F-D72F-4A1B-9CBD-609CB35CD455}"/>
              </a:ext>
            </a:extLst>
          </p:cNvPr>
          <p:cNvSpPr/>
          <p:nvPr/>
        </p:nvSpPr>
        <p:spPr>
          <a:xfrm>
            <a:off x="5103341" y="3256005"/>
            <a:ext cx="290383" cy="33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0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0F31CE-99AE-47DE-8777-2469F4B4F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390" y="837975"/>
            <a:ext cx="5761219" cy="51820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FFCD3D4-896C-427C-946A-6948E04A9E0C}"/>
              </a:ext>
            </a:extLst>
          </p:cNvPr>
          <p:cNvSpPr/>
          <p:nvPr/>
        </p:nvSpPr>
        <p:spPr>
          <a:xfrm>
            <a:off x="4596062" y="4285844"/>
            <a:ext cx="3991884" cy="47150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6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0C8444-85E6-445A-BE95-D8A4B56B3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390" y="837975"/>
            <a:ext cx="5761219" cy="51820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3218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461300-768A-4015-84A3-1D12966CB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35" y="1173284"/>
            <a:ext cx="7498730" cy="45114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593A3EE-20F2-412E-96A5-B0DE3AC8CEA8}"/>
              </a:ext>
            </a:extLst>
          </p:cNvPr>
          <p:cNvSpPr/>
          <p:nvPr/>
        </p:nvSpPr>
        <p:spPr>
          <a:xfrm>
            <a:off x="6240162" y="5255849"/>
            <a:ext cx="1818068" cy="35411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39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15</Words>
  <Application>Microsoft Office PowerPoint</Application>
  <PresentationFormat>와이드스크린</PresentationFormat>
  <Paragraphs>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이클립스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임석진</dc:creator>
  <cp:lastModifiedBy>Windows User</cp:lastModifiedBy>
  <cp:revision>5</cp:revision>
  <dcterms:created xsi:type="dcterms:W3CDTF">2022-03-03T11:00:59Z</dcterms:created>
  <dcterms:modified xsi:type="dcterms:W3CDTF">2022-03-03T23:18:59Z</dcterms:modified>
</cp:coreProperties>
</file>