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3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1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F8E8-503F-49D8-99F1-D06CF4A36929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1993-750D-426B-84F1-57FF2F69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7867" y="2138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LIB/DLL</a:t>
            </a:r>
            <a:br>
              <a:rPr lang="en-US" altLang="ko-KR" dirty="0" smtClean="0"/>
            </a:br>
            <a:r>
              <a:rPr lang="ko-KR" altLang="en-US" dirty="0" smtClean="0"/>
              <a:t>생성과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93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/>
              <a:t>DLL </a:t>
            </a:r>
            <a:r>
              <a:rPr lang="ko-KR" altLang="en-US" b="1" dirty="0" smtClean="0"/>
              <a:t>사용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-1 </a:t>
            </a:r>
            <a:r>
              <a:rPr lang="ko-KR" altLang="en-US" b="1" dirty="0" smtClean="0"/>
              <a:t>묵시적 </a:t>
            </a:r>
            <a:r>
              <a:rPr lang="ko-KR" altLang="en-US" b="1" dirty="0" err="1" smtClean="0"/>
              <a:t>링킹</a:t>
            </a:r>
            <a:endParaRPr lang="en-US" altLang="ko-KR" b="1" dirty="0" smtClean="0"/>
          </a:p>
          <a:p>
            <a:pPr marL="0" lvl="0" indent="0">
              <a:buNone/>
            </a:pPr>
            <a:r>
              <a:rPr lang="en-US" altLang="ko-KR" sz="2400" dirty="0" smtClean="0"/>
              <a:t>0.extern </a:t>
            </a:r>
            <a:r>
              <a:rPr lang="en-US" altLang="ko-KR" sz="2400" dirty="0"/>
              <a:t>"C" __</a:t>
            </a:r>
            <a:r>
              <a:rPr lang="en-US" altLang="ko-KR" sz="2400" dirty="0" err="1"/>
              <a:t>declspec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dllimport</a:t>
            </a:r>
            <a:r>
              <a:rPr lang="en-US" altLang="ko-KR" sz="2400" dirty="0"/>
              <a:t>)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ko-KR" altLang="ko-KR" sz="2400" dirty="0" err="1"/>
              <a:t>함수명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pPr marL="0" lvl="0" indent="0">
              <a:buNone/>
            </a:pPr>
            <a:r>
              <a:rPr lang="en-US" altLang="ko-KR" dirty="0" smtClean="0"/>
              <a:t>1.</a:t>
            </a:r>
            <a:r>
              <a:rPr lang="ko-KR" altLang="ko-KR" sz="2400" dirty="0" smtClean="0"/>
              <a:t>프로젝트 </a:t>
            </a:r>
            <a:r>
              <a:rPr lang="ko-KR" altLang="ko-KR" sz="2400" dirty="0"/>
              <a:t>속성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vc</a:t>
            </a:r>
            <a:r>
              <a:rPr lang="en-US" altLang="ko-KR" sz="2400" dirty="0"/>
              <a:t>++</a:t>
            </a:r>
            <a:r>
              <a:rPr lang="ko-KR" altLang="ko-KR" sz="2400" dirty="0"/>
              <a:t>디렉터리 </a:t>
            </a:r>
            <a:r>
              <a:rPr lang="en-US" altLang="ko-KR" sz="2400" dirty="0"/>
              <a:t>-&gt; </a:t>
            </a:r>
            <a:r>
              <a:rPr lang="ko-KR" altLang="ko-KR" sz="2400" dirty="0"/>
              <a:t>라이브러리 디렉터리에 </a:t>
            </a:r>
            <a:r>
              <a:rPr lang="ko-KR" altLang="ko-KR" sz="2400" dirty="0" smtClean="0"/>
              <a:t>가서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Dll</a:t>
            </a:r>
            <a:r>
              <a:rPr lang="ko-KR" altLang="ko-KR" sz="2400" dirty="0"/>
              <a:t>이 있는 폴더 </a:t>
            </a:r>
            <a:r>
              <a:rPr lang="ko-KR" altLang="ko-KR" sz="2400" dirty="0" err="1"/>
              <a:t>경로주소를</a:t>
            </a:r>
            <a:r>
              <a:rPr lang="ko-KR" altLang="ko-KR" sz="2400" dirty="0"/>
              <a:t> </a:t>
            </a:r>
            <a:r>
              <a:rPr lang="ko-KR" altLang="ko-KR" sz="2400" dirty="0" err="1"/>
              <a:t>붙여넣는다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Lib</a:t>
            </a:r>
            <a:r>
              <a:rPr lang="ko-KR" altLang="ko-KR" sz="2400" dirty="0"/>
              <a:t>를 불러들일 때 </a:t>
            </a:r>
            <a:r>
              <a:rPr lang="ko-KR" altLang="ko-KR" sz="2400" dirty="0" err="1"/>
              <a:t>경로지정없이도</a:t>
            </a:r>
            <a:r>
              <a:rPr lang="ko-KR" altLang="ko-KR" sz="2400" dirty="0"/>
              <a:t> 알아서 저 디렉터리를 검사한다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66644" y="3343698"/>
            <a:ext cx="7183755" cy="50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/>
              <a:t>DLL </a:t>
            </a:r>
            <a:r>
              <a:rPr lang="ko-KR" altLang="en-US" b="1" dirty="0" smtClean="0"/>
              <a:t>사용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sz="2400" dirty="0" err="1" smtClean="0"/>
              <a:t>구성속성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–</a:t>
            </a:r>
            <a:r>
              <a:rPr lang="ko-KR" altLang="en-US" sz="2400" dirty="0" err="1" smtClean="0"/>
              <a:t>링커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추가종속성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lib</a:t>
            </a:r>
            <a:r>
              <a:rPr lang="ko-KR" altLang="en-US" sz="2400" dirty="0" smtClean="0"/>
              <a:t>파일 추가</a:t>
            </a:r>
            <a:endParaRPr lang="ko-KR" altLang="ko-KR" sz="2000" dirty="0"/>
          </a:p>
          <a:p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65043" y="1480607"/>
            <a:ext cx="7657889" cy="56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/>
              <a:t>DLL </a:t>
            </a:r>
            <a:r>
              <a:rPr lang="ko-KR" altLang="en-US" b="1" dirty="0" smtClean="0"/>
              <a:t>사용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3</a:t>
            </a:r>
            <a:r>
              <a:rPr lang="en-US" altLang="ko-KR" sz="2400" dirty="0" smtClean="0"/>
              <a:t>.Dll </a:t>
            </a:r>
            <a:r>
              <a:rPr lang="ko-KR" altLang="en-US" sz="2400" dirty="0" smtClean="0"/>
              <a:t>파일을 솔루션 파일이 </a:t>
            </a:r>
            <a:r>
              <a:rPr lang="ko-KR" altLang="en-US" sz="2400" dirty="0" err="1" smtClean="0"/>
              <a:t>있는곳에</a:t>
            </a:r>
            <a:r>
              <a:rPr lang="ko-KR" altLang="en-US" sz="2400" dirty="0" smtClean="0"/>
              <a:t> 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4.</a:t>
            </a:r>
            <a:r>
              <a:rPr lang="ko-KR" altLang="en-US" sz="2400" dirty="0" smtClean="0"/>
              <a:t>실행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/>
              <a:t>DLL </a:t>
            </a:r>
            <a:r>
              <a:rPr lang="ko-KR" altLang="en-US" b="1" dirty="0" smtClean="0"/>
              <a:t>사용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3</a:t>
            </a:r>
            <a:r>
              <a:rPr lang="en-US" altLang="ko-KR" sz="2400" dirty="0" smtClean="0"/>
              <a:t>.Dll </a:t>
            </a:r>
            <a:r>
              <a:rPr lang="ko-KR" altLang="en-US" sz="2400" dirty="0" smtClean="0"/>
              <a:t>파일을 솔루션 파일이 </a:t>
            </a:r>
            <a:r>
              <a:rPr lang="ko-KR" altLang="en-US" sz="2400" dirty="0" err="1" smtClean="0"/>
              <a:t>있는곳에</a:t>
            </a:r>
            <a:r>
              <a:rPr lang="ko-KR" altLang="en-US" sz="2400" dirty="0" smtClean="0"/>
              <a:t> 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4.</a:t>
            </a:r>
            <a:r>
              <a:rPr lang="ko-KR" altLang="en-US" sz="2400" dirty="0" smtClean="0"/>
              <a:t>실행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en-US" altLang="ko-KR" sz="2400" b="1" dirty="0" smtClean="0"/>
              <a:t>*Extern “c”?</a:t>
            </a:r>
            <a:r>
              <a:rPr lang="en-US" altLang="ko-KR" dirty="0"/>
              <a:t> </a:t>
            </a:r>
            <a:endParaRPr lang="ko-KR" altLang="ko-KR" b="1" dirty="0"/>
          </a:p>
          <a:p>
            <a:pPr marL="0" indent="0">
              <a:buNone/>
            </a:pPr>
            <a:r>
              <a:rPr lang="ko-KR" altLang="ko-KR" sz="2000" dirty="0" smtClean="0"/>
              <a:t>컴파일러가 </a:t>
            </a:r>
            <a:r>
              <a:rPr lang="ko-KR" altLang="ko-KR" sz="2000" dirty="0"/>
              <a:t>소스를 컴파일 할 때 </a:t>
            </a:r>
            <a:r>
              <a:rPr lang="ko-KR" altLang="ko-KR" sz="2000" dirty="0" err="1"/>
              <a:t>함수명은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네임맹글링</a:t>
            </a:r>
            <a:r>
              <a:rPr lang="ko-KR" altLang="ko-KR" sz="2000" dirty="0"/>
              <a:t> 과정을 거쳐 변형됨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ko-KR" altLang="ko-KR" sz="2000" dirty="0"/>
              <a:t>컴파일러마다 규칙이 달라 이름을 통해 함수호출하는 것은 문제발생 할 수 있음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Extern “C”</a:t>
            </a:r>
            <a:r>
              <a:rPr lang="ko-KR" altLang="ko-KR" sz="2000" dirty="0"/>
              <a:t>는 </a:t>
            </a:r>
            <a:r>
              <a:rPr lang="en-US" altLang="ko-KR" sz="2000" dirty="0"/>
              <a:t>symbol</a:t>
            </a:r>
            <a:r>
              <a:rPr lang="ko-KR" altLang="ko-KR" sz="2000" dirty="0"/>
              <a:t>을 만들어 달라는 뜻으로 </a:t>
            </a:r>
            <a:r>
              <a:rPr lang="ko-KR" altLang="ko-KR" sz="2000" dirty="0" err="1"/>
              <a:t>맹글링이</a:t>
            </a:r>
            <a:r>
              <a:rPr lang="ko-KR" altLang="ko-KR" sz="2000" dirty="0"/>
              <a:t> 발생하지 않아 다른 컴파일러여도 </a:t>
            </a:r>
            <a:r>
              <a:rPr lang="ko-KR" altLang="ko-KR" sz="2000" dirty="0" err="1"/>
              <a:t>함수호출에</a:t>
            </a:r>
            <a:r>
              <a:rPr lang="ko-KR" altLang="ko-KR" sz="2000" dirty="0"/>
              <a:t> 문제 없이 사용할 수 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400" b="1" dirty="0" smtClean="0"/>
              <a:t>__</a:t>
            </a:r>
            <a:r>
              <a:rPr lang="en-US" altLang="ko-KR" sz="2400" b="1" dirty="0" err="1" smtClean="0"/>
              <a:t>declspec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dllexport</a:t>
            </a:r>
            <a:r>
              <a:rPr lang="en-US" altLang="ko-KR" sz="2400" b="1" dirty="0" smtClean="0"/>
              <a:t>)?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r>
              <a:rPr lang="ko-KR" altLang="ko-KR" sz="2000" dirty="0"/>
              <a:t>이 키워드가 붙은 함수는 </a:t>
            </a:r>
            <a:r>
              <a:rPr lang="en-US" altLang="ko-KR" sz="2000" dirty="0" err="1"/>
              <a:t>dll</a:t>
            </a:r>
            <a:r>
              <a:rPr lang="en-US" altLang="ko-KR" sz="2000" dirty="0"/>
              <a:t> </a:t>
            </a:r>
            <a:r>
              <a:rPr lang="ko-KR" altLang="ko-KR" sz="2000" dirty="0"/>
              <a:t>외부로 노출됨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 err="1"/>
              <a:t>Dll</a:t>
            </a:r>
            <a:r>
              <a:rPr lang="en-US" altLang="ko-KR" sz="2000" dirty="0"/>
              <a:t> </a:t>
            </a:r>
            <a:r>
              <a:rPr lang="ko-KR" altLang="ko-KR" sz="2000" dirty="0"/>
              <a:t>사용하여 위 키워드가 붙은 함수를 호출할 수 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ko-KR" altLang="ko-KR" sz="2000" dirty="0"/>
              <a:t>해당 키워드가 </a:t>
            </a:r>
            <a:r>
              <a:rPr lang="ko-KR" altLang="ko-KR" sz="2000" dirty="0" err="1"/>
              <a:t>안붙으면</a:t>
            </a:r>
            <a:r>
              <a:rPr lang="ko-KR" altLang="ko-KR" sz="2000" dirty="0"/>
              <a:t> 외부에서 호출 불가</a:t>
            </a:r>
          </a:p>
          <a:p>
            <a:pPr marL="0" indent="0">
              <a:buNone/>
            </a:pPr>
            <a:r>
              <a:rPr lang="en-US" altLang="ko-KR" sz="2400" b="1" dirty="0" smtClean="0"/>
              <a:t>__</a:t>
            </a:r>
            <a:r>
              <a:rPr lang="en-US" altLang="ko-KR" sz="2400" b="1" dirty="0" err="1" smtClean="0"/>
              <a:t>declspec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dllimport</a:t>
            </a:r>
            <a:r>
              <a:rPr lang="en-US" altLang="ko-KR" sz="2400" b="1" dirty="0" smtClean="0"/>
              <a:t>)?</a:t>
            </a:r>
          </a:p>
          <a:p>
            <a:pPr marL="0" indent="0">
              <a:buNone/>
            </a:pPr>
            <a:r>
              <a:rPr lang="en-US" altLang="ko-KR" sz="2000" dirty="0" err="1"/>
              <a:t>Dll</a:t>
            </a:r>
            <a:r>
              <a:rPr lang="ko-KR" altLang="ko-KR" sz="2000" dirty="0"/>
              <a:t>에 정의된 함수를 호출한다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Export</a:t>
            </a:r>
            <a:r>
              <a:rPr lang="ko-KR" altLang="ko-KR" sz="2000" dirty="0"/>
              <a:t>로 정의된 함수를 </a:t>
            </a:r>
            <a:r>
              <a:rPr lang="en-US" altLang="ko-KR" sz="2000" dirty="0"/>
              <a:t>import</a:t>
            </a:r>
            <a:r>
              <a:rPr lang="ko-KR" altLang="ko-KR" sz="2000" dirty="0"/>
              <a:t>로 호출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endParaRPr lang="ko-KR" altLang="ko-KR" sz="2400" b="1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85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/>
              <a:t>DLL </a:t>
            </a:r>
            <a:r>
              <a:rPr lang="ko-KR" altLang="en-US" b="1" dirty="0" smtClean="0"/>
              <a:t>사용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-1 </a:t>
            </a:r>
            <a:r>
              <a:rPr lang="ko-KR" altLang="en-US" b="1" dirty="0" smtClean="0"/>
              <a:t>명시적 </a:t>
            </a:r>
            <a:r>
              <a:rPr lang="ko-KR" altLang="en-US" b="1" dirty="0" err="1" smtClean="0"/>
              <a:t>링킹</a:t>
            </a:r>
            <a:endParaRPr lang="en-US" altLang="ko-KR" b="1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31" y="1661447"/>
            <a:ext cx="9164569" cy="18621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31" y="3340552"/>
            <a:ext cx="7725236" cy="35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/>
              <a:t>DLL </a:t>
            </a:r>
            <a:r>
              <a:rPr lang="ko-KR" altLang="en-US" b="1" dirty="0" smtClean="0"/>
              <a:t>사용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err="1" smtClean="0"/>
              <a:t>LoadLibary</a:t>
            </a:r>
            <a:r>
              <a:rPr lang="en-US" altLang="ko-KR" sz="2400" dirty="0" smtClean="0"/>
              <a:t>()?</a:t>
            </a:r>
          </a:p>
          <a:p>
            <a:pPr marL="0" indent="0">
              <a:buNone/>
            </a:pPr>
            <a:r>
              <a:rPr lang="ko-KR" altLang="en-US" sz="2400" dirty="0" smtClean="0"/>
              <a:t>특정 경로의 </a:t>
            </a:r>
            <a:r>
              <a:rPr lang="en-US" altLang="ko-KR" sz="2400" dirty="0" err="1" smtClean="0"/>
              <a:t>dll</a:t>
            </a:r>
            <a:r>
              <a:rPr lang="ko-KR" altLang="en-US" sz="2400" dirty="0" smtClean="0"/>
              <a:t>을 불러오고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불러와진 </a:t>
            </a:r>
            <a:r>
              <a:rPr lang="en-US" altLang="ko-KR" sz="2400" dirty="0" err="1" smtClean="0"/>
              <a:t>dll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핸들은 </a:t>
            </a:r>
            <a:r>
              <a:rPr lang="en-US" altLang="ko-KR" sz="2400" dirty="0" smtClean="0"/>
              <a:t>HMODULE</a:t>
            </a:r>
            <a:r>
              <a:rPr lang="ko-KR" altLang="en-US" sz="2400" dirty="0" smtClean="0"/>
              <a:t>로 반환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정상적으로 불러오지못하면 </a:t>
            </a:r>
            <a:r>
              <a:rPr lang="en-US" altLang="ko-KR" sz="2400" dirty="0" smtClean="0"/>
              <a:t>NULL </a:t>
            </a:r>
            <a:r>
              <a:rPr lang="ko-KR" altLang="en-US" sz="2400" dirty="0" smtClean="0"/>
              <a:t>반환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 smtClean="0"/>
              <a:t>GetProcAddress</a:t>
            </a:r>
            <a:r>
              <a:rPr lang="en-US" altLang="ko-KR" sz="2400" dirty="0" smtClean="0"/>
              <a:t>()?</a:t>
            </a:r>
          </a:p>
          <a:p>
            <a:pPr marL="0" indent="0">
              <a:buNone/>
            </a:pPr>
            <a:r>
              <a:rPr lang="ko-KR" altLang="en-US" sz="2400" dirty="0" smtClean="0"/>
              <a:t>특정함수이름의 </a:t>
            </a:r>
            <a:r>
              <a:rPr lang="ko-KR" altLang="en-US" sz="2400" dirty="0" err="1" smtClean="0"/>
              <a:t>함수포인터</a:t>
            </a:r>
            <a:r>
              <a:rPr lang="ko-KR" altLang="en-US" sz="2400" dirty="0" smtClean="0"/>
              <a:t> 반환</a:t>
            </a:r>
            <a:r>
              <a:rPr lang="en-US" altLang="ko-KR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7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Lib </a:t>
            </a:r>
            <a:r>
              <a:rPr lang="ko-KR" altLang="ko-KR" b="1" dirty="0"/>
              <a:t>만들기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ko-KR" dirty="0"/>
              <a:t>윈도우 데스크톱 마법사에서 애플리케이션 종류를 </a:t>
            </a:r>
            <a:r>
              <a:rPr lang="en-US" altLang="ko-KR" dirty="0"/>
              <a:t>lib</a:t>
            </a:r>
            <a:r>
              <a:rPr lang="ko-KR" altLang="ko-KR" dirty="0"/>
              <a:t>로 바꾸고 생성한다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82" y="2218102"/>
            <a:ext cx="5029636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Lib </a:t>
            </a:r>
            <a:r>
              <a:rPr lang="ko-KR" altLang="ko-KR" b="1" dirty="0"/>
              <a:t>만들기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ko-KR" dirty="0"/>
              <a:t>구현하고자 하는 함수 선언한다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21" y="2158196"/>
            <a:ext cx="5517358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Lib </a:t>
            </a:r>
            <a:r>
              <a:rPr lang="ko-KR" altLang="ko-KR" b="1" dirty="0"/>
              <a:t>만들기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ko-KR" dirty="0"/>
              <a:t>빌드 </a:t>
            </a:r>
            <a:r>
              <a:rPr lang="en-US" altLang="ko-KR" dirty="0"/>
              <a:t>-&gt; </a:t>
            </a:r>
            <a:r>
              <a:rPr lang="ko-KR" altLang="ko-KR" dirty="0"/>
              <a:t>솔루션빌드를 수행한다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ko-KR" sz="2400" dirty="0"/>
              <a:t>평소처럼 </a:t>
            </a:r>
            <a:r>
              <a:rPr lang="en-US" altLang="ko-KR" sz="2400" dirty="0"/>
              <a:t>ctrl + f5 </a:t>
            </a:r>
            <a:r>
              <a:rPr lang="ko-KR" altLang="ko-KR" sz="2400" dirty="0"/>
              <a:t>할 시 아래의 오류가 발생하는데</a:t>
            </a:r>
          </a:p>
          <a:p>
            <a:pPr marL="0" indent="0">
              <a:buNone/>
            </a:pPr>
            <a:r>
              <a:rPr lang="ko-KR" altLang="ko-KR" sz="2400" dirty="0"/>
              <a:t>이는 정적라이브러리는 실행파일이 아니기 때문에 </a:t>
            </a:r>
            <a:r>
              <a:rPr lang="ko-KR" altLang="ko-KR" sz="2400" dirty="0" err="1"/>
              <a:t>링커가</a:t>
            </a:r>
            <a:r>
              <a:rPr lang="ko-KR" altLang="ko-KR" sz="2400" dirty="0"/>
              <a:t> 관여하지 않는다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r>
              <a:rPr lang="ko-KR" altLang="ko-KR" sz="2400" dirty="0"/>
              <a:t>컴파일만 관여하기 때문에 소스파일을 컴파일만 한다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r>
              <a:rPr lang="ko-KR" altLang="ko-KR" sz="2400" dirty="0"/>
              <a:t>따라서 그냥 빌드</a:t>
            </a:r>
            <a:r>
              <a:rPr lang="en-US" altLang="ko-KR" sz="2400" dirty="0"/>
              <a:t>-&gt;</a:t>
            </a:r>
            <a:r>
              <a:rPr lang="ko-KR" altLang="ko-KR" sz="2400" dirty="0"/>
              <a:t>솔루션 빌드 해준다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51" y="859896"/>
            <a:ext cx="5096698" cy="6950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69" y="4427605"/>
            <a:ext cx="6360675" cy="22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Lib </a:t>
            </a:r>
            <a:r>
              <a:rPr lang="ko-KR" altLang="ko-KR" b="1" dirty="0"/>
              <a:t>만들기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ko-KR" dirty="0"/>
              <a:t>솔루션이 있는 파일로 가서 </a:t>
            </a:r>
            <a:r>
              <a:rPr lang="en-US" altLang="ko-KR" dirty="0"/>
              <a:t>debug </a:t>
            </a:r>
            <a:r>
              <a:rPr lang="ko-KR" altLang="ko-KR" dirty="0"/>
              <a:t>폴더를 보면 </a:t>
            </a:r>
            <a:r>
              <a:rPr lang="en-US" altLang="ko-KR" dirty="0"/>
              <a:t>lib </a:t>
            </a:r>
            <a:r>
              <a:rPr lang="en-US" altLang="ko-KR" dirty="0" err="1"/>
              <a:t>pdb</a:t>
            </a:r>
            <a:r>
              <a:rPr lang="ko-KR" altLang="ko-KR" dirty="0"/>
              <a:t>가 </a:t>
            </a:r>
            <a:r>
              <a:rPr lang="ko-KR" altLang="ko-KR" dirty="0" err="1"/>
              <a:t>생성되어있다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54" y="2118562"/>
            <a:ext cx="5446862" cy="38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Lib </a:t>
            </a:r>
            <a:r>
              <a:rPr lang="ko-KR" altLang="en-US" b="1" dirty="0" smtClean="0"/>
              <a:t>사용하기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pPr lvl="0"/>
            <a:r>
              <a:rPr lang="en-US" altLang="ko-KR" b="1" dirty="0" smtClean="0"/>
              <a:t>1.</a:t>
            </a:r>
            <a:r>
              <a:rPr lang="ko-KR" altLang="ko-KR" b="1" dirty="0" smtClean="0"/>
              <a:t>프로젝트 </a:t>
            </a:r>
            <a:r>
              <a:rPr lang="ko-KR" altLang="ko-KR" b="1" dirty="0"/>
              <a:t>속성을 이용하기</a:t>
            </a:r>
            <a:endParaRPr lang="ko-KR" altLang="ko-KR" dirty="0"/>
          </a:p>
          <a:p>
            <a:r>
              <a:rPr lang="ko-KR" altLang="ko-KR" sz="2400" dirty="0"/>
              <a:t>프로젝트 속성</a:t>
            </a:r>
            <a:r>
              <a:rPr lang="en-US" altLang="ko-KR" sz="2400" dirty="0"/>
              <a:t> -&gt; </a:t>
            </a:r>
            <a:r>
              <a:rPr lang="ko-KR" altLang="ko-KR" sz="2400" dirty="0" err="1"/>
              <a:t>링커</a:t>
            </a:r>
            <a:r>
              <a:rPr lang="ko-KR" altLang="ko-KR" sz="2400" dirty="0"/>
              <a:t> </a:t>
            </a:r>
            <a:r>
              <a:rPr lang="en-US" altLang="ko-KR" sz="2400" dirty="0"/>
              <a:t>-&gt; </a:t>
            </a:r>
            <a:r>
              <a:rPr lang="ko-KR" altLang="ko-KR" sz="2400" dirty="0" err="1"/>
              <a:t>명령줄</a:t>
            </a:r>
            <a:r>
              <a:rPr lang="ko-KR" altLang="ko-KR" sz="2400" dirty="0"/>
              <a:t> </a:t>
            </a:r>
            <a:r>
              <a:rPr lang="en-US" altLang="ko-KR" sz="2400" dirty="0"/>
              <a:t>-&gt;</a:t>
            </a:r>
            <a:r>
              <a:rPr lang="ko-KR" altLang="ko-KR" sz="2400" dirty="0" err="1"/>
              <a:t>추가옵션에</a:t>
            </a:r>
            <a:r>
              <a:rPr lang="ko-KR" altLang="ko-KR" sz="2400" dirty="0"/>
              <a:t> </a:t>
            </a:r>
            <a:r>
              <a:rPr lang="en-US" altLang="ko-KR" sz="2400" dirty="0"/>
              <a:t>lib</a:t>
            </a:r>
            <a:r>
              <a:rPr lang="ko-KR" altLang="ko-KR" sz="2400" dirty="0"/>
              <a:t>가 있는 파일 경로명을 </a:t>
            </a:r>
            <a:r>
              <a:rPr lang="en-US" altLang="ko-KR" sz="2400" dirty="0"/>
              <a:t>“ “ </a:t>
            </a:r>
            <a:r>
              <a:rPr lang="ko-KR" altLang="ko-KR" sz="2400" dirty="0"/>
              <a:t>안에 넣고 적용</a:t>
            </a:r>
            <a:r>
              <a:rPr lang="en-US" altLang="ko-KR" sz="2400" dirty="0"/>
              <a:t>, </a:t>
            </a:r>
            <a:r>
              <a:rPr lang="ko-KR" altLang="ko-KR" sz="2400" dirty="0"/>
              <a:t>확인을 누릅니다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17" y="2401991"/>
            <a:ext cx="6463965" cy="44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Lib </a:t>
            </a:r>
            <a:r>
              <a:rPr lang="ko-KR" altLang="en-US" b="1" dirty="0" smtClean="0"/>
              <a:t>사용하기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pPr lvl="0"/>
            <a:r>
              <a:rPr lang="en-US" altLang="ko-KR" b="1" dirty="0" smtClean="0"/>
              <a:t>2.</a:t>
            </a:r>
            <a:r>
              <a:rPr lang="ko-KR" altLang="ko-KR" b="1" dirty="0" smtClean="0"/>
              <a:t>소스 </a:t>
            </a:r>
            <a:r>
              <a:rPr lang="ko-KR" altLang="ko-KR" b="1" dirty="0"/>
              <a:t>코드에서 사용하기</a:t>
            </a:r>
            <a:endParaRPr lang="ko-KR" altLang="ko-KR" dirty="0"/>
          </a:p>
          <a:p>
            <a:r>
              <a:rPr lang="en-US" altLang="ko-KR" dirty="0"/>
              <a:t>2-1) </a:t>
            </a:r>
            <a:r>
              <a:rPr lang="ko-KR" altLang="ko-KR" dirty="0"/>
              <a:t>절대 경로로 찾기</a:t>
            </a:r>
          </a:p>
          <a:p>
            <a:r>
              <a:rPr lang="en-US" altLang="ko-KR" dirty="0"/>
              <a:t>#pragma comment(</a:t>
            </a:r>
            <a:r>
              <a:rPr lang="en-US" altLang="ko-KR" dirty="0" err="1"/>
              <a:t>lib,”lib</a:t>
            </a:r>
            <a:r>
              <a:rPr lang="ko-KR" altLang="ko-KR" dirty="0"/>
              <a:t>가 위치한 경로 주소</a:t>
            </a:r>
            <a:r>
              <a:rPr lang="en-US" altLang="ko-KR" dirty="0"/>
              <a:t>”)</a:t>
            </a:r>
            <a:endParaRPr lang="ko-KR" altLang="ko-KR" dirty="0"/>
          </a:p>
          <a:p>
            <a:r>
              <a:rPr lang="en-US" altLang="ko-KR" dirty="0"/>
              <a:t>#include “</a:t>
            </a:r>
            <a:r>
              <a:rPr lang="ko-KR" altLang="ko-KR" dirty="0" err="1"/>
              <a:t>헤더파일이</a:t>
            </a:r>
            <a:r>
              <a:rPr lang="ko-KR" altLang="ko-KR" dirty="0"/>
              <a:t> 위치한 </a:t>
            </a:r>
            <a:r>
              <a:rPr lang="ko-KR" altLang="ko-KR" dirty="0" err="1"/>
              <a:t>경로주소</a:t>
            </a:r>
            <a:r>
              <a:rPr lang="en-US" altLang="ko-KR" dirty="0"/>
              <a:t>”</a:t>
            </a:r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1069"/>
            <a:ext cx="10325577" cy="11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Lib </a:t>
            </a:r>
            <a:r>
              <a:rPr lang="ko-KR" altLang="en-US" b="1" dirty="0" smtClean="0"/>
              <a:t>사용하기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pPr lvl="0"/>
            <a:r>
              <a:rPr lang="en-US" altLang="ko-KR" b="1" dirty="0" smtClean="0"/>
              <a:t>2.</a:t>
            </a:r>
            <a:r>
              <a:rPr lang="ko-KR" altLang="ko-KR" b="1" dirty="0" smtClean="0"/>
              <a:t>소스 </a:t>
            </a:r>
            <a:r>
              <a:rPr lang="ko-KR" altLang="ko-KR" b="1" dirty="0"/>
              <a:t>코드에서 사용하기</a:t>
            </a:r>
            <a:endParaRPr lang="ko-KR" altLang="ko-KR" dirty="0"/>
          </a:p>
          <a:p>
            <a:r>
              <a:rPr lang="en-US" altLang="ko-KR" dirty="0"/>
              <a:t>2-2)</a:t>
            </a:r>
            <a:r>
              <a:rPr lang="ko-KR" altLang="ko-KR" dirty="0"/>
              <a:t>상대 경로로 찾기</a:t>
            </a:r>
          </a:p>
          <a:p>
            <a:r>
              <a:rPr lang="en-US" altLang="ko-KR" sz="2000" dirty="0"/>
              <a:t>Lib</a:t>
            </a:r>
            <a:r>
              <a:rPr lang="ko-KR" altLang="ko-KR" sz="2000" dirty="0"/>
              <a:t>의 </a:t>
            </a:r>
            <a:r>
              <a:rPr lang="ko-KR" altLang="ko-KR" sz="2000" dirty="0" err="1"/>
              <a:t>헤더파일과</a:t>
            </a:r>
            <a:r>
              <a:rPr lang="ko-KR" altLang="ko-KR" sz="2000" dirty="0"/>
              <a:t> </a:t>
            </a:r>
            <a:r>
              <a:rPr lang="en-US" altLang="ko-KR" sz="2000" dirty="0"/>
              <a:t>lib</a:t>
            </a:r>
            <a:r>
              <a:rPr lang="ko-KR" altLang="ko-KR" sz="2000" dirty="0"/>
              <a:t>파일을 사용할 솔루션의 파일에 넣습니다</a:t>
            </a:r>
            <a:r>
              <a:rPr lang="en-US" altLang="ko-KR" dirty="0" smtClean="0"/>
              <a:t>.</a:t>
            </a:r>
          </a:p>
          <a:p>
            <a:r>
              <a:rPr lang="ko-KR" altLang="ko-KR" sz="2000" dirty="0"/>
              <a:t>그리고 소스에 밑의 명령문을 작성합니다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endParaRPr lang="ko-KR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6526"/>
            <a:ext cx="4682067" cy="3531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98" y="3297633"/>
            <a:ext cx="12404059" cy="17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2993"/>
            <a:ext cx="10515600" cy="41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/>
              <a:t>DLL </a:t>
            </a:r>
            <a:r>
              <a:rPr lang="ko-KR" altLang="en-US" b="1" dirty="0" smtClean="0"/>
              <a:t>생성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/>
          <a:lstStyle/>
          <a:p>
            <a:r>
              <a:rPr lang="en-US" altLang="ko-KR" dirty="0" smtClean="0"/>
              <a:t>1.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     </a:t>
            </a:r>
            <a:r>
              <a:rPr lang="ko-KR" altLang="en-US" dirty="0" smtClean="0"/>
              <a:t>빌드</a:t>
            </a: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245" y="859896"/>
            <a:ext cx="8098155" cy="2685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45" y="3557481"/>
            <a:ext cx="8742364" cy="22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410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LIB/DLL 생성과 사용</vt:lpstr>
      <vt:lpstr>Lib 만들기 </vt:lpstr>
      <vt:lpstr>Lib 만들기 </vt:lpstr>
      <vt:lpstr>Lib 만들기 </vt:lpstr>
      <vt:lpstr>Lib 만들기 </vt:lpstr>
      <vt:lpstr>Lib 사용하기 </vt:lpstr>
      <vt:lpstr>Lib 사용하기 </vt:lpstr>
      <vt:lpstr>Lib 사용하기 </vt:lpstr>
      <vt:lpstr>DLL 생성 </vt:lpstr>
      <vt:lpstr>DLL 사용 </vt:lpstr>
      <vt:lpstr>DLL 사용 </vt:lpstr>
      <vt:lpstr>DLL 사용 </vt:lpstr>
      <vt:lpstr>DLL 사용 </vt:lpstr>
      <vt:lpstr>DLL 사용 </vt:lpstr>
      <vt:lpstr>DLL 사용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LIB/DLL 생성과 사용</dc:title>
  <dc:creator>Flow3rway</dc:creator>
  <cp:lastModifiedBy>Flow3rway</cp:lastModifiedBy>
  <cp:revision>2</cp:revision>
  <dcterms:created xsi:type="dcterms:W3CDTF">2022-03-24T16:00:37Z</dcterms:created>
  <dcterms:modified xsi:type="dcterms:W3CDTF">2022-03-24T16:05:37Z</dcterms:modified>
</cp:coreProperties>
</file>