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58" r:id="rId4"/>
    <p:sldId id="257" r:id="rId5"/>
    <p:sldId id="277" r:id="rId6"/>
    <p:sldId id="278" r:id="rId7"/>
    <p:sldId id="279" r:id="rId8"/>
    <p:sldId id="261" r:id="rId9"/>
    <p:sldId id="262" r:id="rId10"/>
    <p:sldId id="265" r:id="rId11"/>
    <p:sldId id="263" r:id="rId12"/>
    <p:sldId id="266" r:id="rId13"/>
    <p:sldId id="281" r:id="rId14"/>
    <p:sldId id="280" r:id="rId15"/>
    <p:sldId id="259" r:id="rId16"/>
    <p:sldId id="264" r:id="rId17"/>
    <p:sldId id="282" r:id="rId18"/>
    <p:sldId id="283" r:id="rId19"/>
    <p:sldId id="284" r:id="rId20"/>
    <p:sldId id="270" r:id="rId21"/>
    <p:sldId id="274" r:id="rId22"/>
    <p:sldId id="271" r:id="rId23"/>
    <p:sldId id="273" r:id="rId24"/>
    <p:sldId id="275" r:id="rId25"/>
    <p:sldId id="272" r:id="rId26"/>
    <p:sldId id="285" r:id="rId27"/>
    <p:sldId id="267" r:id="rId28"/>
    <p:sldId id="276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78348" autoAdjust="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CE28-D93D-4D57-B89F-21945EC20E2D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1BA-E0B3-4D9E-B65E-085E963BC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unity.com/threads/playerprefs-encryption.26437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current/Manual/JSONSerializa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meraldtablet.tistory.com/entry/%EC%95%94%ED%98%B8%ED%99%94-%ED%8C%81-MD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openssl.org/source/" TargetMode="External"/><Relationship Id="rId5" Type="http://schemas.openxmlformats.org/officeDocument/2006/relationships/hyperlink" Target="https://wiki.openssl.org/index.php/Binaries" TargetMode="External"/><Relationship Id="rId4" Type="http://schemas.openxmlformats.org/officeDocument/2006/relationships/hyperlink" Target="http://slproweb.com/products/Win32OpenSSL.html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pil.com/1344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pil.com/1344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aner.tistory.com/15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aid.tistory.com/3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Callbacks.PostProcessBuildAttribute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BuildPlayerPipelin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unity3d.com/ScriptReference/Callbacks.PostProcessBuildAttribute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https://forum.unity.com/threads/playerprefs-encryption.26437/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Sample_AES128SaveNLoad.cs</a:t>
            </a:r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Du3Project.Aes128PlayerPrefs;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int Val = 10;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TempFloat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20f;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"ABC";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Texture2D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TempImage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Sample_AES128SaveNLoad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AESKeyData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"AESABC";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AESValueData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"AES1234";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DataJson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TestDataCls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TestDataCls2 = new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TestDataCls3 = new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Aes128PlayerPrefs.GetString(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AESKeyData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("AES128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tempstr2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PlayerPrefs.GetString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AESKeyData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"A");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("AES128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{0}", tempstr2);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json data load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PlayerPrefs.GetString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TestDataCls2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JsonUtility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FromJson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직접 데이터 로드방법해서 텍스처 적용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bytes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FromBase64String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Texture2D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Texture2D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 2);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LoadImage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(bytes);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TestDataCls3.TempImage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링크연결하기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Du3Project.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AESKeyData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AESKeys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Aes128PlayerPrefs.SetString(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AESKeyData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AESValueData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PlayerPrefs.SetString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AESKeyData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"A",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AESValueData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"A");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json string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JsonUtility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ToJson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TestDataCls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PlayerPrefs.SetString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이미지 직접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저장하기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https://docs.unity3d.com/ScriptReference/ImageConversion.EncodeToPNG.html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format type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중요함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용량때문에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jpg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방식으로 처리함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bytes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TestDataCls.TempImage.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EncodeToJPG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//byte[] bytes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TestDataCls.TempImage.EncodeToPNG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ToBase64String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(bytes);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https://docs.unity3d.com/kr/current/Manual/JSONSerialization.html</a:t>
            </a:r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https://www.newtonsoft.com/json/help/html/SerializationAttributes.htm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https://www.dotnetcurry.com/csharp/1279/serialize-json-data-binary</a:t>
            </a:r>
            <a:endParaRPr lang="ko-KR" altLang="en-US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https://wergia.tistory.com/163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Newtonsoft.Json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기본적인 문제점들이 있음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그부분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설명하기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6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https://wergia.tistory.com/163</a:t>
            </a:r>
          </a:p>
          <a:p>
            <a:r>
              <a:rPr lang="en-US" altLang="ko-KR" dirty="0" err="1"/>
              <a:t>Newtonsoft.Json</a:t>
            </a:r>
            <a:r>
              <a:rPr lang="en-US" altLang="ko-KR" dirty="0"/>
              <a:t> </a:t>
            </a:r>
            <a:r>
              <a:rPr lang="ko-KR" altLang="en-US" dirty="0"/>
              <a:t>기본적인 문제점들이 있음 </a:t>
            </a:r>
            <a:r>
              <a:rPr lang="ko-KR" altLang="en-US" dirty="0" err="1"/>
              <a:t>그부분</a:t>
            </a:r>
            <a:r>
              <a:rPr lang="ko-KR" altLang="en-US" dirty="0"/>
              <a:t> 설명하기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4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en-US" altLang="ko-KR" dirty="0" err="1">
                <a:hlinkClick r:id="rId3"/>
              </a:rPr>
              <a:t>dll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파일을 직접 읽어 들여서 클래스 생성해서 사용하는 방법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https://theemeraldtablet.tistory.com/entry/</a:t>
            </a:r>
            <a:r>
              <a:rPr lang="ko-KR" altLang="en-US" dirty="0">
                <a:hlinkClick r:id="rId3"/>
              </a:rPr>
              <a:t>암호화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팁</a:t>
            </a:r>
            <a:r>
              <a:rPr lang="en-US" altLang="ko-KR" dirty="0">
                <a:hlinkClick r:id="rId3"/>
              </a:rPr>
              <a:t>-MD5</a:t>
            </a:r>
            <a:endParaRPr lang="en-US" altLang="ko-KR" dirty="0"/>
          </a:p>
          <a:p>
            <a:r>
              <a:rPr lang="ko-KR" altLang="en-US" dirty="0"/>
              <a:t>현재 사용하는 방식은 </a:t>
            </a:r>
            <a:r>
              <a:rPr lang="en-US" altLang="ko-KR" dirty="0"/>
              <a:t>MD5</a:t>
            </a:r>
            <a:r>
              <a:rPr lang="ko-KR" altLang="en-US" dirty="0"/>
              <a:t>방식이 아닌 </a:t>
            </a:r>
            <a:r>
              <a:rPr lang="en-US" altLang="ko-KR" dirty="0"/>
              <a:t>AES256</a:t>
            </a:r>
            <a:r>
              <a:rPr lang="ko-KR" altLang="en-US" dirty="0"/>
              <a:t>방식으로 암호화를 진행함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툴 다운 </a:t>
            </a:r>
            <a:r>
              <a:rPr lang="ko-KR" altLang="en-US" dirty="0" err="1"/>
              <a:t>받는곳</a:t>
            </a:r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http://slproweb.com/products/Win32OpenSSL.html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>
                <a:hlinkClick r:id="rId5"/>
              </a:rPr>
              <a:t>https://wiki.openssl.org/index.php/Binaries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소스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>
                <a:hlinkClick r:id="rId6"/>
              </a:rPr>
              <a:t>https://www.openssl.org/source/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2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https://www.ikpil.com/1344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기존에 있던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48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27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DynamicAES256ScriptLoad.cs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https://www.ikpil.com/1344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DynamicAES256ScriptLoad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TextAsset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const string key = "090B235E9EB8F197F2DD927937222C570396D971222D9009A9189E2B6CC0A2C1";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const string iv = "5616574B106B7A77A10766351A74ACC9";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byte[]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HexStringToByteArray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hex)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bytes = new byte[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2];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2)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bytes[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2]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ToByte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2), 16);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bytes;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Reflection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LoadSecurityDLL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(byte[] bytes)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using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RijndaelManaged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aes256 =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RijndaelManaged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aes256.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256;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aes256.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128;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aes256.Key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HexStringToByteArray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(key);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aes256.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IV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HexStringToByteArray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aes256.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CipherMode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aes256.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PaddingMode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PKCS7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using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ICryptoTransform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aes256.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CreateDecryptor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byte[]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descrypted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TransformFinalBlock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(bytes, 0,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return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Reflection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descrypted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ContextMenu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로딩 테스트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Editor_Assemble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DLL_ClassSample.dll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파일은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로딩은 되지만 실제 안에 있는 클래스가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안타나남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filepath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("{0}/../DLL_ClassSample.dll",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Application.dataPath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filepath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("{0}/../DLL_Unity_ENCRYPT.dll",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dataPath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filepath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("{0}/DLL_Unity_ENCRYPT.dll",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GetDirectoryName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filepath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Reflection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LoadFile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filepath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확인용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types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GetExportedTypes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확인용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types.</a:t>
            </a:r>
            <a:r>
              <a:rPr lang="nn-NO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(types[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].Name);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bytes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FromBase64String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다이렉트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어셈블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로딩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LoadSecurityDLL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(bytes);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typescls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typescls.</a:t>
            </a:r>
            <a:r>
              <a:rPr lang="nn-NO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typescls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("DLL_Unity_ENCRYPT.TestPluginDll2");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("new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63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https://www.ikpil.com/1344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3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의 장점과 단점</a:t>
            </a:r>
            <a:endParaRPr lang="en-US" altLang="ko-KR" dirty="0"/>
          </a:p>
          <a:p>
            <a:r>
              <a:rPr lang="ko-KR" altLang="en-US" dirty="0" err="1"/>
              <a:t>테이블테이터들이</a:t>
            </a:r>
            <a:r>
              <a:rPr lang="ko-KR" altLang="en-US" dirty="0"/>
              <a:t> 오픈이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3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https://slaner.tistory.com/158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/>
              <a:t>꿈꾸는 프로그래머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5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hlinkClick r:id="rId3"/>
              </a:rPr>
              <a:t>PlayerPrefs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용량방식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https://adaid.tistory.com/36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2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MD5_ENCRYPT.cs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https://theemeraldtablet.tistory.com/entry/%EC%95%94%ED%98%B8%ED%99%94-%ED%8C%81-MD5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MD5_ENCRYPT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da-DK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const </a:t>
            </a:r>
            <a:r>
              <a:rPr lang="da-DK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CipherMode</a:t>
            </a:r>
            <a:r>
              <a:rPr lang="da-DK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DEFAULT_CIPHERMODE = </a:t>
            </a:r>
            <a:r>
              <a:rPr lang="da-DK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CipherMode</a:t>
            </a:r>
            <a:r>
              <a:rPr lang="da-DK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a-DK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ECB</a:t>
            </a:r>
            <a:r>
              <a:rPr lang="da-DK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const string DEFAULT_ENCRYPT_KEY =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void SetMD5String(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p_encryptkey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DEFAULT_ENCRYPT_KEY)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key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 암호화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md5hash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md5hash.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ComputeHash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secret = md5hash.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ComputeHash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p_encryptkey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암호화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p_val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bytes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한번더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꼬아서 적용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Eecrypt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'_value' with 3DES. 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TripleDES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=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TripleDESCryptoServiceProvider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secret;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DEFAULT_CIPHERMODE;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ICryptoTransform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CreateEncryptor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encrypted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xform.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TransformFinalBlock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(bytes, 0,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encryptedstring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ToBase64String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(encrypted);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PlayerPrefs.SetString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encryptedstring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{0}, {1} 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encryptedstring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string GetMD5String(string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p_encryptkey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DEFAULT_ENCRYPT_KEY)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md5hash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md5hash.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ComputeHash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value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PlayerPrefs.GetString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if( value == "")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키값이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없습니다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"";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bytes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FromBase64String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secret = md5hash.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ComputeHash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p_encryptkey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decrypt "value" 3DES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복호화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TripleDES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=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TripleDESCryptoServiceProvider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secret;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DEFAULT_CIPHERMODE;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ICryptoTransform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CreateDecryptor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decrypted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xform.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TransformFinalBlock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(bytes, 0,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decrpytedvalue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UTF8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(decrypted);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("Get String Val : {0}, {1} 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value,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decrpytedvalue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decrpytedvalue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GetFloat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key,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GetFloat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key,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key,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void Save();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SetFloat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key, float value);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key, int value);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//public static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key, string value);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4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Sample_MD5_SaveNLoad.cs</a:t>
            </a:r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Du3Project.MD5_ENCRYPT;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md5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복호화등의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참고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싸이트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https://blog.serpongs.net/4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https://hashkiller.co.uk/Cracker/MD5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http://wiki.unity3d.com/index.php?title=MD5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https://teddy.tistory.com/15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https://gist.github.com/ftvs/5299600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키값과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키값을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활용한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밸류값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저장방법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Sample_MD5_SaveNLoad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Key =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Value =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tempval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MD5_ENCRYPT.GetMD5String(Key);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로드 데이터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tempval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MD5_ENCRYPT.SetMD5String(Key, Value);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LoadDatas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7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8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https://docs.unity3d.com/ScriptReference/Callbacks.PostProcessBuildAttribute.html</a:t>
            </a:r>
            <a:endParaRPr lang="en-US" altLang="ko-KR" dirty="0"/>
          </a:p>
          <a:p>
            <a:r>
              <a:rPr lang="ko-KR" altLang="en-US" dirty="0" err="1"/>
              <a:t>빌드전</a:t>
            </a:r>
            <a:r>
              <a:rPr lang="ko-KR" altLang="en-US" dirty="0"/>
              <a:t> 처리하는 방법에 대해서도 보면 좋음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8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https://docs.unity3d.com/Manual/BuildPlayerPipeline.html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https://docs.unity3d.com/ScriptReference/Callbacks.PostProcessBuildAttribute.html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Aes128PlayerPrefs.cs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#define USE_AES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System.Security.Cryptography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System.IO;</a:t>
            </a:r>
          </a:p>
          <a:p>
            <a:endParaRPr lang="en-US" altLang="ko-KR" dirty="0"/>
          </a:p>
          <a:p>
            <a:r>
              <a:rPr lang="en-US" altLang="ko-KR" dirty="0"/>
              <a:t>namespace Du3Project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class Aes128PlayerPrefs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public static string </a:t>
            </a:r>
            <a:r>
              <a:rPr lang="en-US" altLang="ko-KR" dirty="0" err="1"/>
              <a:t>NickNameAESKey</a:t>
            </a:r>
            <a:r>
              <a:rPr lang="en-US" altLang="ko-KR" dirty="0"/>
              <a:t> = "1q2w3e4r";</a:t>
            </a:r>
          </a:p>
          <a:p>
            <a:endParaRPr lang="en-US" altLang="ko-KR" dirty="0"/>
          </a:p>
          <a:p>
            <a:r>
              <a:rPr lang="en-US" altLang="ko-KR" dirty="0"/>
              <a:t>        // </a:t>
            </a:r>
            <a:r>
              <a:rPr lang="ko-KR" altLang="en-US" dirty="0"/>
              <a:t>문자열의 문자는 </a:t>
            </a:r>
            <a:r>
              <a:rPr lang="en-US" altLang="ko-KR" dirty="0"/>
              <a:t>16</a:t>
            </a:r>
            <a:r>
              <a:rPr lang="ko-KR" altLang="en-US" dirty="0"/>
              <a:t>자로만 </a:t>
            </a:r>
            <a:r>
              <a:rPr lang="ko-KR" altLang="en-US" dirty="0" err="1"/>
              <a:t>채우도록하기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public static string[] </a:t>
            </a:r>
            <a:r>
              <a:rPr lang="en-US" altLang="ko-KR" dirty="0" err="1"/>
              <a:t>AESKeys</a:t>
            </a:r>
            <a:r>
              <a:rPr lang="en-US" altLang="ko-KR" dirty="0"/>
              <a:t> = new string[]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"2eeee02d3dc3ef6c"</a:t>
            </a:r>
          </a:p>
          <a:p>
            <a:r>
              <a:rPr lang="en-US" altLang="ko-KR" dirty="0"/>
              <a:t>            , "Abcdefghi0kl4n7R"</a:t>
            </a:r>
          </a:p>
          <a:p>
            <a:r>
              <a:rPr lang="en-US" altLang="ko-KR" dirty="0"/>
              <a:t>            , "Abcde4ghiPklmAR4"</a:t>
            </a:r>
          </a:p>
          <a:p>
            <a:r>
              <a:rPr lang="en-US" altLang="ko-KR" dirty="0"/>
              <a:t>            , "5bc2eBEhijPEmnAp"</a:t>
            </a:r>
          </a:p>
          <a:p>
            <a:r>
              <a:rPr lang="en-US" altLang="ko-KR" dirty="0"/>
              <a:t>            , "abcdef5hiPklmnBZ"</a:t>
            </a:r>
          </a:p>
          <a:p>
            <a:r>
              <a:rPr lang="en-US" altLang="ko-KR" dirty="0"/>
              <a:t>            , "a0c2eB3TUj9lmnop"</a:t>
            </a:r>
          </a:p>
          <a:p>
            <a:r>
              <a:rPr lang="en-US" altLang="ko-KR" dirty="0"/>
              <a:t>            , "aLcdefghUjPERA2R"</a:t>
            </a:r>
          </a:p>
          <a:p>
            <a:r>
              <a:rPr lang="en-US" altLang="ko-KR" dirty="0"/>
              <a:t>        };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public static bool </a:t>
            </a:r>
            <a:r>
              <a:rPr lang="en-US" altLang="ko-KR" dirty="0" err="1"/>
              <a:t>ISUSEAes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#if USE_AES</a:t>
            </a:r>
          </a:p>
          <a:p>
            <a:r>
              <a:rPr lang="en-US" altLang="ko-KR" dirty="0"/>
              <a:t>            return true;</a:t>
            </a:r>
          </a:p>
          <a:p>
            <a:r>
              <a:rPr lang="en-US" altLang="ko-KR" dirty="0"/>
              <a:t>#else</a:t>
            </a:r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#endif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static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m_Aes</a:t>
            </a:r>
            <a:r>
              <a:rPr lang="en-US" altLang="ko-KR" dirty="0"/>
              <a:t> = new </a:t>
            </a:r>
            <a:r>
              <a:rPr lang="en-US" altLang="ko-KR" dirty="0" err="1"/>
              <a:t>RijndaelManaged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protected static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GetAESKeyInput</a:t>
            </a:r>
            <a:r>
              <a:rPr lang="en-US" altLang="ko-KR" dirty="0"/>
              <a:t>(string </a:t>
            </a:r>
            <a:r>
              <a:rPr lang="en-US" altLang="ko-KR" dirty="0" err="1"/>
              <a:t>p_aesKeyval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m_Aes.BlockSize</a:t>
            </a:r>
            <a:r>
              <a:rPr lang="en-US" altLang="ko-KR" dirty="0"/>
              <a:t> = 128;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m_Aes.KeySize</a:t>
            </a:r>
            <a:r>
              <a:rPr lang="en-US" altLang="ko-KR" dirty="0"/>
              <a:t> = 128;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m_Aes.Padding</a:t>
            </a:r>
            <a:r>
              <a:rPr lang="en-US" altLang="ko-KR" dirty="0"/>
              <a:t> = PaddingMode.PKCS7;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m_Aes.Mode</a:t>
            </a:r>
            <a:r>
              <a:rPr lang="en-US" altLang="ko-KR" dirty="0"/>
              <a:t> = </a:t>
            </a:r>
            <a:r>
              <a:rPr lang="en-US" altLang="ko-KR" dirty="0" err="1"/>
              <a:t>CipherMode.ECB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m_Aes.Key</a:t>
            </a:r>
            <a:r>
              <a:rPr lang="en-US" altLang="ko-KR" dirty="0"/>
              <a:t> = System.Text.Encoding.UTF8.GetBytes(</a:t>
            </a:r>
            <a:r>
              <a:rPr lang="en-US" altLang="ko-KR" dirty="0" err="1"/>
              <a:t>p_aesKeyval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m_Aes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protected static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GetAES</a:t>
            </a:r>
            <a:r>
              <a:rPr lang="en-US" altLang="ko-KR" dirty="0"/>
              <a:t>(string </a:t>
            </a:r>
            <a:r>
              <a:rPr lang="en-US" altLang="ko-KR" dirty="0" err="1"/>
              <a:t>p_inval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m_Aes.BlockSize</a:t>
            </a:r>
            <a:r>
              <a:rPr lang="en-US" altLang="ko-KR" dirty="0"/>
              <a:t> = 128;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m_Aes.KeySize</a:t>
            </a:r>
            <a:r>
              <a:rPr lang="en-US" altLang="ko-KR" dirty="0"/>
              <a:t> = 128;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m_Aes.Padding</a:t>
            </a:r>
            <a:r>
              <a:rPr lang="en-US" altLang="ko-KR" dirty="0"/>
              <a:t> = </a:t>
            </a:r>
            <a:r>
              <a:rPr lang="en-US" altLang="ko-KR" dirty="0" err="1"/>
              <a:t>PaddingMode.Zeros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m_Aes.Mode</a:t>
            </a:r>
            <a:r>
              <a:rPr lang="en-US" altLang="ko-KR" dirty="0"/>
              <a:t> = </a:t>
            </a:r>
            <a:r>
              <a:rPr lang="en-US" altLang="ko-KR" dirty="0" err="1"/>
              <a:t>CipherMode.ECB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m_Aes.Key</a:t>
            </a:r>
            <a:r>
              <a:rPr lang="en-US" altLang="ko-KR" dirty="0"/>
              <a:t> = System.Text.Encoding.UTF8.GetBytes(</a:t>
            </a:r>
            <a:r>
              <a:rPr lang="en-US" altLang="ko-KR" dirty="0" err="1"/>
              <a:t>GetAESKeyVal</a:t>
            </a:r>
            <a:r>
              <a:rPr lang="en-US" altLang="ko-KR" dirty="0"/>
              <a:t>(</a:t>
            </a:r>
            <a:r>
              <a:rPr lang="en-US" altLang="ko-KR" dirty="0" err="1"/>
              <a:t>p_inval</a:t>
            </a:r>
            <a:r>
              <a:rPr lang="en-US" altLang="ko-KR" dirty="0"/>
              <a:t>));</a:t>
            </a:r>
          </a:p>
          <a:p>
            <a:endParaRPr lang="en-US" altLang="ko-KR" dirty="0"/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m_Aes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protected static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GetAES</a:t>
            </a:r>
            <a:r>
              <a:rPr lang="en-US" altLang="ko-KR" dirty="0"/>
              <a:t>(int </a:t>
            </a:r>
            <a:r>
              <a:rPr lang="en-US" altLang="ko-KR" dirty="0" err="1"/>
              <a:t>p_aeskeyval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m_Aes.BlockSize</a:t>
            </a:r>
            <a:r>
              <a:rPr lang="en-US" altLang="ko-KR" dirty="0"/>
              <a:t> = 128;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m_Aes.KeySize</a:t>
            </a:r>
            <a:r>
              <a:rPr lang="en-US" altLang="ko-KR" dirty="0"/>
              <a:t> = 128;</a:t>
            </a:r>
          </a:p>
          <a:p>
            <a:r>
              <a:rPr lang="en-US" altLang="ko-KR" dirty="0"/>
              <a:t>            // PaddingMode.PKCS7 </a:t>
            </a:r>
            <a:r>
              <a:rPr lang="ko-KR" altLang="en-US" dirty="0"/>
              <a:t>방식은 위에 </a:t>
            </a:r>
            <a:r>
              <a:rPr lang="en-US" altLang="ko-KR" dirty="0" err="1"/>
              <a:t>AESKeys</a:t>
            </a:r>
            <a:r>
              <a:rPr lang="en-US" altLang="ko-KR" dirty="0"/>
              <a:t> 8</a:t>
            </a:r>
            <a:r>
              <a:rPr lang="ko-KR" altLang="en-US" dirty="0"/>
              <a:t>바이트가 </a:t>
            </a:r>
            <a:r>
              <a:rPr lang="ko-KR" altLang="en-US" dirty="0" err="1"/>
              <a:t>안되었을때</a:t>
            </a:r>
            <a:r>
              <a:rPr lang="ko-KR" altLang="en-US" dirty="0"/>
              <a:t> 빈자리를 </a:t>
            </a:r>
            <a:r>
              <a:rPr lang="ko-KR" altLang="en-US" dirty="0" err="1"/>
              <a:t>채우기위한</a:t>
            </a:r>
            <a:r>
              <a:rPr lang="ko-KR" altLang="en-US" dirty="0"/>
              <a:t> 방식임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m_Aes.Padding</a:t>
            </a:r>
            <a:r>
              <a:rPr lang="en-US" altLang="ko-KR" dirty="0"/>
              <a:t> = </a:t>
            </a:r>
            <a:r>
              <a:rPr lang="en-US" altLang="ko-KR" dirty="0" err="1"/>
              <a:t>PaddingMode.Zeros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m_Aes.Mode</a:t>
            </a:r>
            <a:r>
              <a:rPr lang="en-US" altLang="ko-KR" dirty="0"/>
              <a:t> = </a:t>
            </a:r>
            <a:r>
              <a:rPr lang="en-US" altLang="ko-KR" dirty="0" err="1"/>
              <a:t>CipherMode.ECB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m_Aes.Key</a:t>
            </a:r>
            <a:r>
              <a:rPr lang="en-US" altLang="ko-KR" dirty="0"/>
              <a:t> = System.Text.Encoding.UTF8.GetBytes(</a:t>
            </a:r>
            <a:r>
              <a:rPr lang="en-US" altLang="ko-KR" dirty="0" err="1"/>
              <a:t>GetAESKeyVal</a:t>
            </a:r>
            <a:r>
              <a:rPr lang="en-US" altLang="ko-KR" dirty="0"/>
              <a:t>(</a:t>
            </a:r>
            <a:r>
              <a:rPr lang="en-US" altLang="ko-KR" dirty="0" err="1"/>
              <a:t>p_aeskeyval</a:t>
            </a:r>
            <a:r>
              <a:rPr lang="en-US" altLang="ko-KR" dirty="0"/>
              <a:t>));</a:t>
            </a:r>
          </a:p>
          <a:p>
            <a:endParaRPr lang="en-US" altLang="ko-KR" dirty="0"/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m_Aes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protected static string </a:t>
            </a:r>
            <a:r>
              <a:rPr lang="en-US" altLang="ko-KR" dirty="0" err="1"/>
              <a:t>GetAESKeyVal</a:t>
            </a:r>
            <a:r>
              <a:rPr lang="en-US" altLang="ko-KR" dirty="0"/>
              <a:t>(string </a:t>
            </a:r>
            <a:r>
              <a:rPr lang="en-US" altLang="ko-KR" dirty="0" err="1"/>
              <a:t>p_inval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int index = </a:t>
            </a:r>
            <a:r>
              <a:rPr lang="en-US" altLang="ko-KR" dirty="0" err="1"/>
              <a:t>p_inval.Length</a:t>
            </a:r>
            <a:r>
              <a:rPr lang="en-US" altLang="ko-KR" dirty="0"/>
              <a:t> % </a:t>
            </a:r>
            <a:r>
              <a:rPr lang="en-US" altLang="ko-KR" dirty="0" err="1"/>
              <a:t>AESKeys.Length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AESKeys</a:t>
            </a:r>
            <a:r>
              <a:rPr lang="en-US" altLang="ko-KR" dirty="0"/>
              <a:t>[index]; // </a:t>
            </a:r>
            <a:r>
              <a:rPr lang="ko-KR" altLang="en-US" dirty="0"/>
              <a:t>이건 </a:t>
            </a:r>
            <a:r>
              <a:rPr lang="ko-KR" altLang="en-US" dirty="0" err="1"/>
              <a:t>기존것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//int index = </a:t>
            </a:r>
            <a:r>
              <a:rPr lang="en-US" altLang="ko-KR" dirty="0" err="1"/>
              <a:t>p_inval.Length</a:t>
            </a:r>
            <a:r>
              <a:rPr lang="en-US" altLang="ko-KR" dirty="0"/>
              <a:t> % </a:t>
            </a:r>
            <a:r>
              <a:rPr lang="en-US" altLang="ko-KR" dirty="0" err="1"/>
              <a:t>AESKeyData.AESKeys.Length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//return </a:t>
            </a:r>
            <a:r>
              <a:rPr lang="en-US" altLang="ko-KR" dirty="0" err="1"/>
              <a:t>AESKeyData.AESKeys</a:t>
            </a:r>
            <a:r>
              <a:rPr lang="en-US" altLang="ko-KR" dirty="0"/>
              <a:t>[index];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protected static string </a:t>
            </a:r>
            <a:r>
              <a:rPr lang="en-US" altLang="ko-KR" dirty="0" err="1"/>
              <a:t>GetAESKeyVal</a:t>
            </a:r>
            <a:r>
              <a:rPr lang="en-US" altLang="ko-KR" dirty="0"/>
              <a:t>(int </a:t>
            </a:r>
            <a:r>
              <a:rPr lang="en-US" altLang="ko-KR" dirty="0" err="1"/>
              <a:t>p_index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int index = </a:t>
            </a:r>
            <a:r>
              <a:rPr lang="en-US" altLang="ko-KR" dirty="0" err="1"/>
              <a:t>p_index</a:t>
            </a:r>
            <a:r>
              <a:rPr lang="en-US" altLang="ko-KR" dirty="0"/>
              <a:t> % </a:t>
            </a:r>
            <a:r>
              <a:rPr lang="en-US" altLang="ko-KR" dirty="0" err="1"/>
              <a:t>AESKeys.Length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AESKeys</a:t>
            </a:r>
            <a:r>
              <a:rPr lang="en-US" altLang="ko-KR" dirty="0"/>
              <a:t>[index]; // </a:t>
            </a:r>
            <a:r>
              <a:rPr lang="ko-KR" altLang="en-US" dirty="0"/>
              <a:t>이건 </a:t>
            </a:r>
            <a:r>
              <a:rPr lang="ko-KR" altLang="en-US" dirty="0" err="1"/>
              <a:t>기존것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//int index = </a:t>
            </a:r>
            <a:r>
              <a:rPr lang="en-US" altLang="ko-KR" dirty="0" err="1"/>
              <a:t>p_index</a:t>
            </a:r>
            <a:r>
              <a:rPr lang="en-US" altLang="ko-KR" dirty="0"/>
              <a:t> % </a:t>
            </a:r>
            <a:r>
              <a:rPr lang="en-US" altLang="ko-KR" dirty="0" err="1"/>
              <a:t>AESKeyData.AESKeys.Length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//return </a:t>
            </a:r>
            <a:r>
              <a:rPr lang="en-US" altLang="ko-KR" dirty="0" err="1"/>
              <a:t>AESKeyData.AESKeys</a:t>
            </a:r>
            <a:r>
              <a:rPr lang="en-US" altLang="ko-KR" dirty="0"/>
              <a:t>[index];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</a:t>
            </a:r>
            <a:r>
              <a:rPr lang="ko-KR" altLang="en-US" dirty="0"/>
              <a:t>직접사용위한 복호화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p_val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p_aeskeystr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&lt;returns&gt;&lt;/returns&gt;</a:t>
            </a:r>
          </a:p>
          <a:p>
            <a:r>
              <a:rPr lang="en-US" altLang="ko-KR" dirty="0"/>
              <a:t>        public static string </a:t>
            </a:r>
            <a:r>
              <a:rPr lang="en-US" altLang="ko-KR" dirty="0" err="1"/>
              <a:t>GetAESDecryptorValue</a:t>
            </a:r>
            <a:r>
              <a:rPr lang="en-US" altLang="ko-KR" dirty="0"/>
              <a:t>(string </a:t>
            </a:r>
            <a:r>
              <a:rPr lang="en-US" altLang="ko-KR" dirty="0" err="1"/>
              <a:t>p_val</a:t>
            </a:r>
            <a:r>
              <a:rPr lang="en-US" altLang="ko-KR" dirty="0"/>
              <a:t>, string </a:t>
            </a:r>
            <a:r>
              <a:rPr lang="en-US" altLang="ko-KR" dirty="0" err="1"/>
              <a:t>p_aeskeystr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aesval</a:t>
            </a:r>
            <a:r>
              <a:rPr lang="en-US" altLang="ko-KR" dirty="0"/>
              <a:t> = </a:t>
            </a:r>
            <a:r>
              <a:rPr lang="en-US" altLang="ko-KR" dirty="0" err="1"/>
              <a:t>GetAESKeyInput</a:t>
            </a:r>
            <a:r>
              <a:rPr lang="en-US" altLang="ko-KR" dirty="0"/>
              <a:t>(</a:t>
            </a:r>
            <a:r>
              <a:rPr lang="en-US" altLang="ko-KR" dirty="0" err="1"/>
              <a:t>p_aeskeystr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ICryptoTransform</a:t>
            </a:r>
            <a:r>
              <a:rPr lang="en-US" altLang="ko-KR" dirty="0"/>
              <a:t> </a:t>
            </a:r>
            <a:r>
              <a:rPr lang="en-US" altLang="ko-KR" dirty="0" err="1"/>
              <a:t>decryptor</a:t>
            </a:r>
            <a:r>
              <a:rPr lang="en-US" altLang="ko-KR" dirty="0"/>
              <a:t> = </a:t>
            </a:r>
            <a:r>
              <a:rPr lang="en-US" altLang="ko-KR" dirty="0" err="1"/>
              <a:t>aesval.CreateDecryptor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byte[] encrypted = System.Convert.FromBase64String(</a:t>
            </a:r>
            <a:r>
              <a:rPr lang="en-US" altLang="ko-KR" dirty="0" err="1"/>
              <a:t>p_val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byte[] </a:t>
            </a:r>
            <a:r>
              <a:rPr lang="en-US" altLang="ko-KR" dirty="0" err="1"/>
              <a:t>planeText</a:t>
            </a:r>
            <a:r>
              <a:rPr lang="en-US" altLang="ko-KR" dirty="0"/>
              <a:t> = new byte[</a:t>
            </a:r>
            <a:r>
              <a:rPr lang="en-US" altLang="ko-KR" dirty="0" err="1"/>
              <a:t>encrypted.Length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MemoryStream</a:t>
            </a:r>
            <a:r>
              <a:rPr lang="en-US" altLang="ko-KR" dirty="0"/>
              <a:t> </a:t>
            </a:r>
            <a:r>
              <a:rPr lang="en-US" altLang="ko-KR" dirty="0" err="1"/>
              <a:t>memoryStream</a:t>
            </a:r>
            <a:r>
              <a:rPr lang="en-US" altLang="ko-KR" dirty="0"/>
              <a:t> = new </a:t>
            </a:r>
            <a:r>
              <a:rPr lang="en-US" altLang="ko-KR" dirty="0" err="1"/>
              <a:t>MemoryStream</a:t>
            </a:r>
            <a:r>
              <a:rPr lang="en-US" altLang="ko-KR" dirty="0"/>
              <a:t>(encrypted);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CryptoStream</a:t>
            </a:r>
            <a:r>
              <a:rPr lang="en-US" altLang="ko-KR" dirty="0"/>
              <a:t> </a:t>
            </a:r>
            <a:r>
              <a:rPr lang="en-US" altLang="ko-KR" dirty="0" err="1"/>
              <a:t>cryptStream</a:t>
            </a:r>
            <a:r>
              <a:rPr lang="en-US" altLang="ko-KR" dirty="0"/>
              <a:t> = new </a:t>
            </a:r>
            <a:r>
              <a:rPr lang="en-US" altLang="ko-KR" dirty="0" err="1"/>
              <a:t>CryptoStream</a:t>
            </a:r>
            <a:r>
              <a:rPr lang="en-US" altLang="ko-KR" dirty="0"/>
              <a:t>(</a:t>
            </a:r>
            <a:r>
              <a:rPr lang="en-US" altLang="ko-KR" dirty="0" err="1"/>
              <a:t>memoryStream</a:t>
            </a:r>
            <a:r>
              <a:rPr lang="en-US" altLang="ko-KR" dirty="0"/>
              <a:t>, </a:t>
            </a:r>
            <a:r>
              <a:rPr lang="en-US" altLang="ko-KR" dirty="0" err="1"/>
              <a:t>decryptor</a:t>
            </a:r>
            <a:r>
              <a:rPr lang="en-US" altLang="ko-KR" dirty="0"/>
              <a:t>, </a:t>
            </a:r>
            <a:r>
              <a:rPr lang="en-US" altLang="ko-KR" dirty="0" err="1"/>
              <a:t>CryptoStreamMode.Read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cryptStream.Read</a:t>
            </a:r>
            <a:r>
              <a:rPr lang="en-US" altLang="ko-KR" dirty="0"/>
              <a:t>(</a:t>
            </a:r>
            <a:r>
              <a:rPr lang="en-US" altLang="ko-KR" dirty="0" err="1"/>
              <a:t>planeText</a:t>
            </a:r>
            <a:r>
              <a:rPr lang="en-US" altLang="ko-KR" dirty="0"/>
              <a:t>, 0, </a:t>
            </a:r>
            <a:r>
              <a:rPr lang="en-US" altLang="ko-KR" dirty="0" err="1"/>
              <a:t>planeText.Length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return (System.Text.Encoding.UTF8.GetString(</a:t>
            </a:r>
            <a:r>
              <a:rPr lang="en-US" altLang="ko-KR" dirty="0" err="1"/>
              <a:t>planeText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</a:t>
            </a:r>
            <a:r>
              <a:rPr lang="ko-KR" altLang="en-US" dirty="0"/>
              <a:t>직접 사용위한 암호화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p_val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p_aeskeystr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&lt;returns&gt;&lt;/returns&gt;</a:t>
            </a:r>
          </a:p>
          <a:p>
            <a:r>
              <a:rPr lang="en-US" altLang="ko-KR" dirty="0"/>
              <a:t>        public static string </a:t>
            </a:r>
            <a:r>
              <a:rPr lang="en-US" altLang="ko-KR" dirty="0" err="1"/>
              <a:t>GetAESEncryptorAesValue</a:t>
            </a:r>
            <a:r>
              <a:rPr lang="en-US" altLang="ko-KR" dirty="0"/>
              <a:t>(string </a:t>
            </a:r>
            <a:r>
              <a:rPr lang="en-US" altLang="ko-KR" dirty="0" err="1"/>
              <a:t>p_val</a:t>
            </a:r>
            <a:r>
              <a:rPr lang="en-US" altLang="ko-KR" dirty="0"/>
              <a:t>, string </a:t>
            </a:r>
            <a:r>
              <a:rPr lang="en-US" altLang="ko-KR" dirty="0" err="1"/>
              <a:t>p_aeskeystr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aesval</a:t>
            </a:r>
            <a:r>
              <a:rPr lang="en-US" altLang="ko-KR" dirty="0"/>
              <a:t> = </a:t>
            </a:r>
            <a:r>
              <a:rPr lang="en-US" altLang="ko-KR" dirty="0" err="1"/>
              <a:t>GetAESKeyInput</a:t>
            </a:r>
            <a:r>
              <a:rPr lang="en-US" altLang="ko-KR" dirty="0"/>
              <a:t>(</a:t>
            </a:r>
            <a:r>
              <a:rPr lang="en-US" altLang="ko-KR" dirty="0" err="1"/>
              <a:t>p_aeskeystr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ICryptoTransform</a:t>
            </a:r>
            <a:r>
              <a:rPr lang="en-US" altLang="ko-KR" dirty="0"/>
              <a:t> encrypt = </a:t>
            </a:r>
            <a:r>
              <a:rPr lang="en-US" altLang="ko-KR" dirty="0" err="1"/>
              <a:t>aesval.CreateEncryptor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MemoryStream</a:t>
            </a:r>
            <a:r>
              <a:rPr lang="en-US" altLang="ko-KR" dirty="0"/>
              <a:t> </a:t>
            </a:r>
            <a:r>
              <a:rPr lang="en-US" altLang="ko-KR" dirty="0" err="1"/>
              <a:t>memoryStream</a:t>
            </a:r>
            <a:r>
              <a:rPr lang="en-US" altLang="ko-KR" dirty="0"/>
              <a:t> = new </a:t>
            </a:r>
            <a:r>
              <a:rPr lang="en-US" altLang="ko-KR" dirty="0" err="1"/>
              <a:t>MemoryStream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CryptoStream</a:t>
            </a:r>
            <a:r>
              <a:rPr lang="en-US" altLang="ko-KR" dirty="0"/>
              <a:t> </a:t>
            </a:r>
            <a:r>
              <a:rPr lang="en-US" altLang="ko-KR" dirty="0" err="1"/>
              <a:t>cryptStream</a:t>
            </a:r>
            <a:r>
              <a:rPr lang="en-US" altLang="ko-KR" dirty="0"/>
              <a:t> = new </a:t>
            </a:r>
            <a:r>
              <a:rPr lang="en-US" altLang="ko-KR" dirty="0" err="1"/>
              <a:t>CryptoStream</a:t>
            </a:r>
            <a:r>
              <a:rPr lang="en-US" altLang="ko-KR" dirty="0"/>
              <a:t>(</a:t>
            </a:r>
            <a:r>
              <a:rPr lang="en-US" altLang="ko-KR" dirty="0" err="1"/>
              <a:t>memoryStream</a:t>
            </a:r>
            <a:r>
              <a:rPr lang="en-US" altLang="ko-KR" dirty="0"/>
              <a:t>, encrypt, </a:t>
            </a:r>
            <a:r>
              <a:rPr lang="en-US" altLang="ko-KR" dirty="0" err="1"/>
              <a:t>CryptoStreamMode.Write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byte[] </a:t>
            </a:r>
            <a:r>
              <a:rPr lang="en-US" altLang="ko-KR" dirty="0" err="1"/>
              <a:t>text_bytes</a:t>
            </a:r>
            <a:r>
              <a:rPr lang="en-US" altLang="ko-KR" dirty="0"/>
              <a:t> = System.Text.Encoding.UTF8.GetBytes(</a:t>
            </a:r>
            <a:r>
              <a:rPr lang="en-US" altLang="ko-KR" dirty="0" err="1"/>
              <a:t>p_val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cryptStream.Write</a:t>
            </a:r>
            <a:r>
              <a:rPr lang="en-US" altLang="ko-KR" dirty="0"/>
              <a:t>(</a:t>
            </a:r>
            <a:r>
              <a:rPr lang="en-US" altLang="ko-KR" dirty="0" err="1"/>
              <a:t>text_bytes</a:t>
            </a:r>
            <a:r>
              <a:rPr lang="en-US" altLang="ko-KR" dirty="0"/>
              <a:t>, 0, </a:t>
            </a:r>
            <a:r>
              <a:rPr lang="en-US" altLang="ko-KR" dirty="0" err="1"/>
              <a:t>text_bytes.Length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cryptStream.FlushFinalBlock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byte[] encrypted = </a:t>
            </a:r>
            <a:r>
              <a:rPr lang="en-US" altLang="ko-KR" dirty="0" err="1"/>
              <a:t>memoryStream.ToArray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return System.Convert.ToBase64String(encrypted);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</a:t>
            </a:r>
            <a:r>
              <a:rPr lang="ko-KR" altLang="en-US" dirty="0"/>
              <a:t>암호화 값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p_inval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p_aeskeystr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&lt;returns&gt;&lt;/returns&gt;</a:t>
            </a:r>
          </a:p>
          <a:p>
            <a:r>
              <a:rPr lang="en-US" altLang="ko-KR" dirty="0"/>
              <a:t>        protected static string </a:t>
            </a:r>
            <a:r>
              <a:rPr lang="en-US" altLang="ko-KR" dirty="0" err="1"/>
              <a:t>GetAESEncryptorAes</a:t>
            </a:r>
            <a:r>
              <a:rPr lang="en-US" altLang="ko-KR" dirty="0"/>
              <a:t>(string </a:t>
            </a:r>
            <a:r>
              <a:rPr lang="en-US" altLang="ko-KR" dirty="0" err="1"/>
              <a:t>p_inval</a:t>
            </a:r>
            <a:r>
              <a:rPr lang="en-US" altLang="ko-KR" dirty="0"/>
              <a:t>, string </a:t>
            </a:r>
            <a:r>
              <a:rPr lang="en-US" altLang="ko-KR" dirty="0" err="1"/>
              <a:t>p_aeskeystr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aesval</a:t>
            </a:r>
            <a:r>
              <a:rPr lang="en-US" altLang="ko-KR" dirty="0"/>
              <a:t> = </a:t>
            </a:r>
            <a:r>
              <a:rPr lang="en-US" altLang="ko-KR" dirty="0" err="1"/>
              <a:t>GetAESKeyInput</a:t>
            </a:r>
            <a:r>
              <a:rPr lang="en-US" altLang="ko-KR" dirty="0"/>
              <a:t>(</a:t>
            </a:r>
            <a:r>
              <a:rPr lang="en-US" altLang="ko-KR" dirty="0" err="1"/>
              <a:t>p_aeskeystr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ICryptoTransform</a:t>
            </a:r>
            <a:r>
              <a:rPr lang="en-US" altLang="ko-KR" dirty="0"/>
              <a:t> encrypt = </a:t>
            </a:r>
            <a:r>
              <a:rPr lang="en-US" altLang="ko-KR" dirty="0" err="1"/>
              <a:t>aesval.CreateEncryptor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MemoryStream</a:t>
            </a:r>
            <a:r>
              <a:rPr lang="en-US" altLang="ko-KR" dirty="0"/>
              <a:t> </a:t>
            </a:r>
            <a:r>
              <a:rPr lang="en-US" altLang="ko-KR" dirty="0" err="1"/>
              <a:t>memoryStream</a:t>
            </a:r>
            <a:r>
              <a:rPr lang="en-US" altLang="ko-KR" dirty="0"/>
              <a:t> = new </a:t>
            </a:r>
            <a:r>
              <a:rPr lang="en-US" altLang="ko-KR" dirty="0" err="1"/>
              <a:t>MemoryStream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CryptoStream</a:t>
            </a:r>
            <a:r>
              <a:rPr lang="en-US" altLang="ko-KR" dirty="0"/>
              <a:t> </a:t>
            </a:r>
            <a:r>
              <a:rPr lang="en-US" altLang="ko-KR" dirty="0" err="1"/>
              <a:t>cryptStream</a:t>
            </a:r>
            <a:r>
              <a:rPr lang="en-US" altLang="ko-KR" dirty="0"/>
              <a:t> = new </a:t>
            </a:r>
            <a:r>
              <a:rPr lang="en-US" altLang="ko-KR" dirty="0" err="1"/>
              <a:t>CryptoStream</a:t>
            </a:r>
            <a:r>
              <a:rPr lang="en-US" altLang="ko-KR" dirty="0"/>
              <a:t>(</a:t>
            </a:r>
            <a:r>
              <a:rPr lang="en-US" altLang="ko-KR" dirty="0" err="1"/>
              <a:t>memoryStream</a:t>
            </a:r>
            <a:r>
              <a:rPr lang="en-US" altLang="ko-KR" dirty="0"/>
              <a:t>, encrypt, </a:t>
            </a:r>
            <a:r>
              <a:rPr lang="en-US" altLang="ko-KR" dirty="0" err="1"/>
              <a:t>CryptoStreamMode.Write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byte[] </a:t>
            </a:r>
            <a:r>
              <a:rPr lang="en-US" altLang="ko-KR" dirty="0" err="1"/>
              <a:t>text_bytes</a:t>
            </a:r>
            <a:r>
              <a:rPr lang="en-US" altLang="ko-KR" dirty="0"/>
              <a:t> = System.Text.Encoding.UTF8.GetBytes(</a:t>
            </a:r>
            <a:r>
              <a:rPr lang="en-US" altLang="ko-KR" dirty="0" err="1"/>
              <a:t>p_inval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cryptStream.Write</a:t>
            </a:r>
            <a:r>
              <a:rPr lang="en-US" altLang="ko-KR" dirty="0"/>
              <a:t>(</a:t>
            </a:r>
            <a:r>
              <a:rPr lang="en-US" altLang="ko-KR" dirty="0" err="1"/>
              <a:t>text_bytes</a:t>
            </a:r>
            <a:r>
              <a:rPr lang="en-US" altLang="ko-KR" dirty="0"/>
              <a:t>, 0, </a:t>
            </a:r>
            <a:r>
              <a:rPr lang="en-US" altLang="ko-KR" dirty="0" err="1"/>
              <a:t>text_bytes.Length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cryptStream.FlushFinalBlock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byte[] encrypted = </a:t>
            </a:r>
            <a:r>
              <a:rPr lang="en-US" altLang="ko-KR" dirty="0" err="1"/>
              <a:t>memoryStream.ToArray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return System.Convert.ToBase64String(encrypted);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</a:t>
            </a:r>
            <a:r>
              <a:rPr lang="ko-KR" altLang="en-US" dirty="0"/>
              <a:t>복호화 </a:t>
            </a:r>
            <a:r>
              <a:rPr lang="en-US" altLang="ko-KR" dirty="0"/>
              <a:t>key</a:t>
            </a:r>
            <a:r>
              <a:rPr lang="ko-KR" altLang="en-US" dirty="0"/>
              <a:t>값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p_inval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p_seedval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&lt;returns&gt;&lt;/returns&gt;</a:t>
            </a:r>
          </a:p>
          <a:p>
            <a:r>
              <a:rPr lang="en-US" altLang="ko-KR" dirty="0"/>
              <a:t>        protected static string </a:t>
            </a:r>
            <a:r>
              <a:rPr lang="en-US" altLang="ko-KR" dirty="0" err="1"/>
              <a:t>GetAESEncryptor</a:t>
            </a:r>
            <a:r>
              <a:rPr lang="en-US" altLang="ko-KR" dirty="0"/>
              <a:t>(string </a:t>
            </a:r>
            <a:r>
              <a:rPr lang="en-US" altLang="ko-KR" dirty="0" err="1"/>
              <a:t>p_inval</a:t>
            </a:r>
            <a:r>
              <a:rPr lang="en-US" altLang="ko-KR" dirty="0"/>
              <a:t>, int </a:t>
            </a:r>
            <a:r>
              <a:rPr lang="en-US" altLang="ko-KR" dirty="0" err="1"/>
              <a:t>p_seedval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aesval</a:t>
            </a:r>
            <a:r>
              <a:rPr lang="en-US" altLang="ko-KR" dirty="0"/>
              <a:t> = </a:t>
            </a:r>
            <a:r>
              <a:rPr lang="en-US" altLang="ko-KR" dirty="0" err="1"/>
              <a:t>GetAES</a:t>
            </a:r>
            <a:r>
              <a:rPr lang="en-US" altLang="ko-KR" dirty="0"/>
              <a:t>(</a:t>
            </a:r>
            <a:r>
              <a:rPr lang="en-US" altLang="ko-KR" dirty="0" err="1"/>
              <a:t>p_seedval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ICryptoTransform</a:t>
            </a:r>
            <a:r>
              <a:rPr lang="en-US" altLang="ko-KR" dirty="0"/>
              <a:t> encrypt = </a:t>
            </a:r>
            <a:r>
              <a:rPr lang="en-US" altLang="ko-KR" dirty="0" err="1"/>
              <a:t>aesval.CreateEncryptor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MemoryStream</a:t>
            </a:r>
            <a:r>
              <a:rPr lang="en-US" altLang="ko-KR" dirty="0"/>
              <a:t> </a:t>
            </a:r>
            <a:r>
              <a:rPr lang="en-US" altLang="ko-KR" dirty="0" err="1"/>
              <a:t>memoryStream</a:t>
            </a:r>
            <a:r>
              <a:rPr lang="en-US" altLang="ko-KR" dirty="0"/>
              <a:t> = new </a:t>
            </a:r>
            <a:r>
              <a:rPr lang="en-US" altLang="ko-KR" dirty="0" err="1"/>
              <a:t>MemoryStream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CryptoStream</a:t>
            </a:r>
            <a:r>
              <a:rPr lang="en-US" altLang="ko-KR" dirty="0"/>
              <a:t> </a:t>
            </a:r>
            <a:r>
              <a:rPr lang="en-US" altLang="ko-KR" dirty="0" err="1"/>
              <a:t>cryptStream</a:t>
            </a:r>
            <a:r>
              <a:rPr lang="en-US" altLang="ko-KR" dirty="0"/>
              <a:t> = new </a:t>
            </a:r>
            <a:r>
              <a:rPr lang="en-US" altLang="ko-KR" dirty="0" err="1"/>
              <a:t>CryptoStream</a:t>
            </a:r>
            <a:r>
              <a:rPr lang="en-US" altLang="ko-KR" dirty="0"/>
              <a:t>(</a:t>
            </a:r>
            <a:r>
              <a:rPr lang="en-US" altLang="ko-KR" dirty="0" err="1"/>
              <a:t>memoryStream</a:t>
            </a:r>
            <a:r>
              <a:rPr lang="en-US" altLang="ko-KR" dirty="0"/>
              <a:t>, encrypt, </a:t>
            </a:r>
            <a:r>
              <a:rPr lang="en-US" altLang="ko-KR" dirty="0" err="1"/>
              <a:t>CryptoStreamMode.Write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byte[] </a:t>
            </a:r>
            <a:r>
              <a:rPr lang="en-US" altLang="ko-KR" dirty="0" err="1"/>
              <a:t>text_bytes</a:t>
            </a:r>
            <a:r>
              <a:rPr lang="en-US" altLang="ko-KR" dirty="0"/>
              <a:t> = System.Text.Encoding.UTF8.GetBytes(</a:t>
            </a:r>
            <a:r>
              <a:rPr lang="en-US" altLang="ko-KR" dirty="0" err="1"/>
              <a:t>p_inval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cryptStream.Write</a:t>
            </a:r>
            <a:r>
              <a:rPr lang="en-US" altLang="ko-KR" dirty="0"/>
              <a:t>(</a:t>
            </a:r>
            <a:r>
              <a:rPr lang="en-US" altLang="ko-KR" dirty="0" err="1"/>
              <a:t>text_bytes</a:t>
            </a:r>
            <a:r>
              <a:rPr lang="en-US" altLang="ko-KR" dirty="0"/>
              <a:t>, 0, </a:t>
            </a:r>
            <a:r>
              <a:rPr lang="en-US" altLang="ko-KR" dirty="0" err="1"/>
              <a:t>text_bytes.Length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cryptStream.FlushFinalBlock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byte[] encrypted = </a:t>
            </a:r>
            <a:r>
              <a:rPr lang="en-US" altLang="ko-KR" dirty="0" err="1"/>
              <a:t>memoryStream.ToArray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return System.Convert.ToBase64String(encrypted);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protected static string </a:t>
            </a:r>
            <a:r>
              <a:rPr lang="en-US" altLang="ko-KR" dirty="0" err="1"/>
              <a:t>GetAESDecryptor</a:t>
            </a:r>
            <a:r>
              <a:rPr lang="en-US" altLang="ko-KR" dirty="0"/>
              <a:t>(string </a:t>
            </a:r>
            <a:r>
              <a:rPr lang="en-US" altLang="ko-KR" dirty="0" err="1"/>
              <a:t>p_inval</a:t>
            </a:r>
            <a:r>
              <a:rPr lang="en-US" altLang="ko-KR" dirty="0"/>
              <a:t>, int </a:t>
            </a:r>
            <a:r>
              <a:rPr lang="en-US" altLang="ko-KR" dirty="0" err="1"/>
              <a:t>p_seedval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RijndaelManaged</a:t>
            </a:r>
            <a:r>
              <a:rPr lang="en-US" altLang="ko-KR" dirty="0"/>
              <a:t> </a:t>
            </a:r>
            <a:r>
              <a:rPr lang="en-US" altLang="ko-KR" dirty="0" err="1"/>
              <a:t>aesval</a:t>
            </a:r>
            <a:r>
              <a:rPr lang="en-US" altLang="ko-KR" dirty="0"/>
              <a:t> = </a:t>
            </a:r>
            <a:r>
              <a:rPr lang="en-US" altLang="ko-KR" dirty="0" err="1"/>
              <a:t>GetAES</a:t>
            </a:r>
            <a:r>
              <a:rPr lang="en-US" altLang="ko-KR" dirty="0"/>
              <a:t>(</a:t>
            </a:r>
            <a:r>
              <a:rPr lang="en-US" altLang="ko-KR" dirty="0" err="1"/>
              <a:t>p_seedval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ICryptoTransform</a:t>
            </a:r>
            <a:r>
              <a:rPr lang="en-US" altLang="ko-KR" dirty="0"/>
              <a:t> </a:t>
            </a:r>
            <a:r>
              <a:rPr lang="en-US" altLang="ko-KR" dirty="0" err="1"/>
              <a:t>decryptor</a:t>
            </a:r>
            <a:r>
              <a:rPr lang="en-US" altLang="ko-KR" dirty="0"/>
              <a:t> = </a:t>
            </a:r>
            <a:r>
              <a:rPr lang="en-US" altLang="ko-KR" dirty="0" err="1"/>
              <a:t>aesval.CreateDecryptor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byte[] encrypted = System.Convert.FromBase64String(</a:t>
            </a:r>
            <a:r>
              <a:rPr lang="en-US" altLang="ko-KR" dirty="0" err="1"/>
              <a:t>p_inval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byte[] </a:t>
            </a:r>
            <a:r>
              <a:rPr lang="en-US" altLang="ko-KR" dirty="0" err="1"/>
              <a:t>planeText</a:t>
            </a:r>
            <a:r>
              <a:rPr lang="en-US" altLang="ko-KR" dirty="0"/>
              <a:t> = new byte[</a:t>
            </a:r>
            <a:r>
              <a:rPr lang="en-US" altLang="ko-KR" dirty="0" err="1"/>
              <a:t>encrypted.Length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MemoryStream</a:t>
            </a:r>
            <a:r>
              <a:rPr lang="en-US" altLang="ko-KR" dirty="0"/>
              <a:t> </a:t>
            </a:r>
            <a:r>
              <a:rPr lang="en-US" altLang="ko-KR" dirty="0" err="1"/>
              <a:t>memoryStream</a:t>
            </a:r>
            <a:r>
              <a:rPr lang="en-US" altLang="ko-KR" dirty="0"/>
              <a:t> = new </a:t>
            </a:r>
            <a:r>
              <a:rPr lang="en-US" altLang="ko-KR" dirty="0" err="1"/>
              <a:t>MemoryStream</a:t>
            </a:r>
            <a:r>
              <a:rPr lang="en-US" altLang="ko-KR" dirty="0"/>
              <a:t>(encrypted);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CryptoStream</a:t>
            </a:r>
            <a:r>
              <a:rPr lang="en-US" altLang="ko-KR" dirty="0"/>
              <a:t> </a:t>
            </a:r>
            <a:r>
              <a:rPr lang="en-US" altLang="ko-KR" dirty="0" err="1"/>
              <a:t>cryptStream</a:t>
            </a:r>
            <a:r>
              <a:rPr lang="en-US" altLang="ko-KR" dirty="0"/>
              <a:t> = new </a:t>
            </a:r>
            <a:r>
              <a:rPr lang="en-US" altLang="ko-KR" dirty="0" err="1"/>
              <a:t>CryptoStream</a:t>
            </a:r>
            <a:r>
              <a:rPr lang="en-US" altLang="ko-KR" dirty="0"/>
              <a:t>(</a:t>
            </a:r>
            <a:r>
              <a:rPr lang="en-US" altLang="ko-KR" dirty="0" err="1"/>
              <a:t>memoryStream</a:t>
            </a:r>
            <a:r>
              <a:rPr lang="en-US" altLang="ko-KR" dirty="0"/>
              <a:t>, </a:t>
            </a:r>
            <a:r>
              <a:rPr lang="en-US" altLang="ko-KR" dirty="0" err="1"/>
              <a:t>decryptor</a:t>
            </a:r>
            <a:r>
              <a:rPr lang="en-US" altLang="ko-KR" dirty="0"/>
              <a:t>, </a:t>
            </a:r>
            <a:r>
              <a:rPr lang="en-US" altLang="ko-KR" dirty="0" err="1"/>
              <a:t>CryptoStreamMode.Read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cryptStream.Read</a:t>
            </a:r>
            <a:r>
              <a:rPr lang="en-US" altLang="ko-KR" dirty="0"/>
              <a:t>(</a:t>
            </a:r>
            <a:r>
              <a:rPr lang="en-US" altLang="ko-KR" dirty="0" err="1"/>
              <a:t>planeText</a:t>
            </a:r>
            <a:r>
              <a:rPr lang="en-US" altLang="ko-KR" dirty="0"/>
              <a:t>, 0, </a:t>
            </a:r>
            <a:r>
              <a:rPr lang="en-US" altLang="ko-KR" dirty="0" err="1"/>
              <a:t>planeText.Length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return (System.Text.Encoding.UTF8.GetString(</a:t>
            </a:r>
            <a:r>
              <a:rPr lang="en-US" altLang="ko-KR" dirty="0" err="1"/>
              <a:t>planeText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#region Set </a:t>
            </a:r>
            <a:r>
              <a:rPr lang="ko-KR" altLang="en-US" dirty="0"/>
              <a:t>플레이어 데이터 저장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public static void </a:t>
            </a:r>
            <a:r>
              <a:rPr lang="en-US" altLang="ko-KR" dirty="0" err="1"/>
              <a:t>SavePlayerPrefsAesKey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string </a:t>
            </a:r>
            <a:r>
              <a:rPr lang="en-US" altLang="ko-KR" dirty="0" err="1"/>
              <a:t>p_val</a:t>
            </a:r>
            <a:r>
              <a:rPr lang="en-US" altLang="ko-KR" dirty="0"/>
              <a:t>, string </a:t>
            </a:r>
            <a:r>
              <a:rPr lang="en-US" altLang="ko-KR" dirty="0" err="1"/>
              <a:t>p_aeskey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keyval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keyval</a:t>
            </a:r>
            <a:r>
              <a:rPr lang="en-US" altLang="ko-KR" dirty="0"/>
              <a:t> = </a:t>
            </a:r>
            <a:r>
              <a:rPr lang="en-US" altLang="ko-KR" dirty="0" err="1"/>
              <a:t>GetAESEncryptorAes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p_aeskey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GetAESEncryptorAes</a:t>
            </a:r>
            <a:r>
              <a:rPr lang="en-US" altLang="ko-KR" dirty="0"/>
              <a:t>(</a:t>
            </a:r>
            <a:r>
              <a:rPr lang="en-US" altLang="ko-KR" dirty="0" err="1"/>
              <a:t>p_val</a:t>
            </a:r>
            <a:r>
              <a:rPr lang="en-US" altLang="ko-KR" dirty="0"/>
              <a:t>, </a:t>
            </a:r>
            <a:r>
              <a:rPr lang="en-US" altLang="ko-KR" dirty="0" err="1"/>
              <a:t>p_aeskey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keyval</a:t>
            </a:r>
            <a:r>
              <a:rPr lang="en-US" altLang="ko-KR" dirty="0"/>
              <a:t> = </a:t>
            </a:r>
            <a:r>
              <a:rPr lang="en-US" altLang="ko-KR" dirty="0" err="1"/>
              <a:t>p_key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p_val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PlayerPrefs.SetString</a:t>
            </a:r>
            <a:r>
              <a:rPr lang="en-US" altLang="ko-KR" dirty="0"/>
              <a:t>(</a:t>
            </a:r>
            <a:r>
              <a:rPr lang="en-US" altLang="ko-KR" dirty="0" err="1"/>
              <a:t>keyval</a:t>
            </a:r>
            <a:r>
              <a:rPr lang="en-US" altLang="ko-KR" dirty="0"/>
              <a:t>, 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static void </a:t>
            </a:r>
            <a:r>
              <a:rPr lang="en-US" altLang="ko-KR" dirty="0" err="1"/>
              <a:t>SavePlayerPrefs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string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keyval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keyval</a:t>
            </a:r>
            <a:r>
              <a:rPr lang="en-US" altLang="ko-KR" dirty="0"/>
              <a:t> = </a:t>
            </a:r>
            <a:r>
              <a:rPr lang="en-US" altLang="ko-KR" dirty="0" err="1"/>
              <a:t>GetAESEncryptor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GetAESEncryptor</a:t>
            </a:r>
            <a:r>
              <a:rPr lang="en-US" altLang="ko-KR" dirty="0"/>
              <a:t>(</a:t>
            </a:r>
            <a:r>
              <a:rPr lang="en-US" altLang="ko-KR" dirty="0" err="1"/>
              <a:t>p_val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keyval</a:t>
            </a:r>
            <a:r>
              <a:rPr lang="en-US" altLang="ko-KR" dirty="0"/>
              <a:t> = </a:t>
            </a:r>
            <a:r>
              <a:rPr lang="en-US" altLang="ko-KR" dirty="0" err="1"/>
              <a:t>p_key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p_val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PlayerPrefs.SetString</a:t>
            </a:r>
            <a:r>
              <a:rPr lang="en-US" altLang="ko-KR" dirty="0"/>
              <a:t>(</a:t>
            </a:r>
            <a:r>
              <a:rPr lang="en-US" altLang="ko-KR" dirty="0" err="1"/>
              <a:t>keyval</a:t>
            </a:r>
            <a:r>
              <a:rPr lang="en-US" altLang="ko-KR" dirty="0"/>
              <a:t>, 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public static void </a:t>
            </a:r>
            <a:r>
              <a:rPr lang="en-US" altLang="ko-KR" dirty="0" err="1"/>
              <a:t>SetBool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bool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int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p_val</a:t>
            </a:r>
            <a:r>
              <a:rPr lang="en-US" altLang="ko-KR" dirty="0"/>
              <a:t> ? 1 : 0;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SavePlayerPrefs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val.ToString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public static void </a:t>
            </a:r>
            <a:r>
              <a:rPr lang="en-US" altLang="ko-KR" dirty="0" err="1"/>
              <a:t>SetInt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int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SavePlayerPrefs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p_val.ToString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public static void </a:t>
            </a:r>
            <a:r>
              <a:rPr lang="en-US" altLang="ko-KR" dirty="0" err="1"/>
              <a:t>SetFloat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float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SavePlayerPrefs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p_val.ToString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public static void </a:t>
            </a:r>
            <a:r>
              <a:rPr lang="en-US" altLang="ko-KR" dirty="0" err="1"/>
              <a:t>SetString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string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SavePlayerPrefs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public static void </a:t>
            </a:r>
            <a:r>
              <a:rPr lang="en-US" altLang="ko-KR" dirty="0" err="1"/>
              <a:t>SetStringAesKey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string </a:t>
            </a:r>
            <a:r>
              <a:rPr lang="en-US" altLang="ko-KR" dirty="0" err="1"/>
              <a:t>p_val</a:t>
            </a:r>
            <a:r>
              <a:rPr lang="en-US" altLang="ko-KR" dirty="0"/>
              <a:t>, string </a:t>
            </a:r>
            <a:r>
              <a:rPr lang="en-US" altLang="ko-KR" dirty="0" err="1"/>
              <a:t>p_aeskey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SavePlayerPrefsAesKey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p_val</a:t>
            </a:r>
            <a:r>
              <a:rPr lang="en-US" altLang="ko-KR" dirty="0"/>
              <a:t>, </a:t>
            </a:r>
            <a:r>
              <a:rPr lang="en-US" altLang="ko-KR" dirty="0" err="1"/>
              <a:t>p_aeskey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#</a:t>
            </a:r>
            <a:r>
              <a:rPr lang="en-US" altLang="ko-KR" dirty="0" err="1"/>
              <a:t>endregion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#region GET </a:t>
            </a:r>
            <a:r>
              <a:rPr lang="ko-KR" altLang="en-US" dirty="0"/>
              <a:t>실제 사용하기위한 기본 소스들 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// </a:t>
            </a:r>
            <a:r>
              <a:rPr lang="ko-KR" altLang="en-US" dirty="0"/>
              <a:t>사용하기 </a:t>
            </a:r>
            <a:r>
              <a:rPr lang="ko-KR" altLang="en-US" dirty="0" err="1"/>
              <a:t>위한곳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static string </a:t>
            </a:r>
            <a:r>
              <a:rPr lang="en-US" altLang="ko-KR" dirty="0" err="1"/>
              <a:t>m_key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static string </a:t>
            </a:r>
            <a:r>
              <a:rPr lang="en-US" altLang="ko-KR" dirty="0" err="1"/>
              <a:t>m_Value</a:t>
            </a:r>
            <a:r>
              <a:rPr lang="en-US" altLang="ko-KR" dirty="0"/>
              <a:t> = "";</a:t>
            </a:r>
          </a:p>
          <a:p>
            <a:endParaRPr lang="en-US" altLang="ko-KR" dirty="0"/>
          </a:p>
          <a:p>
            <a:r>
              <a:rPr lang="en-US" altLang="ko-KR" dirty="0"/>
              <a:t>        protected static bool </a:t>
            </a:r>
            <a:r>
              <a:rPr lang="en-US" altLang="ko-KR" dirty="0" err="1"/>
              <a:t>LoadPlayerPrefs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ref string </a:t>
            </a:r>
            <a:r>
              <a:rPr lang="en-US" altLang="ko-KR" dirty="0" err="1"/>
              <a:t>p_defaultoutval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GetAESEncryptor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p_key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PlayerPrefs.HasKey</a:t>
            </a:r>
            <a:r>
              <a:rPr lang="en-US" altLang="ko-KR" dirty="0"/>
              <a:t>(</a:t>
            </a:r>
            <a:r>
              <a:rPr lang="en-US" altLang="ko-KR" dirty="0" err="1"/>
              <a:t>m_key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return false;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p_defaultoutval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</a:t>
            </a:r>
            <a:r>
              <a:rPr lang="en-US" altLang="ko-KR" dirty="0" err="1"/>
              <a:t>m_key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p_defaultoutval</a:t>
            </a:r>
            <a:r>
              <a:rPr lang="en-US" altLang="ko-KR" dirty="0"/>
              <a:t> = </a:t>
            </a:r>
            <a:r>
              <a:rPr lang="en-US" altLang="ko-KR" dirty="0" err="1"/>
              <a:t>GetAESDecryptor</a:t>
            </a:r>
            <a:r>
              <a:rPr lang="en-US" altLang="ko-KR" dirty="0"/>
              <a:t>(</a:t>
            </a:r>
            <a:r>
              <a:rPr lang="en-US" altLang="ko-KR" dirty="0" err="1"/>
              <a:t>p_defaultoutval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return true;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public static bool </a:t>
            </a:r>
            <a:r>
              <a:rPr lang="en-US" altLang="ko-KR" dirty="0" err="1"/>
              <a:t>HasKey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GetAESEncryptor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p_key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PlayerPrefs.HasKey</a:t>
            </a:r>
            <a:r>
              <a:rPr lang="en-US" altLang="ko-KR" dirty="0"/>
              <a:t>(</a:t>
            </a:r>
            <a:r>
              <a:rPr lang="en-US" altLang="ko-KR" dirty="0" err="1"/>
              <a:t>m_key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public static bool </a:t>
            </a:r>
            <a:r>
              <a:rPr lang="en-US" altLang="ko-KR" dirty="0" err="1"/>
              <a:t>GetBool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bool </a:t>
            </a:r>
            <a:r>
              <a:rPr lang="en-US" altLang="ko-KR" dirty="0" err="1"/>
              <a:t>p_defaultoutval</a:t>
            </a:r>
            <a:r>
              <a:rPr lang="en-US" altLang="ko-KR" dirty="0"/>
              <a:t> = false)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outval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LoadPlayerPrefs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ref </a:t>
            </a:r>
            <a:r>
              <a:rPr lang="en-US" altLang="ko-KR" dirty="0" err="1"/>
              <a:t>outval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try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return </a:t>
            </a:r>
            <a:r>
              <a:rPr lang="en-US" altLang="ko-KR" dirty="0" err="1"/>
              <a:t>outval</a:t>
            </a:r>
            <a:r>
              <a:rPr lang="en-US" altLang="ko-KR" dirty="0"/>
              <a:t> == "1" ? true : false;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catch (</a:t>
            </a:r>
            <a:r>
              <a:rPr lang="en-US" altLang="ko-KR" dirty="0" err="1"/>
              <a:t>System.Exception</a:t>
            </a:r>
            <a:r>
              <a:rPr lang="en-US" altLang="ko-KR" dirty="0"/>
              <a:t> ex)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static int </a:t>
            </a:r>
            <a:r>
              <a:rPr lang="en-US" altLang="ko-KR" dirty="0" err="1"/>
              <a:t>GetInt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int </a:t>
            </a:r>
            <a:r>
              <a:rPr lang="en-US" altLang="ko-KR" dirty="0" err="1"/>
              <a:t>p_defaultoutval</a:t>
            </a:r>
            <a:r>
              <a:rPr lang="en-US" altLang="ko-KR" dirty="0"/>
              <a:t> = 0)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outval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LoadPlayerPrefs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ref </a:t>
            </a:r>
            <a:r>
              <a:rPr lang="en-US" altLang="ko-KR" dirty="0" err="1"/>
              <a:t>outval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try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return </a:t>
            </a:r>
            <a:r>
              <a:rPr lang="en-US" altLang="ko-KR" dirty="0" err="1"/>
              <a:t>int.Parse</a:t>
            </a:r>
            <a:r>
              <a:rPr lang="en-US" altLang="ko-KR" dirty="0"/>
              <a:t>(</a:t>
            </a:r>
            <a:r>
              <a:rPr lang="en-US" altLang="ko-KR" dirty="0" err="1"/>
              <a:t>outval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catch (</a:t>
            </a:r>
            <a:r>
              <a:rPr lang="en-US" altLang="ko-KR" dirty="0" err="1"/>
              <a:t>System.Exception</a:t>
            </a:r>
            <a:r>
              <a:rPr lang="en-US" altLang="ko-KR" dirty="0"/>
              <a:t> ex)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public static float </a:t>
            </a:r>
            <a:r>
              <a:rPr lang="en-US" altLang="ko-KR" dirty="0" err="1"/>
              <a:t>GetFloat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float </a:t>
            </a:r>
            <a:r>
              <a:rPr lang="en-US" altLang="ko-KR" dirty="0" err="1"/>
              <a:t>p_defaultoutval</a:t>
            </a:r>
            <a:r>
              <a:rPr lang="en-US" altLang="ko-KR" dirty="0"/>
              <a:t> = 0f)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outval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LoadPlayerPrefs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ref </a:t>
            </a:r>
            <a:r>
              <a:rPr lang="en-US" altLang="ko-KR" dirty="0" err="1"/>
              <a:t>outval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try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return </a:t>
            </a:r>
            <a:r>
              <a:rPr lang="en-US" altLang="ko-KR" dirty="0" err="1"/>
              <a:t>float.Parse</a:t>
            </a:r>
            <a:r>
              <a:rPr lang="en-US" altLang="ko-KR" dirty="0"/>
              <a:t>(</a:t>
            </a:r>
            <a:r>
              <a:rPr lang="en-US" altLang="ko-KR" dirty="0" err="1"/>
              <a:t>outval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catch (</a:t>
            </a:r>
            <a:r>
              <a:rPr lang="en-US" altLang="ko-KR" dirty="0" err="1"/>
              <a:t>System.Exception</a:t>
            </a:r>
            <a:r>
              <a:rPr lang="en-US" altLang="ko-KR" dirty="0"/>
              <a:t> ex)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public static string </a:t>
            </a:r>
            <a:r>
              <a:rPr lang="en-US" altLang="ko-KR" dirty="0" err="1"/>
              <a:t>GetString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string </a:t>
            </a:r>
            <a:r>
              <a:rPr lang="en-US" altLang="ko-KR" dirty="0" err="1"/>
              <a:t>p_defaultoutval</a:t>
            </a:r>
            <a:r>
              <a:rPr lang="en-US" altLang="ko-KR" dirty="0"/>
              <a:t> = "")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GetAESEncryptor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p_key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PlayerPrefs.HasKey</a:t>
            </a:r>
            <a:r>
              <a:rPr lang="en-US" altLang="ko-KR" dirty="0"/>
              <a:t>(</a:t>
            </a:r>
            <a:r>
              <a:rPr lang="en-US" altLang="ko-KR" dirty="0" err="1"/>
              <a:t>m_key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m_Value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</a:t>
            </a:r>
            <a:r>
              <a:rPr lang="en-US" altLang="ko-KR" dirty="0" err="1"/>
              <a:t>m_key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m_Value</a:t>
            </a:r>
            <a:r>
              <a:rPr lang="en-US" altLang="ko-KR" dirty="0"/>
              <a:t> = </a:t>
            </a:r>
            <a:r>
              <a:rPr lang="en-US" altLang="ko-KR" dirty="0" err="1"/>
              <a:t>GetAESDecryptor</a:t>
            </a:r>
            <a:r>
              <a:rPr lang="en-US" altLang="ko-KR" dirty="0"/>
              <a:t>(</a:t>
            </a:r>
            <a:r>
              <a:rPr lang="en-US" altLang="ko-KR" dirty="0" err="1"/>
              <a:t>m_Value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m_Value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static string </a:t>
            </a:r>
            <a:r>
              <a:rPr lang="en-US" altLang="ko-KR" dirty="0" err="1"/>
              <a:t>LoadPlayerPrefs</a:t>
            </a:r>
            <a:r>
              <a:rPr lang="en-US" altLang="ko-KR" dirty="0"/>
              <a:t>(string </a:t>
            </a:r>
            <a:r>
              <a:rPr lang="en-US" altLang="ko-KR" dirty="0" err="1"/>
              <a:t>p_key</a:t>
            </a:r>
            <a:r>
              <a:rPr lang="en-US" altLang="ko-KR" dirty="0"/>
              <a:t>, string </a:t>
            </a:r>
            <a:r>
              <a:rPr lang="en-US" altLang="ko-KR" dirty="0" err="1"/>
              <a:t>p_defaultoutval</a:t>
            </a:r>
            <a:r>
              <a:rPr lang="en-US" altLang="ko-KR" dirty="0"/>
              <a:t> = "")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GetAESEncryptor</a:t>
            </a:r>
            <a:r>
              <a:rPr lang="en-US" altLang="ko-KR" dirty="0"/>
              <a:t>(</a:t>
            </a:r>
            <a:r>
              <a:rPr lang="en-US" altLang="ko-KR" dirty="0" err="1"/>
              <a:t>p_key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</a:t>
            </a:r>
            <a:r>
              <a:rPr lang="en-US" altLang="ko-KR" dirty="0"/>
              <a:t> = </a:t>
            </a:r>
            <a:r>
              <a:rPr lang="en-US" altLang="ko-KR" dirty="0" err="1"/>
              <a:t>p_key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PlayerPrefs.HasKey</a:t>
            </a:r>
            <a:r>
              <a:rPr lang="en-US" altLang="ko-KR" dirty="0"/>
              <a:t>(</a:t>
            </a:r>
            <a:r>
              <a:rPr lang="en-US" altLang="ko-KR" dirty="0" err="1"/>
              <a:t>m_key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p_defaultoutval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m_Value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</a:t>
            </a:r>
            <a:r>
              <a:rPr lang="en-US" altLang="ko-KR" dirty="0" err="1"/>
              <a:t>m_key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ISUSEAes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m_Value</a:t>
            </a:r>
            <a:r>
              <a:rPr lang="en-US" altLang="ko-KR" dirty="0"/>
              <a:t> = </a:t>
            </a:r>
            <a:r>
              <a:rPr lang="en-US" altLang="ko-KR" dirty="0" err="1"/>
              <a:t>GetAESDecryptor</a:t>
            </a:r>
            <a:r>
              <a:rPr lang="en-US" altLang="ko-KR" dirty="0"/>
              <a:t>(</a:t>
            </a:r>
            <a:r>
              <a:rPr lang="en-US" altLang="ko-KR" dirty="0" err="1"/>
              <a:t>m_Value</a:t>
            </a:r>
            <a:r>
              <a:rPr lang="en-US" altLang="ko-KR" dirty="0"/>
              <a:t>, </a:t>
            </a:r>
            <a:r>
              <a:rPr lang="en-US" altLang="ko-KR" dirty="0" err="1"/>
              <a:t>p_key.Length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m_Value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#</a:t>
            </a:r>
            <a:r>
              <a:rPr lang="en-US" altLang="ko-KR" dirty="0" err="1"/>
              <a:t>endregion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590650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_오른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680210"/>
            <a:ext cx="6551295" cy="44967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6983730" y="1698625"/>
            <a:ext cx="4878704" cy="4478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54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_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519238"/>
            <a:ext cx="11532869" cy="22910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29565" y="3885883"/>
            <a:ext cx="11532869" cy="22910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9565" y="1680210"/>
            <a:ext cx="11532870" cy="44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CE1-23A1-4635-986C-008DA379D2D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ergia.tistory.com/16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EX_LocalDataEncypt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931B-93CB-44D0-8DD8-1C629054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D0CE1-A096-4C2F-8F06-5ED9E954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686816"/>
            <a:ext cx="11532870" cy="801666"/>
          </a:xfrm>
        </p:spPr>
        <p:txBody>
          <a:bodyPr/>
          <a:lstStyle/>
          <a:p>
            <a:r>
              <a:rPr lang="en-US" altLang="ko-KR" dirty="0"/>
              <a:t>DLL</a:t>
            </a:r>
            <a:r>
              <a:rPr lang="ko-KR" altLang="en-US" dirty="0"/>
              <a:t> 복사 이후 </a:t>
            </a:r>
            <a:r>
              <a:rPr lang="en-US" altLang="ko-KR" dirty="0"/>
              <a:t>Assembly Definition</a:t>
            </a:r>
            <a:r>
              <a:rPr lang="ko-KR" altLang="en-US" dirty="0"/>
              <a:t>의 이름을 바꾸도록 한다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59DA489-C69E-46C1-B562-E4D19332D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565" y="193675"/>
          <a:ext cx="79914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Image" r:id="rId3" imgW="10590120" imgH="7161840" progId="Photoshop.Image.13">
                  <p:embed/>
                </p:oleObj>
              </mc:Choice>
              <mc:Fallback>
                <p:oleObj name="Image" r:id="rId3" imgW="10590120" imgH="7161840" progId="Photoshop.Image.13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59DA489-C69E-46C1-B562-E4D19332D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193675"/>
                        <a:ext cx="79914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82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4C9C9-8FCD-4CE8-BDF0-F565D466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전처리기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EE62E-E1EF-43B2-B5D6-3D40E698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85" y="1682749"/>
            <a:ext cx="3698149" cy="4814871"/>
          </a:xfrm>
        </p:spPr>
        <p:txBody>
          <a:bodyPr/>
          <a:lstStyle/>
          <a:p>
            <a:r>
              <a:rPr lang="en-US" altLang="ko-KR" dirty="0"/>
              <a:t>File &gt; </a:t>
            </a:r>
            <a:r>
              <a:rPr lang="en-US" altLang="ko-KR" dirty="0" err="1"/>
              <a:t>BuildSetting</a:t>
            </a:r>
            <a:r>
              <a:rPr lang="en-US" altLang="ko-KR" dirty="0"/>
              <a:t> &gt; </a:t>
            </a:r>
            <a:r>
              <a:rPr lang="en-US" altLang="ko-KR" dirty="0" err="1"/>
              <a:t>PlayerSettings</a:t>
            </a:r>
            <a:r>
              <a:rPr lang="en-US" altLang="ko-KR" dirty="0"/>
              <a:t> &gt; </a:t>
            </a:r>
            <a:r>
              <a:rPr lang="en-US" altLang="ko-KR" dirty="0" err="1"/>
              <a:t>ScriptDefine</a:t>
            </a:r>
            <a:r>
              <a:rPr lang="en-US" altLang="ko-KR" dirty="0"/>
              <a:t> Symbols </a:t>
            </a:r>
            <a:r>
              <a:rPr lang="ko-KR" altLang="en-US" dirty="0"/>
              <a:t>에 </a:t>
            </a:r>
            <a:r>
              <a:rPr lang="en-US" altLang="ko-KR" dirty="0"/>
              <a:t>Define </a:t>
            </a:r>
            <a:r>
              <a:rPr lang="ko-KR" altLang="en-US" dirty="0"/>
              <a:t>에서 사용할 값을 등록 </a:t>
            </a:r>
            <a:r>
              <a:rPr lang="ko-KR" altLang="en-US" dirty="0" err="1"/>
              <a:t>하여주면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r>
              <a:rPr lang="ko-KR" altLang="en-US" dirty="0" err="1"/>
              <a:t>빌드툴등을</a:t>
            </a:r>
            <a:r>
              <a:rPr lang="ko-KR" altLang="en-US" dirty="0"/>
              <a:t> 만들어서 릴리즈로 </a:t>
            </a:r>
            <a:r>
              <a:rPr lang="ko-KR" altLang="en-US" dirty="0" err="1"/>
              <a:t>빌드할시</a:t>
            </a:r>
            <a:r>
              <a:rPr lang="ko-KR" altLang="en-US" dirty="0"/>
              <a:t> 강제로 </a:t>
            </a:r>
            <a:r>
              <a:rPr lang="en-US" altLang="ko-KR" dirty="0"/>
              <a:t>define</a:t>
            </a:r>
            <a:r>
              <a:rPr lang="ko-KR" altLang="en-US" dirty="0"/>
              <a:t>등을 등록 하는 방법도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9880D1-85BC-4E09-BF8E-74CA85ACF9BF}"/>
              </a:ext>
            </a:extLst>
          </p:cNvPr>
          <p:cNvGrpSpPr/>
          <p:nvPr/>
        </p:nvGrpSpPr>
        <p:grpSpPr>
          <a:xfrm>
            <a:off x="329565" y="1682749"/>
            <a:ext cx="7764443" cy="4981576"/>
            <a:chOff x="223056" y="152661"/>
            <a:chExt cx="7764443" cy="4981576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EAFF07F-B523-4FA3-BCFE-FD6A640094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555362"/>
                </p:ext>
              </p:extLst>
            </p:nvPr>
          </p:nvGraphicFramePr>
          <p:xfrm>
            <a:off x="223056" y="152661"/>
            <a:ext cx="7764443" cy="4981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Image" r:id="rId4" imgW="12075840" imgH="7745760" progId="Photoshop.Image.13">
                    <p:embed/>
                  </p:oleObj>
                </mc:Choice>
                <mc:Fallback>
                  <p:oleObj name="Image" r:id="rId4" imgW="12075840" imgH="774576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3056" y="152661"/>
                          <a:ext cx="7764443" cy="49815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92E141C-A5ED-4E08-A5DD-765D2872DAC5}"/>
                </a:ext>
              </a:extLst>
            </p:cNvPr>
            <p:cNvSpPr/>
            <p:nvPr/>
          </p:nvSpPr>
          <p:spPr>
            <a:xfrm>
              <a:off x="5482294" y="4758216"/>
              <a:ext cx="2505205" cy="28809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67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E6BDC-CD54-46D3-9EED-6B4E635A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BuildProcess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90176-A235-4AF4-AF89-DBCD4C7D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Release </a:t>
            </a:r>
            <a:r>
              <a:rPr lang="ko-KR" altLang="en-US" dirty="0" err="1"/>
              <a:t>빌드버턴등을</a:t>
            </a:r>
            <a:r>
              <a:rPr lang="ko-KR" altLang="en-US" dirty="0"/>
              <a:t> 이용한 빌드를 통해서 </a:t>
            </a:r>
            <a:r>
              <a:rPr lang="ko-KR" altLang="en-US" dirty="0" err="1"/>
              <a:t>개발중에는</a:t>
            </a:r>
            <a:r>
              <a:rPr lang="ko-KR" altLang="en-US" dirty="0"/>
              <a:t> 암호화를 적용하도록 하고 릴리즈 </a:t>
            </a:r>
            <a:r>
              <a:rPr lang="ko-KR" altLang="en-US" dirty="0" err="1"/>
              <a:t>빌드시에</a:t>
            </a:r>
            <a:r>
              <a:rPr lang="ko-KR" altLang="en-US" dirty="0"/>
              <a:t> 전처리기를 사용하여 개발용 코드를 배포용으로 바꾸어서 사용하도록 하는 기법이다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툴 </a:t>
            </a:r>
            <a:r>
              <a:rPr lang="ko-KR" altLang="en-US" dirty="0" err="1"/>
              <a:t>형태로만들거나</a:t>
            </a:r>
            <a:r>
              <a:rPr lang="ko-KR" altLang="en-US" dirty="0"/>
              <a:t> 스크립트를 이용하거나 방법들은 여러가지가 있는 상황이다</a:t>
            </a:r>
            <a:endParaRPr lang="en-US" altLang="ko-KR" dirty="0"/>
          </a:p>
          <a:p>
            <a:r>
              <a:rPr lang="ko-KR" altLang="en-US" dirty="0"/>
              <a:t>필요한 것들은 직접 개발하여 사용하도록 하자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06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F986-BB9E-4EBF-A835-4DB5A426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7C389-593A-4063-A5AB-45CE7DB7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C66DC-F7F3-4CB7-BDD7-224A9DD7EE48}"/>
              </a:ext>
            </a:extLst>
          </p:cNvPr>
          <p:cNvSpPr/>
          <p:nvPr/>
        </p:nvSpPr>
        <p:spPr>
          <a:xfrm>
            <a:off x="329565" y="193675"/>
            <a:ext cx="9506766" cy="655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#define USE_AES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System.Collections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System.Collections.Generic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UnityEngine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System.Security.Cryptography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System.IO;</a:t>
            </a:r>
          </a:p>
          <a:p>
            <a:endParaRPr lang="en-US" altLang="ko-KR" sz="1200" dirty="0"/>
          </a:p>
          <a:p>
            <a:r>
              <a:rPr lang="en-US" altLang="ko-KR" sz="1200" dirty="0"/>
              <a:t>namespace Du3Project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public class Aes128PlayerPrefs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public static string </a:t>
            </a:r>
            <a:r>
              <a:rPr lang="en-US" altLang="ko-KR" sz="1200" dirty="0" err="1"/>
              <a:t>NickNameAESKey</a:t>
            </a:r>
            <a:r>
              <a:rPr lang="en-US" altLang="ko-KR" sz="1200" dirty="0"/>
              <a:t> = "1q2w3e4r";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// </a:t>
            </a:r>
            <a:r>
              <a:rPr lang="ko-KR" altLang="en-US" sz="1200" dirty="0"/>
              <a:t>문자열의 문자는 </a:t>
            </a:r>
            <a:r>
              <a:rPr lang="en-US" altLang="ko-KR" sz="1200" dirty="0"/>
              <a:t>16</a:t>
            </a:r>
            <a:r>
              <a:rPr lang="ko-KR" altLang="en-US" sz="1200" dirty="0"/>
              <a:t>자로만 </a:t>
            </a:r>
            <a:r>
              <a:rPr lang="ko-KR" altLang="en-US" sz="1200" dirty="0" err="1"/>
              <a:t>채우도록하기</a:t>
            </a:r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public static string[] </a:t>
            </a:r>
            <a:r>
              <a:rPr lang="en-US" altLang="ko-KR" sz="1200" dirty="0" err="1"/>
              <a:t>AESKeys</a:t>
            </a:r>
            <a:r>
              <a:rPr lang="en-US" altLang="ko-KR" sz="1200" dirty="0"/>
              <a:t> = new string[]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  "2eeee02d3dc3ef6c"</a:t>
            </a:r>
          </a:p>
          <a:p>
            <a:r>
              <a:rPr lang="en-US" altLang="ko-KR" sz="1200" dirty="0"/>
              <a:t>            , "Abcdefghi0kl4n7R"</a:t>
            </a:r>
          </a:p>
          <a:p>
            <a:r>
              <a:rPr lang="en-US" altLang="ko-KR" sz="1200" dirty="0"/>
              <a:t>            , "Abcde4ghiPklmAR4"</a:t>
            </a:r>
          </a:p>
          <a:p>
            <a:r>
              <a:rPr lang="en-US" altLang="ko-KR" sz="1200" dirty="0"/>
              <a:t>            , "5bc2eBEhijPEmnAp"</a:t>
            </a:r>
          </a:p>
          <a:p>
            <a:r>
              <a:rPr lang="en-US" altLang="ko-KR" sz="1200" dirty="0"/>
              <a:t>            , "abcdef5hiPklmnBZ"</a:t>
            </a:r>
          </a:p>
          <a:p>
            <a:r>
              <a:rPr lang="en-US" altLang="ko-KR" sz="1200" dirty="0"/>
              <a:t>            , "a0c2eB3TUj9lmnop"</a:t>
            </a:r>
          </a:p>
          <a:p>
            <a:r>
              <a:rPr lang="en-US" altLang="ko-KR" sz="1200" dirty="0"/>
              <a:t>            , "aLcdefghUjPERA2R"</a:t>
            </a:r>
          </a:p>
          <a:p>
            <a:r>
              <a:rPr lang="en-US" altLang="ko-KR" sz="1200" dirty="0"/>
              <a:t>        };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public static bool </a:t>
            </a:r>
            <a:r>
              <a:rPr lang="en-US" altLang="ko-KR" sz="1200" dirty="0" err="1"/>
              <a:t>ISUSEAes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#if USE_AES</a:t>
            </a:r>
          </a:p>
          <a:p>
            <a:r>
              <a:rPr lang="en-US" altLang="ko-KR" sz="1200" dirty="0"/>
              <a:t>            return true;</a:t>
            </a:r>
          </a:p>
          <a:p>
            <a:r>
              <a:rPr lang="en-US" altLang="ko-KR" sz="1200" dirty="0"/>
              <a:t>#else</a:t>
            </a:r>
          </a:p>
          <a:p>
            <a:r>
              <a:rPr lang="en-US" altLang="ko-KR" sz="1200" dirty="0"/>
              <a:t>            return false;</a:t>
            </a:r>
          </a:p>
          <a:p>
            <a:r>
              <a:rPr lang="en-US" altLang="ko-KR" sz="1200" dirty="0"/>
              <a:t>#endif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// …</a:t>
            </a:r>
          </a:p>
        </p:txBody>
      </p:sp>
    </p:spTree>
    <p:extLst>
      <p:ext uri="{BB962C8B-B14F-4D97-AF65-F5344CB8AC3E}">
        <p14:creationId xmlns:p14="http://schemas.microsoft.com/office/powerpoint/2010/main" val="135124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11AD-6CF9-487C-905A-B93DD859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6A080-E4C6-4107-B467-D3867033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68EB46-BE04-474A-80CC-70F46B53BD7F}"/>
              </a:ext>
            </a:extLst>
          </p:cNvPr>
          <p:cNvSpPr/>
          <p:nvPr/>
        </p:nvSpPr>
        <p:spPr>
          <a:xfrm>
            <a:off x="293370" y="152219"/>
            <a:ext cx="8081554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PlayerPrefs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Aes128PlayerPrefs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 = 10;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TempStr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"ABC"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Texture2D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TempImage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Sample_AES128SaveNLoad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AESKeyData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"AESABC"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AESValueData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"AES1234"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DataJson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TestDataCls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TestDataCls2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TestDataCls3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LoadDatas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203988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F8B36-2EFF-4CA7-A4E8-7A4A7FF6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Json</a:t>
            </a:r>
            <a:r>
              <a:rPr lang="ko-KR" altLang="en-US" dirty="0"/>
              <a:t> </a:t>
            </a:r>
            <a:r>
              <a:rPr lang="ko-KR" altLang="en-US" dirty="0" err="1"/>
              <a:t>저장및</a:t>
            </a:r>
            <a:r>
              <a:rPr lang="ko-KR" altLang="en-US" dirty="0"/>
              <a:t>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FC6D-DB0A-4ED8-8449-64182962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Json</a:t>
            </a:r>
            <a:r>
              <a:rPr lang="ko-KR" altLang="en-US" dirty="0"/>
              <a:t> 라이브러리를 이용한 </a:t>
            </a:r>
            <a:r>
              <a:rPr lang="ko-KR" altLang="en-US" dirty="0" err="1"/>
              <a:t>저장및</a:t>
            </a:r>
            <a:r>
              <a:rPr lang="ko-KR" altLang="en-US" dirty="0"/>
              <a:t> 로드를 사용하도록 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기본적으로 여러가지의 </a:t>
            </a:r>
            <a:r>
              <a:rPr lang="en-US" altLang="ko-KR" dirty="0"/>
              <a:t>json </a:t>
            </a:r>
            <a:r>
              <a:rPr lang="ko-KR" altLang="en-US" dirty="0"/>
              <a:t>라이브러리가 있지만 현재 </a:t>
            </a:r>
            <a:r>
              <a:rPr lang="ko-KR" altLang="en-US" dirty="0" err="1"/>
              <a:t>이곳샘플로</a:t>
            </a:r>
            <a:r>
              <a:rPr lang="ko-KR" altLang="en-US" dirty="0"/>
              <a:t> 사용하는 라이브러리는 크게 </a:t>
            </a:r>
            <a:r>
              <a:rPr lang="en-US" altLang="ko-KR" dirty="0"/>
              <a:t>2</a:t>
            </a:r>
            <a:r>
              <a:rPr lang="ko-KR" altLang="en-US" dirty="0"/>
              <a:t>가지의 큰 라이브러리를 사용한다 </a:t>
            </a:r>
            <a:r>
              <a:rPr lang="en-US" altLang="ko-KR" dirty="0"/>
              <a:t>unity</a:t>
            </a:r>
            <a:r>
              <a:rPr lang="ko-KR" altLang="en-US" dirty="0"/>
              <a:t>제공 </a:t>
            </a:r>
            <a:r>
              <a:rPr lang="en-US" altLang="ko-KR" dirty="0"/>
              <a:t>json, </a:t>
            </a:r>
            <a:r>
              <a:rPr lang="en-US" altLang="ko-KR" dirty="0" err="1"/>
              <a:t>Newtonsoft.Json</a:t>
            </a:r>
            <a:r>
              <a:rPr lang="en-US" altLang="ko-KR" dirty="0"/>
              <a:t> </a:t>
            </a:r>
            <a:r>
              <a:rPr lang="ko-KR" altLang="en-US" dirty="0"/>
              <a:t>을 주로 사용한다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err="1"/>
              <a:t>최적화등을</a:t>
            </a:r>
            <a:r>
              <a:rPr lang="ko-KR" altLang="en-US" dirty="0"/>
              <a:t> 잘 적용됨 </a:t>
            </a:r>
            <a:r>
              <a:rPr lang="en-US" altLang="ko-KR" dirty="0" err="1"/>
              <a:t>unity.json</a:t>
            </a:r>
            <a:r>
              <a:rPr lang="ko-KR" altLang="en-US" dirty="0"/>
              <a:t>과 범용성의 </a:t>
            </a:r>
            <a:r>
              <a:rPr lang="en-US" altLang="ko-KR" dirty="0" err="1"/>
              <a:t>Newtonsoft.Json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ko-KR" altLang="en-US" dirty="0" err="1"/>
              <a:t>사용할수</a:t>
            </a:r>
            <a:r>
              <a:rPr lang="ko-KR" altLang="en-US" dirty="0"/>
              <a:t> 있는데 필요한 </a:t>
            </a:r>
            <a:r>
              <a:rPr lang="en-US" altLang="ko-KR" dirty="0" err="1"/>
              <a:t>dll</a:t>
            </a:r>
            <a:r>
              <a:rPr lang="ko-KR" altLang="en-US" dirty="0"/>
              <a:t>을 이용해서 사용하도록 한다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DLL</a:t>
            </a:r>
            <a:r>
              <a:rPr lang="ko-KR" altLang="en-US" dirty="0"/>
              <a:t>은 다운받아서 </a:t>
            </a:r>
            <a:r>
              <a:rPr lang="en-US" altLang="ko-KR" dirty="0"/>
              <a:t>Plugins</a:t>
            </a:r>
            <a:r>
              <a:rPr lang="ko-KR" altLang="en-US" dirty="0"/>
              <a:t>폴더에 필요한 운영체제 </a:t>
            </a:r>
            <a:r>
              <a:rPr lang="en-US" altLang="ko-KR" dirty="0"/>
              <a:t>OS</a:t>
            </a:r>
            <a:r>
              <a:rPr lang="ko-KR" altLang="en-US" dirty="0"/>
              <a:t>를 만들어서 </a:t>
            </a:r>
            <a:r>
              <a:rPr lang="en-US" altLang="ko-KR" dirty="0"/>
              <a:t>DLL</a:t>
            </a:r>
            <a:r>
              <a:rPr lang="ko-KR" altLang="en-US" dirty="0"/>
              <a:t>을 </a:t>
            </a:r>
            <a:r>
              <a:rPr lang="ko-KR" altLang="en-US" dirty="0" err="1"/>
              <a:t>복사시켜주면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27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0DA7-5623-4F46-BD2B-D183E31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FAB3D-FC44-4814-ABBE-5017D45C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088310"/>
            <a:ext cx="11532870" cy="1608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이미지를 </a:t>
            </a:r>
            <a:r>
              <a:rPr lang="en-US" altLang="ko-KR" dirty="0"/>
              <a:t>json</a:t>
            </a:r>
            <a:r>
              <a:rPr lang="ko-KR" altLang="en-US" dirty="0"/>
              <a:t>안에 </a:t>
            </a:r>
            <a:r>
              <a:rPr lang="en-US" altLang="ko-KR" dirty="0"/>
              <a:t>base64string </a:t>
            </a:r>
            <a:r>
              <a:rPr lang="ko-KR" altLang="en-US" dirty="0"/>
              <a:t>방식으로 저장하고 </a:t>
            </a:r>
            <a:r>
              <a:rPr lang="ko-KR" altLang="en-US" dirty="0" err="1"/>
              <a:t>로딩하는</a:t>
            </a:r>
            <a:r>
              <a:rPr lang="ko-KR" altLang="en-US" dirty="0"/>
              <a:t> 방식의 샘플이다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이미지 </a:t>
            </a:r>
            <a:r>
              <a:rPr lang="ko-KR" altLang="en-US" dirty="0" err="1"/>
              <a:t>로딩시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세팅주의사항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dirty="0"/>
              <a:t>파일 실시간 </a:t>
            </a:r>
            <a:r>
              <a:rPr lang="ko-KR" altLang="en-US" dirty="0" err="1"/>
              <a:t>로드하려면</a:t>
            </a:r>
            <a:r>
              <a:rPr lang="ko-KR" altLang="en-US" dirty="0"/>
              <a:t> </a:t>
            </a:r>
            <a:r>
              <a:rPr lang="en-US" altLang="ko-KR" dirty="0"/>
              <a:t>Read/</a:t>
            </a:r>
            <a:r>
              <a:rPr lang="en-US" altLang="ko-KR" dirty="0" err="1"/>
              <a:t>WriteEnable</a:t>
            </a:r>
            <a:r>
              <a:rPr lang="en-US" altLang="ko-KR" dirty="0"/>
              <a:t> </a:t>
            </a:r>
            <a:r>
              <a:rPr lang="ko-KR" altLang="en-US" dirty="0"/>
              <a:t>체크 하도록 하며</a:t>
            </a:r>
            <a:endParaRPr lang="en-US" altLang="ko-KR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dirty="0"/>
              <a:t>Default</a:t>
            </a:r>
            <a:r>
              <a:rPr lang="ko-KR" altLang="en-US" dirty="0"/>
              <a:t>속성창에서 </a:t>
            </a:r>
            <a:r>
              <a:rPr lang="en-US" altLang="ko-KR" dirty="0"/>
              <a:t>Format</a:t>
            </a:r>
            <a:r>
              <a:rPr lang="ko-KR" altLang="en-US" dirty="0"/>
              <a:t>를 </a:t>
            </a:r>
            <a:r>
              <a:rPr lang="en-US" altLang="ko-KR" dirty="0"/>
              <a:t>RGB</a:t>
            </a:r>
            <a:r>
              <a:rPr lang="ko-KR" altLang="en-US" dirty="0"/>
              <a:t>방식으로 체크 </a:t>
            </a:r>
            <a:r>
              <a:rPr lang="ko-KR" altLang="en-US" dirty="0" err="1"/>
              <a:t>해야지</a:t>
            </a:r>
            <a:r>
              <a:rPr lang="ko-KR" altLang="en-US" dirty="0"/>
              <a:t> 저장이 됨</a:t>
            </a:r>
            <a:r>
              <a:rPr lang="en-US" altLang="ko-KR" dirty="0"/>
              <a:t>Automate </a:t>
            </a:r>
            <a:r>
              <a:rPr lang="ko-KR" altLang="en-US" dirty="0"/>
              <a:t>방식으로 되어있으면 </a:t>
            </a:r>
            <a:r>
              <a:rPr lang="en-US" altLang="ko-KR" dirty="0"/>
              <a:t>byte</a:t>
            </a:r>
            <a:r>
              <a:rPr lang="ko-KR" altLang="en-US" dirty="0"/>
              <a:t>방식으로 저장이 안됨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CDB81B-D66E-46C6-B227-BC1681467A8E}"/>
              </a:ext>
            </a:extLst>
          </p:cNvPr>
          <p:cNvGrpSpPr/>
          <p:nvPr/>
        </p:nvGrpSpPr>
        <p:grpSpPr>
          <a:xfrm>
            <a:off x="329565" y="193675"/>
            <a:ext cx="7379974" cy="4801658"/>
            <a:chOff x="329565" y="193675"/>
            <a:chExt cx="8647112" cy="5626100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E98D6B45-3795-4B68-983D-E9011C4B56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374645"/>
                </p:ext>
              </p:extLst>
            </p:nvPr>
          </p:nvGraphicFramePr>
          <p:xfrm>
            <a:off x="329565" y="193675"/>
            <a:ext cx="8647112" cy="562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4" name="Image" r:id="rId3" imgW="8647560" imgH="5625360" progId="Photoshop.Image.13">
                    <p:embed/>
                  </p:oleObj>
                </mc:Choice>
                <mc:Fallback>
                  <p:oleObj name="Image" r:id="rId3" imgW="8647560" imgH="562536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9565" y="193675"/>
                          <a:ext cx="8647112" cy="5626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788C0F-1B3B-4DD1-965B-7B8C02BEEA4C}"/>
                </a:ext>
              </a:extLst>
            </p:cNvPr>
            <p:cNvSpPr/>
            <p:nvPr/>
          </p:nvSpPr>
          <p:spPr>
            <a:xfrm>
              <a:off x="4653121" y="4349933"/>
              <a:ext cx="2505205" cy="28809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43BB27-0F2F-4C88-BDC0-E709D3822DCF}"/>
              </a:ext>
            </a:extLst>
          </p:cNvPr>
          <p:cNvGrpSpPr/>
          <p:nvPr/>
        </p:nvGrpSpPr>
        <p:grpSpPr>
          <a:xfrm>
            <a:off x="7794206" y="286652"/>
            <a:ext cx="4394200" cy="3390900"/>
            <a:chOff x="7794206" y="286652"/>
            <a:chExt cx="4394200" cy="3390900"/>
          </a:xfrm>
        </p:grpSpPr>
        <p:graphicFrame>
          <p:nvGraphicFramePr>
            <p:cNvPr id="7" name="개체 6">
              <a:extLst>
                <a:ext uri="{FF2B5EF4-FFF2-40B4-BE49-F238E27FC236}">
                  <a16:creationId xmlns:a16="http://schemas.microsoft.com/office/drawing/2014/main" id="{C72E5408-FBDB-4DD0-8F74-2948BDD793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4262684"/>
                </p:ext>
              </p:extLst>
            </p:nvPr>
          </p:nvGraphicFramePr>
          <p:xfrm>
            <a:off x="7794206" y="286652"/>
            <a:ext cx="4394200" cy="339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5" name="Image" r:id="rId5" imgW="4393440" imgH="3390120" progId="Photoshop.Image.13">
                    <p:embed/>
                  </p:oleObj>
                </mc:Choice>
                <mc:Fallback>
                  <p:oleObj name="Image" r:id="rId5" imgW="4393440" imgH="33901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94206" y="286652"/>
                          <a:ext cx="4394200" cy="339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8CA670-EFA8-43A0-A0D2-308597443C92}"/>
                </a:ext>
              </a:extLst>
            </p:cNvPr>
            <p:cNvSpPr/>
            <p:nvPr/>
          </p:nvSpPr>
          <p:spPr>
            <a:xfrm>
              <a:off x="8032752" y="3306060"/>
              <a:ext cx="4155654" cy="37149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027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BFC1-125E-43F0-96A7-FBEB5905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005051"/>
          </a:xfrm>
        </p:spPr>
        <p:txBody>
          <a:bodyPr/>
          <a:lstStyle/>
          <a:p>
            <a:r>
              <a:rPr lang="en-US" altLang="ko-KR" dirty="0" err="1"/>
              <a:t>Newtonsoft.Json</a:t>
            </a:r>
            <a:r>
              <a:rPr lang="en-US" altLang="ko-KR" dirty="0"/>
              <a:t>  </a:t>
            </a:r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8ED67-5E90-40FF-B509-F9F9864D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340573"/>
            <a:ext cx="11532870" cy="10050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유니티에서 </a:t>
            </a:r>
            <a:r>
              <a:rPr lang="en-US" altLang="ko-KR" dirty="0"/>
              <a:t>JSON</a:t>
            </a:r>
            <a:r>
              <a:rPr lang="ko-KR" altLang="en-US" dirty="0"/>
              <a:t>을 사용할 때</a:t>
            </a:r>
            <a:r>
              <a:rPr lang="en-US" altLang="ko-KR" dirty="0"/>
              <a:t>, </a:t>
            </a:r>
            <a:r>
              <a:rPr lang="ko-KR" altLang="en-US" dirty="0"/>
              <a:t>몇가지 주의점이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우선 유니티에서 클래스를 만들 때</a:t>
            </a:r>
            <a:r>
              <a:rPr lang="en-US" altLang="ko-KR" dirty="0"/>
              <a:t>, </a:t>
            </a:r>
            <a:r>
              <a:rPr lang="ko-KR" altLang="en-US" dirty="0"/>
              <a:t>일반적으로 대다수의 클래스는 </a:t>
            </a:r>
            <a:r>
              <a:rPr lang="ko-KR" altLang="en-US" dirty="0" err="1"/>
              <a:t>모노비헤이비어</a:t>
            </a:r>
            <a:r>
              <a:rPr lang="en-US" altLang="ko-KR" dirty="0"/>
              <a:t>(</a:t>
            </a:r>
            <a:r>
              <a:rPr lang="en-US" altLang="ko-KR" dirty="0" err="1"/>
              <a:t>Monobehaviour</a:t>
            </a:r>
            <a:r>
              <a:rPr lang="en-US" altLang="ko-KR" dirty="0"/>
              <a:t>)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6EC0512-A7DA-4CEC-B551-7723FAE6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5178102"/>
            <a:ext cx="6827922" cy="16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78790F-C17E-4553-9ABB-8858CBF10513}"/>
              </a:ext>
            </a:extLst>
          </p:cNvPr>
          <p:cNvSpPr/>
          <p:nvPr/>
        </p:nvSpPr>
        <p:spPr>
          <a:xfrm>
            <a:off x="329564" y="2311251"/>
            <a:ext cx="881443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JsonExample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TestMono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JsonConvert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TestMono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AF0366-1A4E-4D21-84F5-E4ABB9BB1AEC}"/>
              </a:ext>
            </a:extLst>
          </p:cNvPr>
          <p:cNvSpPr txBox="1">
            <a:spLocks/>
          </p:cNvSpPr>
          <p:nvPr/>
        </p:nvSpPr>
        <p:spPr>
          <a:xfrm>
            <a:off x="290376" y="4103525"/>
            <a:ext cx="11532870" cy="107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위의 예시 코드에 </a:t>
            </a:r>
            <a:r>
              <a:rPr lang="en-US" altLang="ko-KR" dirty="0" err="1"/>
              <a:t>TestMono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int </a:t>
            </a:r>
            <a:r>
              <a:rPr lang="ko-KR" altLang="en-US" dirty="0"/>
              <a:t>타입 변수 하나를 가지고 </a:t>
            </a:r>
            <a:r>
              <a:rPr lang="ko-KR" altLang="en-US" dirty="0" err="1"/>
              <a:t>모노비헤이비어를</a:t>
            </a:r>
            <a:r>
              <a:rPr lang="ko-KR" altLang="en-US" dirty="0"/>
              <a:t> 상속받는 클래스이다</a:t>
            </a:r>
            <a:r>
              <a:rPr lang="en-US" altLang="ko-KR" dirty="0"/>
              <a:t>. </a:t>
            </a:r>
            <a:r>
              <a:rPr lang="ko-KR" altLang="en-US" dirty="0"/>
              <a:t>빈 게임 오브젝트에 </a:t>
            </a:r>
            <a:r>
              <a:rPr lang="en-US" altLang="ko-KR" dirty="0" err="1"/>
              <a:t>TestMono</a:t>
            </a:r>
            <a:r>
              <a:rPr lang="en-US" altLang="ko-KR" dirty="0"/>
              <a:t> </a:t>
            </a:r>
            <a:r>
              <a:rPr lang="ko-KR" altLang="en-US" dirty="0"/>
              <a:t>클래스를 컴포넌트로 붙여서 </a:t>
            </a:r>
            <a:r>
              <a:rPr lang="en-US" altLang="ko-KR" dirty="0"/>
              <a:t>JSON</a:t>
            </a:r>
            <a:r>
              <a:rPr lang="ko-KR" altLang="en-US" dirty="0"/>
              <a:t>데이터로 </a:t>
            </a:r>
            <a:r>
              <a:rPr lang="ko-KR" altLang="en-US" dirty="0" err="1"/>
              <a:t>시리얼라이즈해서</a:t>
            </a:r>
            <a:r>
              <a:rPr lang="ko-KR" altLang="en-US" dirty="0"/>
              <a:t> 로그로 출력하는 테스트인데 이를 플레이해서 테스트해보면 아래와 같이 에러가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87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6E49B-EBF7-4DFC-A7CA-2A9179C6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94835-D0EE-4B55-A8FA-51D545CB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예외는 </a:t>
            </a:r>
            <a:r>
              <a:rPr lang="en-US" altLang="ko-KR" dirty="0" err="1"/>
              <a:t>gameObject</a:t>
            </a:r>
            <a:r>
              <a:rPr lang="ko-KR" altLang="en-US" dirty="0"/>
              <a:t>에서 </a:t>
            </a:r>
            <a:r>
              <a:rPr lang="en-US" altLang="ko-KR" dirty="0" err="1"/>
              <a:t>gameObject</a:t>
            </a:r>
            <a:r>
              <a:rPr lang="ko-KR" altLang="en-US" dirty="0"/>
              <a:t>를 호출할 수 있는 순환구조 때문에 생기는 것인데 이것을 해결할 수는 있지만</a:t>
            </a:r>
            <a:r>
              <a:rPr lang="en-US" altLang="ko-KR" dirty="0"/>
              <a:t>, </a:t>
            </a:r>
            <a:r>
              <a:rPr lang="ko-KR" altLang="en-US" dirty="0"/>
              <a:t>이후에도 다른 예외를 많이 </a:t>
            </a:r>
            <a:r>
              <a:rPr lang="ko-KR" altLang="en-US" dirty="0" err="1"/>
              <a:t>발생시키기고</a:t>
            </a:r>
            <a:r>
              <a:rPr lang="ko-KR" altLang="en-US" dirty="0"/>
              <a:t> 몇몇 문제는 해결책이 없기 때문에 </a:t>
            </a:r>
            <a:r>
              <a:rPr lang="en-US" altLang="ko-KR" dirty="0" err="1"/>
              <a:t>Newtonsoft</a:t>
            </a:r>
            <a:r>
              <a:rPr lang="ko-KR" altLang="en-US" dirty="0"/>
              <a:t>의 </a:t>
            </a:r>
            <a:r>
              <a:rPr lang="en-US" altLang="ko-KR" dirty="0"/>
              <a:t>JSON </a:t>
            </a:r>
            <a:r>
              <a:rPr lang="ko-KR" altLang="en-US" dirty="0"/>
              <a:t>라이브러리로는 </a:t>
            </a:r>
            <a:r>
              <a:rPr lang="ko-KR" altLang="en-US" dirty="0" err="1"/>
              <a:t>모노비헤이비어를</a:t>
            </a:r>
            <a:r>
              <a:rPr lang="ko-KR" altLang="en-US" dirty="0"/>
              <a:t> 상속받는 클래스의 오브젝트를 </a:t>
            </a:r>
            <a:r>
              <a:rPr lang="en-US" altLang="ko-KR" dirty="0"/>
              <a:t>JSON </a:t>
            </a:r>
            <a:r>
              <a:rPr lang="ko-KR" altLang="en-US" dirty="0"/>
              <a:t>데이터로 </a:t>
            </a:r>
            <a:r>
              <a:rPr lang="ko-KR" altLang="en-US" dirty="0" err="1"/>
              <a:t>시리얼라이즈할</a:t>
            </a:r>
            <a:r>
              <a:rPr lang="ko-KR" altLang="en-US" dirty="0"/>
              <a:t> 수는 없다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ko-KR" altLang="en-US" dirty="0" err="1"/>
              <a:t>모노비헤이비어를</a:t>
            </a:r>
            <a:r>
              <a:rPr lang="ko-KR" altLang="en-US" dirty="0"/>
              <a:t> 상속받는 클래스의 오브젝트를 </a:t>
            </a:r>
            <a:r>
              <a:rPr lang="ko-KR" altLang="en-US" dirty="0" err="1"/>
              <a:t>시리얼라이즈하는</a:t>
            </a:r>
            <a:r>
              <a:rPr lang="ko-KR" altLang="en-US" dirty="0"/>
              <a:t> 대신에 스크립트가 가지고 있는 프로퍼티를 클래스로 묶어서 해당 클래스만 </a:t>
            </a:r>
            <a:r>
              <a:rPr lang="ko-KR" altLang="en-US" dirty="0" err="1"/>
              <a:t>시리얼라이즈하거나</a:t>
            </a:r>
            <a:r>
              <a:rPr lang="ko-KR" altLang="en-US" dirty="0"/>
              <a:t> </a:t>
            </a:r>
            <a:r>
              <a:rPr lang="ko-KR" altLang="en-US" dirty="0">
                <a:hlinkClick r:id="rId2"/>
              </a:rPr>
              <a:t>유니티가 제공하는 </a:t>
            </a:r>
            <a:r>
              <a:rPr lang="en-US" altLang="ko-KR" dirty="0" err="1">
                <a:hlinkClick r:id="rId2"/>
              </a:rPr>
              <a:t>JsonUntility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기능</a:t>
            </a:r>
            <a:r>
              <a:rPr lang="ko-KR" altLang="en-US" dirty="0"/>
              <a:t>을 사용해서 </a:t>
            </a:r>
            <a:r>
              <a:rPr lang="ko-KR" altLang="en-US" dirty="0" err="1"/>
              <a:t>시리얼라이즈하는</a:t>
            </a:r>
            <a:r>
              <a:rPr lang="ko-KR" altLang="en-US" dirty="0"/>
              <a:t> 것을 추천한다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02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6C33-B59A-4A24-95F0-57F06CC6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5E2BC-B1F5-4291-B4BD-8DE9B196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Vector3</a:t>
            </a:r>
            <a:r>
              <a:rPr lang="ko-KR" altLang="en-US" dirty="0"/>
              <a:t>를 </a:t>
            </a:r>
            <a:r>
              <a:rPr lang="ko-KR" altLang="en-US" dirty="0" err="1"/>
              <a:t>시리얼라이즈하는</a:t>
            </a:r>
            <a:r>
              <a:rPr lang="ko-KR" altLang="en-US" dirty="0"/>
              <a:t> 문제인데</a:t>
            </a:r>
            <a:r>
              <a:rPr lang="en-US" altLang="ko-KR" dirty="0"/>
              <a:t>, Vector3</a:t>
            </a:r>
            <a:r>
              <a:rPr lang="ko-KR" altLang="en-US" dirty="0"/>
              <a:t>를 그냥 </a:t>
            </a:r>
            <a:r>
              <a:rPr lang="ko-KR" altLang="en-US" dirty="0" err="1"/>
              <a:t>시리얼라이즈</a:t>
            </a:r>
            <a:r>
              <a:rPr lang="ko-KR" altLang="en-US" dirty="0"/>
              <a:t> 하려고 하면 </a:t>
            </a:r>
            <a:r>
              <a:rPr lang="ko-KR" altLang="en-US" dirty="0" err="1"/>
              <a:t>모노비헤이비어를</a:t>
            </a:r>
            <a:r>
              <a:rPr lang="ko-KR" altLang="en-US" dirty="0"/>
              <a:t> </a:t>
            </a:r>
            <a:r>
              <a:rPr lang="ko-KR" altLang="en-US" dirty="0" err="1"/>
              <a:t>시리얼라이즈하려고</a:t>
            </a:r>
            <a:r>
              <a:rPr lang="ko-KR" altLang="en-US" dirty="0"/>
              <a:t> 할 때처럼 </a:t>
            </a:r>
            <a:r>
              <a:rPr lang="en-US" altLang="ko-KR" dirty="0"/>
              <a:t>Self referencing loop </a:t>
            </a:r>
            <a:r>
              <a:rPr lang="ko-KR" altLang="en-US" dirty="0"/>
              <a:t>문제가 발생한다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/>
              <a:t>Vector3</a:t>
            </a:r>
            <a:r>
              <a:rPr lang="ko-KR" altLang="en-US" dirty="0"/>
              <a:t>의 프로퍼티인 </a:t>
            </a:r>
            <a:r>
              <a:rPr lang="en-US" altLang="ko-KR" dirty="0"/>
              <a:t>normalized</a:t>
            </a:r>
            <a:r>
              <a:rPr lang="ko-KR" altLang="en-US" dirty="0"/>
              <a:t>에서 다시 </a:t>
            </a:r>
            <a:r>
              <a:rPr lang="en-US" altLang="ko-KR" dirty="0"/>
              <a:t>normalized</a:t>
            </a:r>
            <a:r>
              <a:rPr lang="ko-KR" altLang="en-US" dirty="0"/>
              <a:t>를 호출할 수 있기 때문에 발생하는 문제이다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171941B-7FFB-4ADC-877A-4D2B9E7D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2" y="2992211"/>
            <a:ext cx="3867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CD6DC-2393-4044-9560-82AF136A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D29AD-ACA1-47C8-A226-3B203314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.NET Framework</a:t>
            </a:r>
            <a:r>
              <a:rPr lang="ko-KR" altLang="en-US" dirty="0"/>
              <a:t>에 정의된 대칭 알고리즘의 종류는 총 </a:t>
            </a:r>
            <a:r>
              <a:rPr lang="en-US" altLang="ko-KR" dirty="0"/>
              <a:t>6</a:t>
            </a:r>
            <a:r>
              <a:rPr lang="ko-KR" altLang="en-US" dirty="0"/>
              <a:t>가지입니다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Rijndael</a:t>
            </a:r>
            <a:r>
              <a:rPr lang="en-US" altLang="ko-KR" dirty="0"/>
              <a:t> , </a:t>
            </a:r>
            <a:r>
              <a:rPr lang="en-US" altLang="ko-KR" dirty="0" err="1"/>
              <a:t>Aes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DES</a:t>
            </a:r>
          </a:p>
          <a:p>
            <a:pPr lvl="1"/>
            <a:r>
              <a:rPr lang="en-US" altLang="ko-KR" dirty="0" err="1"/>
              <a:t>MACTripleDES</a:t>
            </a:r>
            <a:endParaRPr lang="en-US" altLang="ko-KR" dirty="0"/>
          </a:p>
          <a:p>
            <a:pPr lvl="1"/>
            <a:r>
              <a:rPr lang="en-US" altLang="ko-KR" dirty="0"/>
              <a:t>RC2</a:t>
            </a:r>
          </a:p>
          <a:p>
            <a:pPr lvl="1"/>
            <a:r>
              <a:rPr lang="en-US" altLang="ko-KR" dirty="0" err="1"/>
              <a:t>TripleDES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Aes</a:t>
            </a:r>
            <a:r>
              <a:rPr lang="en-US" altLang="ko-KR" dirty="0"/>
              <a:t> </a:t>
            </a:r>
            <a:r>
              <a:rPr lang="ko-KR" altLang="en-US" dirty="0"/>
              <a:t>는 내부적으로 </a:t>
            </a:r>
            <a:r>
              <a:rPr lang="en-US" altLang="ko-KR" dirty="0" err="1"/>
              <a:t>Rijndael</a:t>
            </a:r>
            <a:r>
              <a:rPr lang="en-US" altLang="ko-KR" dirty="0"/>
              <a:t> </a:t>
            </a:r>
            <a:r>
              <a:rPr lang="ko-KR" altLang="en-US" dirty="0"/>
              <a:t>알고리즘을 사용하고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79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8BADE-024D-46E2-A914-BF327D37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 err="1"/>
              <a:t>암호화및</a:t>
            </a:r>
            <a:r>
              <a:rPr lang="ko-KR" altLang="en-US" dirty="0"/>
              <a:t> 복호화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5383E-D602-4436-A2BA-24B15EA0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680210"/>
            <a:ext cx="10146846" cy="4984115"/>
          </a:xfrm>
        </p:spPr>
        <p:txBody>
          <a:bodyPr>
            <a:normAutofit lnSpcReduction="10000"/>
          </a:bodyPr>
          <a:lstStyle/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유니티 외부에서 컴파일한다</a:t>
            </a:r>
            <a:r>
              <a:rPr lang="en-US" altLang="ko-KR" sz="2800" dirty="0"/>
              <a:t>.</a:t>
            </a:r>
          </a:p>
          <a:p>
            <a:pPr marL="0" indent="0" latinLnBrk="0">
              <a:lnSpc>
                <a:spcPct val="100000"/>
              </a:lnSpc>
              <a:buNone/>
            </a:pPr>
            <a:br>
              <a:rPr lang="ko-KR" altLang="en-US" sz="2800" dirty="0"/>
            </a:br>
            <a:r>
              <a:rPr lang="en-US" altLang="ko-KR" sz="2800" dirty="0"/>
              <a:t>2. </a:t>
            </a:r>
            <a:r>
              <a:rPr lang="ko-KR" altLang="en-US" sz="2800" dirty="0"/>
              <a:t>컴파일한 스크립트를 대칭 </a:t>
            </a:r>
            <a:r>
              <a:rPr lang="en-US" altLang="ko-KR" sz="2800" dirty="0"/>
              <a:t>/ </a:t>
            </a:r>
            <a:r>
              <a:rPr lang="ko-KR" altLang="en-US" sz="2800" dirty="0"/>
              <a:t>비대칭 방식으로 암호화 한다</a:t>
            </a:r>
            <a:r>
              <a:rPr lang="en-US" altLang="ko-KR" sz="2800" dirty="0"/>
              <a:t>.</a:t>
            </a:r>
            <a:br>
              <a:rPr lang="ko-KR" altLang="en-US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전달 방법을 선택한다</a:t>
            </a:r>
            <a:br>
              <a:rPr lang="ko-KR" altLang="en-US" sz="2800" dirty="0"/>
            </a:br>
            <a:r>
              <a:rPr lang="en-US" altLang="ko-KR" sz="2800" dirty="0"/>
              <a:t>	- Application</a:t>
            </a:r>
            <a:r>
              <a:rPr lang="ko-KR" altLang="en-US" sz="2800" dirty="0"/>
              <a:t>에 포함</a:t>
            </a:r>
            <a:br>
              <a:rPr lang="ko-KR" altLang="en-US" sz="2800" dirty="0"/>
            </a:br>
            <a:r>
              <a:rPr lang="en-US" altLang="ko-KR" sz="2800" dirty="0"/>
              <a:t>	- </a:t>
            </a:r>
            <a:r>
              <a:rPr lang="ko-KR" altLang="en-US" sz="2800" dirty="0"/>
              <a:t>서버에서 다운로드</a:t>
            </a:r>
            <a:endParaRPr lang="en-US" altLang="ko-KR" sz="2800" dirty="0"/>
          </a:p>
          <a:p>
            <a:pPr marL="0" indent="0" latinLnBrk="0">
              <a:lnSpc>
                <a:spcPct val="100000"/>
              </a:lnSpc>
              <a:buNone/>
            </a:pPr>
            <a:br>
              <a:rPr lang="ko-KR" altLang="en-US" sz="2800" dirty="0"/>
            </a:br>
            <a:r>
              <a:rPr lang="en-US" altLang="ko-KR" sz="2800" dirty="0"/>
              <a:t>4. </a:t>
            </a:r>
            <a:r>
              <a:rPr lang="ko-KR" altLang="en-US" sz="2800" dirty="0"/>
              <a:t>암호화된 텍스트 파일을 불러서 메모리에서 </a:t>
            </a:r>
            <a:r>
              <a:rPr lang="ko-KR" altLang="en-US" sz="2800" dirty="0" err="1"/>
              <a:t>복호화한다</a:t>
            </a:r>
            <a:r>
              <a:rPr lang="en-US" altLang="ko-KR" sz="2800" dirty="0"/>
              <a:t>.</a:t>
            </a:r>
            <a:br>
              <a:rPr lang="ko-KR" altLang="en-US" sz="2800" dirty="0"/>
            </a:br>
            <a:r>
              <a:rPr lang="en-US" altLang="ko-KR" sz="2800" dirty="0"/>
              <a:t>5. </a:t>
            </a:r>
            <a:r>
              <a:rPr lang="en-US" altLang="ko-KR" sz="2800" dirty="0" err="1"/>
              <a:t>Assembly.Load</a:t>
            </a:r>
            <a:r>
              <a:rPr lang="en-US" altLang="ko-KR" sz="2800" dirty="0"/>
              <a:t>(byte[])</a:t>
            </a:r>
            <a:r>
              <a:rPr lang="ko-KR" altLang="en-US" sz="2800" dirty="0"/>
              <a:t>를 이용해서 스크립트를 </a:t>
            </a:r>
            <a:r>
              <a:rPr lang="ko-KR" altLang="en-US" sz="2800" dirty="0" err="1"/>
              <a:t>로드한다</a:t>
            </a:r>
            <a:r>
              <a:rPr lang="en-US" altLang="ko-KR" sz="2800" dirty="0"/>
              <a:t>.</a:t>
            </a:r>
            <a:br>
              <a:rPr lang="ko-KR" altLang="en-US" sz="2800" dirty="0"/>
            </a:b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167190-38BB-47FF-98BC-AC716602650F}"/>
              </a:ext>
            </a:extLst>
          </p:cNvPr>
          <p:cNvSpPr/>
          <p:nvPr/>
        </p:nvSpPr>
        <p:spPr>
          <a:xfrm>
            <a:off x="6309360" y="1519238"/>
            <a:ext cx="4999400" cy="7275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DLL </a:t>
            </a:r>
            <a:r>
              <a:rPr lang="ko-KR" altLang="en-US" dirty="0">
                <a:solidFill>
                  <a:schemeClr val="tx1"/>
                </a:solidFill>
              </a:rPr>
              <a:t>컴파일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6393B2-7C43-4806-85D9-C1237D10A2EB}"/>
              </a:ext>
            </a:extLst>
          </p:cNvPr>
          <p:cNvSpPr/>
          <p:nvPr/>
        </p:nvSpPr>
        <p:spPr>
          <a:xfrm>
            <a:off x="6309360" y="3065213"/>
            <a:ext cx="4999400" cy="7275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OPENSSL </a:t>
            </a:r>
            <a:r>
              <a:rPr lang="ko-KR" altLang="en-US" dirty="0" err="1">
                <a:solidFill>
                  <a:schemeClr val="tx1"/>
                </a:solidFill>
              </a:rPr>
              <a:t>사용및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내부소스파일</a:t>
            </a:r>
            <a:r>
              <a:rPr lang="ko-KR" altLang="en-US" dirty="0">
                <a:solidFill>
                  <a:schemeClr val="tx1"/>
                </a:solidFill>
              </a:rPr>
              <a:t> 이용한 암호화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EE183-87CE-48CA-BEB2-54DFE31623D5}"/>
              </a:ext>
            </a:extLst>
          </p:cNvPr>
          <p:cNvSpPr/>
          <p:nvPr/>
        </p:nvSpPr>
        <p:spPr>
          <a:xfrm>
            <a:off x="6309360" y="5673430"/>
            <a:ext cx="4999400" cy="7275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Unity C# 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ko-KR" altLang="en-US" dirty="0" err="1">
                <a:solidFill>
                  <a:schemeClr val="tx1"/>
                </a:solidFill>
              </a:rPr>
              <a:t>로드및</a:t>
            </a:r>
            <a:r>
              <a:rPr lang="ko-KR" altLang="en-US" dirty="0">
                <a:solidFill>
                  <a:schemeClr val="tx1"/>
                </a:solidFill>
              </a:rPr>
              <a:t> 복호화</a:t>
            </a:r>
          </a:p>
        </p:txBody>
      </p:sp>
    </p:spTree>
    <p:extLst>
      <p:ext uri="{BB962C8B-B14F-4D97-AF65-F5344CB8AC3E}">
        <p14:creationId xmlns:p14="http://schemas.microsoft.com/office/powerpoint/2010/main" val="39194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20B07-EEAD-4A44-9583-66F444E6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6310D-4EBD-4BD5-A296-1D472B8A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5029199"/>
            <a:ext cx="11720195" cy="163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Visual Studio </a:t>
            </a:r>
            <a:r>
              <a:rPr lang="ko-KR" altLang="en-US" dirty="0"/>
              <a:t>를 이용하여 </a:t>
            </a:r>
            <a:r>
              <a:rPr lang="en-US" altLang="ko-KR" dirty="0"/>
              <a:t>DLL </a:t>
            </a:r>
            <a:r>
              <a:rPr lang="ko-KR" altLang="en-US" dirty="0"/>
              <a:t>파일이 </a:t>
            </a:r>
            <a:r>
              <a:rPr lang="ko-KR" altLang="en-US" dirty="0" err="1"/>
              <a:t>빌드되도록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using </a:t>
            </a:r>
            <a:r>
              <a:rPr lang="en-US" altLang="ko-KR" i="1" dirty="0" err="1"/>
              <a:t>UnityEngine</a:t>
            </a:r>
            <a:r>
              <a:rPr lang="en-US" altLang="ko-KR" i="1" dirty="0"/>
              <a:t> </a:t>
            </a:r>
            <a:r>
              <a:rPr lang="ko-KR" altLang="en-US" dirty="0"/>
              <a:t>은</a:t>
            </a:r>
            <a:r>
              <a:rPr lang="ko-KR" altLang="en-US" i="1" dirty="0"/>
              <a:t> </a:t>
            </a:r>
            <a:r>
              <a:rPr lang="ko-KR" altLang="en-US" dirty="0"/>
              <a:t>참조추가를 이용하여 </a:t>
            </a:r>
            <a:r>
              <a:rPr lang="en-US" altLang="ko-KR" dirty="0"/>
              <a:t>UnityEngine.dll </a:t>
            </a:r>
            <a:r>
              <a:rPr lang="ko-KR" altLang="en-US" dirty="0"/>
              <a:t>파일을 강제로 참조라도 추가하도록 한다</a:t>
            </a:r>
            <a:r>
              <a:rPr lang="en-US" altLang="ko-KR" dirty="0"/>
              <a:t>. (C:\Program Files\Unity\Hub\Editor\2018.3.5f1\Editor\Data\Managed) </a:t>
            </a:r>
            <a:r>
              <a:rPr lang="ko-KR" altLang="en-US" dirty="0"/>
              <a:t>사용하는 버전의 </a:t>
            </a:r>
            <a:r>
              <a:rPr lang="en-US" altLang="ko-KR" dirty="0"/>
              <a:t>DLL</a:t>
            </a:r>
            <a:r>
              <a:rPr lang="ko-KR" altLang="en-US" dirty="0"/>
              <a:t>을 참조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빌드 버전은 </a:t>
            </a:r>
            <a:r>
              <a:rPr lang="en-US" altLang="ko-KR" dirty="0" err="1"/>
              <a:t>dll</a:t>
            </a:r>
            <a:r>
              <a:rPr lang="en-US" altLang="ko-KR" dirty="0"/>
              <a:t> 4.5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0D4E1EB-88F5-4CE8-9E95-BB1760166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61142"/>
              </p:ext>
            </p:extLst>
          </p:nvPr>
        </p:nvGraphicFramePr>
        <p:xfrm>
          <a:off x="142240" y="193675"/>
          <a:ext cx="8128000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Image" r:id="rId3" imgW="17803080" imgH="9726840" progId="Photoshop.Image.13">
                  <p:embed/>
                </p:oleObj>
              </mc:Choice>
              <mc:Fallback>
                <p:oleObj name="Image" r:id="rId3" imgW="17803080" imgH="9726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40" y="193675"/>
                        <a:ext cx="8128000" cy="444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BFD4F2CC-C43C-41FE-BD93-F09BF5CEF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47571"/>
              </p:ext>
            </p:extLst>
          </p:nvPr>
        </p:nvGraphicFramePr>
        <p:xfrm>
          <a:off x="7456551" y="1680210"/>
          <a:ext cx="4210032" cy="295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Image" r:id="rId5" imgW="6387120" imgH="4482360" progId="Photoshop.Image.13">
                  <p:embed/>
                </p:oleObj>
              </mc:Choice>
              <mc:Fallback>
                <p:oleObj name="Image" r:id="rId5" imgW="6387120" imgH="4482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6551" y="1680210"/>
                        <a:ext cx="4210032" cy="295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44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73C65-83BD-44F5-8BCF-99E91183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7D35-8213-432A-AAAB-B8208C3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680211"/>
            <a:ext cx="11532870" cy="149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OpenSSL </a:t>
            </a:r>
            <a:r>
              <a:rPr lang="ko-KR" altLang="en-US" dirty="0"/>
              <a:t>프로그램이 있는 폴더 주소를 </a:t>
            </a:r>
            <a:r>
              <a:rPr lang="ko-KR" altLang="en-US" dirty="0" err="1"/>
              <a:t>복사하여둔다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CMD </a:t>
            </a:r>
            <a:r>
              <a:rPr lang="ko-KR" altLang="en-US" dirty="0"/>
              <a:t>창을 꼭 </a:t>
            </a:r>
            <a:r>
              <a:rPr lang="ko-KR" altLang="en-US" dirty="0">
                <a:solidFill>
                  <a:srgbClr val="FF0000"/>
                </a:solidFill>
              </a:rPr>
              <a:t>관리자 권한</a:t>
            </a:r>
            <a:r>
              <a:rPr lang="ko-KR" altLang="en-US" dirty="0"/>
              <a:t>을 이용하여 현재 </a:t>
            </a:r>
            <a:r>
              <a:rPr lang="en-US" altLang="ko-KR" dirty="0"/>
              <a:t>DLL</a:t>
            </a:r>
            <a:r>
              <a:rPr lang="ko-KR" altLang="en-US" dirty="0"/>
              <a:t>파일을 같은 곳에 복사하고 </a:t>
            </a:r>
            <a:r>
              <a:rPr lang="en-US" altLang="ko-KR" dirty="0"/>
              <a:t>bin</a:t>
            </a:r>
            <a:r>
              <a:rPr lang="ko-KR" altLang="en-US" dirty="0"/>
              <a:t>파일형태로 </a:t>
            </a:r>
            <a:r>
              <a:rPr lang="en-US" altLang="ko-KR" dirty="0"/>
              <a:t>output</a:t>
            </a:r>
            <a:r>
              <a:rPr lang="ko-KR" altLang="en-US" dirty="0"/>
              <a:t> 이 되도록 하고 </a:t>
            </a:r>
            <a:r>
              <a:rPr lang="en-US" altLang="ko-KR" dirty="0"/>
              <a:t>bin</a:t>
            </a:r>
            <a:r>
              <a:rPr lang="ko-KR" altLang="en-US" dirty="0"/>
              <a:t>파일을 </a:t>
            </a:r>
            <a:r>
              <a:rPr lang="en-US" altLang="ko-KR" dirty="0"/>
              <a:t>txt</a:t>
            </a:r>
            <a:r>
              <a:rPr lang="ko-KR" altLang="en-US" dirty="0"/>
              <a:t>파일형태로 최종 적용하는 방식이다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암호를 물어 보는데 원하는 암호를 입력하고 생성된 </a:t>
            </a:r>
            <a:r>
              <a:rPr lang="en-US" altLang="ko-KR" dirty="0"/>
              <a:t>key</a:t>
            </a:r>
            <a:r>
              <a:rPr lang="ko-KR" altLang="en-US" dirty="0"/>
              <a:t>과 </a:t>
            </a:r>
            <a:r>
              <a:rPr lang="en-US" altLang="ko-KR" dirty="0"/>
              <a:t>IV</a:t>
            </a:r>
            <a:r>
              <a:rPr lang="ko-KR" altLang="en-US" dirty="0"/>
              <a:t>를 복사하여 사용하도록 한다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8621CF-4B53-4200-B356-991FC0241A2A}"/>
              </a:ext>
            </a:extLst>
          </p:cNvPr>
          <p:cNvSpPr/>
          <p:nvPr/>
        </p:nvSpPr>
        <p:spPr>
          <a:xfrm>
            <a:off x="472712" y="6057183"/>
            <a:ext cx="10709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암호화된 </a:t>
            </a:r>
            <a:r>
              <a:rPr lang="en-US" altLang="ko-KR" dirty="0"/>
              <a:t>bin</a:t>
            </a:r>
            <a:r>
              <a:rPr lang="ko-KR" altLang="en-US" dirty="0"/>
              <a:t>파일을 </a:t>
            </a:r>
            <a:r>
              <a:rPr lang="en-US" altLang="ko-KR" dirty="0"/>
              <a:t>string </a:t>
            </a:r>
            <a:r>
              <a:rPr lang="ko-KR" altLang="en-US" dirty="0"/>
              <a:t>기반의</a:t>
            </a:r>
            <a:r>
              <a:rPr lang="en-US" altLang="ko-KR" dirty="0"/>
              <a:t>txt</a:t>
            </a:r>
            <a:r>
              <a:rPr lang="ko-KR" altLang="en-US" dirty="0"/>
              <a:t>파일로 </a:t>
            </a:r>
            <a:r>
              <a:rPr lang="ko-KR" altLang="en-US" dirty="0" err="1"/>
              <a:t>익스포트</a:t>
            </a:r>
            <a:r>
              <a:rPr lang="ko-KR" altLang="en-US" dirty="0"/>
              <a:t> 하도록 한다</a:t>
            </a:r>
            <a:endParaRPr lang="en-US" altLang="ko-KR" dirty="0"/>
          </a:p>
          <a:p>
            <a:r>
              <a:rPr lang="en-US" altLang="ko-KR" dirty="0" err="1"/>
              <a:t>openssl</a:t>
            </a:r>
            <a:r>
              <a:rPr lang="en-US" altLang="ko-KR" dirty="0"/>
              <a:t> base64 -in </a:t>
            </a:r>
            <a:r>
              <a:rPr lang="en-US" altLang="ko-KR" dirty="0" err="1"/>
              <a:t>DLL_Unity_ENCRYPT.bin</a:t>
            </a:r>
            <a:r>
              <a:rPr lang="en-US" altLang="ko-KR" dirty="0"/>
              <a:t> -out Out_DLL_Unity_ENCRYPT_AES256.txt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0CC1B-B0A0-4289-B60D-09F1C32EB628}"/>
              </a:ext>
            </a:extLst>
          </p:cNvPr>
          <p:cNvSpPr/>
          <p:nvPr/>
        </p:nvSpPr>
        <p:spPr>
          <a:xfrm>
            <a:off x="472712" y="3290276"/>
            <a:ext cx="10590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Dll</a:t>
            </a:r>
            <a:r>
              <a:rPr lang="ko-KR" altLang="en-US" dirty="0"/>
              <a:t>을 기존 </a:t>
            </a:r>
            <a:r>
              <a:rPr lang="en-US" altLang="ko-KR" dirty="0"/>
              <a:t>bin</a:t>
            </a:r>
            <a:r>
              <a:rPr lang="ko-KR" altLang="en-US" dirty="0"/>
              <a:t>파일로 암호화된 파일로 저장하도록 처리하고</a:t>
            </a:r>
            <a:endParaRPr lang="en-US" altLang="ko-KR" dirty="0"/>
          </a:p>
          <a:p>
            <a:r>
              <a:rPr lang="en-US" altLang="ko-KR" dirty="0" err="1"/>
              <a:t>openssl</a:t>
            </a:r>
            <a:r>
              <a:rPr lang="en-US" altLang="ko-KR" dirty="0"/>
              <a:t> aes-256-cbc -</a:t>
            </a:r>
            <a:r>
              <a:rPr lang="en-US" altLang="ko-KR" dirty="0" err="1"/>
              <a:t>nosalt</a:t>
            </a:r>
            <a:r>
              <a:rPr lang="en-US" altLang="ko-KR" dirty="0"/>
              <a:t> -p -in DLL_Unity_ENCRYPT.dll -out </a:t>
            </a:r>
            <a:r>
              <a:rPr lang="en-US" altLang="ko-KR" dirty="0" err="1"/>
              <a:t>DLL_Unity_ENCRYPT.bin</a:t>
            </a:r>
            <a:endParaRPr lang="en-US" altLang="ko-KR" dirty="0"/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9F8B565-68BB-4553-8590-D8D22E4F4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23566"/>
              </p:ext>
            </p:extLst>
          </p:nvPr>
        </p:nvGraphicFramePr>
        <p:xfrm>
          <a:off x="485775" y="3980483"/>
          <a:ext cx="959167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Image" r:id="rId4" imgW="12698280" imgH="2577600" progId="Photoshop.Image.13">
                  <p:embed/>
                </p:oleObj>
              </mc:Choice>
              <mc:Fallback>
                <p:oleObj name="Image" r:id="rId4" imgW="12698280" imgH="2577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775" y="3980483"/>
                        <a:ext cx="9591675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87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73C65-83BD-44F5-8BCF-99E91183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DLL </a:t>
            </a:r>
            <a:r>
              <a:rPr lang="ko-KR" altLang="en-US" dirty="0"/>
              <a:t>복호화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7D35-8213-432A-AAAB-B8208C3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527403"/>
            <a:ext cx="11532870" cy="149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txt </a:t>
            </a:r>
            <a:r>
              <a:rPr lang="ko-KR" altLang="en-US" dirty="0"/>
              <a:t>파일은 </a:t>
            </a:r>
            <a:r>
              <a:rPr lang="en-US" altLang="ko-KR" dirty="0"/>
              <a:t>Asset </a:t>
            </a:r>
            <a:r>
              <a:rPr lang="ko-KR" altLang="en-US" dirty="0"/>
              <a:t>폴더에 필요한 위치에 저장하도록 하고 </a:t>
            </a:r>
            <a:r>
              <a:rPr lang="en-US" altLang="ko-KR" dirty="0"/>
              <a:t>txt</a:t>
            </a:r>
            <a:r>
              <a:rPr lang="ko-KR" altLang="en-US" dirty="0"/>
              <a:t>파일을 </a:t>
            </a:r>
            <a:r>
              <a:rPr lang="en-US" altLang="ko-KR" dirty="0"/>
              <a:t>DynamicAES256ScriptLoad </a:t>
            </a:r>
            <a:r>
              <a:rPr lang="ko-KR" altLang="en-US" dirty="0"/>
              <a:t>스크립트 </a:t>
            </a:r>
            <a:r>
              <a:rPr lang="en-US" altLang="ko-KR" dirty="0"/>
              <a:t>Assembly </a:t>
            </a:r>
            <a:r>
              <a:rPr lang="ko-KR" altLang="en-US" dirty="0"/>
              <a:t>에 파일을 등록하도록 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에디터 </a:t>
            </a:r>
            <a:r>
              <a:rPr lang="ko-KR" altLang="en-US" dirty="0" err="1"/>
              <a:t>실행시</a:t>
            </a:r>
            <a:r>
              <a:rPr lang="ko-KR" altLang="en-US" dirty="0"/>
              <a:t> 실시간으로 </a:t>
            </a:r>
            <a:r>
              <a:rPr lang="en-US" altLang="ko-KR" dirty="0"/>
              <a:t>DLL</a:t>
            </a:r>
            <a:r>
              <a:rPr lang="ko-KR" altLang="en-US" dirty="0"/>
              <a:t>을 등록하여 사용되어진다</a:t>
            </a:r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67C9D40-B547-4B3C-9AE8-BE6E30E3E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41568"/>
              </p:ext>
            </p:extLst>
          </p:nvPr>
        </p:nvGraphicFramePr>
        <p:xfrm>
          <a:off x="2184038" y="3333372"/>
          <a:ext cx="7090592" cy="282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Image" r:id="rId4" imgW="7796520" imgH="3110760" progId="Photoshop.Image.13">
                  <p:embed/>
                </p:oleObj>
              </mc:Choice>
              <mc:Fallback>
                <p:oleObj name="Image" r:id="rId4" imgW="7796520" imgH="3110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038" y="3333372"/>
                        <a:ext cx="7090592" cy="2829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759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2A99-4E73-470F-9CD4-A9A3455A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226DC-892B-41C9-B7B7-7AB941ED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BFD7A0-E6D9-46A8-90DC-BF425B996607}"/>
              </a:ext>
            </a:extLst>
          </p:cNvPr>
          <p:cNvSpPr/>
          <p:nvPr/>
        </p:nvSpPr>
        <p:spPr>
          <a:xfrm>
            <a:off x="329565" y="193675"/>
            <a:ext cx="8618492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Reflection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Security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Cryptography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https://www.ikpil.com/1344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DynamicAES256ScriptLoad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TextAsset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assembly;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"090B235E9EB8F197F2DD927937222C570396D971222D9009A9189E2B6CC0A2C1"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iv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"5616574B106B7A77A10766351A74ACC9"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HexStringToByteArray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hex)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bytes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hex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2];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hex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2)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2]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hex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2), 16);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Reflection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Assembly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LoadSecurityDLL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bytes)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RijndaelManaged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aes256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RijndaelManaged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aes256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256;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aes256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128;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273555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9572C-9E4E-4404-9F4E-5EED3EB6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DLL </a:t>
            </a:r>
            <a:r>
              <a:rPr lang="ko-KR" altLang="en-US" dirty="0"/>
              <a:t>암호화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5D8B3-E574-4FEE-A4E6-3805FC6A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</a:t>
            </a:r>
            <a:r>
              <a:rPr lang="en-US" altLang="ko-KR" dirty="0"/>
              <a:t>DLL </a:t>
            </a:r>
            <a:r>
              <a:rPr lang="ko-KR" altLang="en-US" dirty="0"/>
              <a:t>로드의 경우</a:t>
            </a:r>
            <a:r>
              <a:rPr lang="en-US" altLang="ko-KR" dirty="0"/>
              <a:t>, </a:t>
            </a:r>
            <a:r>
              <a:rPr lang="ko-KR" altLang="en-US" dirty="0"/>
              <a:t>성능상의 이슈가 있으므로</a:t>
            </a:r>
            <a:r>
              <a:rPr lang="en-US" altLang="ko-KR" dirty="0"/>
              <a:t>, </a:t>
            </a:r>
            <a:r>
              <a:rPr lang="ko-KR" altLang="en-US" dirty="0"/>
              <a:t>꼭 간단히 만들어 테스트 해보고 진행 해야 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애초에 동적 </a:t>
            </a:r>
            <a:r>
              <a:rPr lang="en-US" altLang="ko-KR" dirty="0"/>
              <a:t>DLL </a:t>
            </a:r>
            <a:r>
              <a:rPr lang="ko-KR" altLang="en-US" dirty="0"/>
              <a:t>로 </a:t>
            </a:r>
            <a:r>
              <a:rPr lang="ko-KR" altLang="en-US" dirty="0" err="1"/>
              <a:t>쓸꺼다라는</a:t>
            </a:r>
            <a:r>
              <a:rPr lang="ko-KR" altLang="en-US" dirty="0"/>
              <a:t> 개념으로 프로그래밍 했다면 좀 더 편했을 수 있겠다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5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C48D-C51D-4E03-A591-2552D71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49D16-2C7D-47E8-BDB8-BB3A85E4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26320-F505-4DD6-BD19-68297673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043FD-0DF1-42EE-9EE0-EE194F36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4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B7B60-98E6-48B7-9C09-59953715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하단에서 사용하는 방식은 현재 </a:t>
            </a:r>
            <a:r>
              <a:rPr lang="en-US" altLang="ko-KR" dirty="0"/>
              <a:t>DLL</a:t>
            </a:r>
            <a:r>
              <a:rPr lang="ko-KR" altLang="en-US" dirty="0"/>
              <a:t>빌드가 되지만 실시간 로딩에서 </a:t>
            </a:r>
            <a:r>
              <a:rPr lang="ko-KR" altLang="en-US" dirty="0" err="1"/>
              <a:t>적용이안됨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E2980-18FF-44DC-AE1E-6354A388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8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EF392-1602-4E6F-9804-C4919A8F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DLL</a:t>
            </a:r>
            <a:r>
              <a:rPr lang="ko-KR" altLang="en-US" dirty="0"/>
              <a:t> </a:t>
            </a:r>
            <a:r>
              <a:rPr lang="ko-KR" altLang="en-US" dirty="0" err="1"/>
              <a:t>저장및</a:t>
            </a:r>
            <a:r>
              <a:rPr lang="ko-KR" altLang="en-US" dirty="0"/>
              <a:t>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AD832-4A80-4797-A392-48808C8C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en-US" altLang="ko-KR" dirty="0"/>
              <a:t>DLL</a:t>
            </a:r>
            <a:r>
              <a:rPr lang="ko-KR" altLang="en-US" dirty="0"/>
              <a:t>로 저장하는 방식 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소스 등록 </a:t>
            </a:r>
            <a:r>
              <a:rPr lang="ko-KR" altLang="en-US" dirty="0" err="1"/>
              <a:t>한뒤에</a:t>
            </a:r>
            <a:r>
              <a:rPr lang="ko-KR" altLang="en-US" dirty="0"/>
              <a:t>  </a:t>
            </a:r>
            <a:r>
              <a:rPr lang="en-US" altLang="ko-KR" dirty="0"/>
              <a:t>Assembly Definition </a:t>
            </a:r>
            <a:r>
              <a:rPr lang="ko-KR" altLang="en-US" dirty="0"/>
              <a:t>이용해서 </a:t>
            </a:r>
            <a:r>
              <a:rPr lang="en-US" altLang="ko-KR" dirty="0"/>
              <a:t>DLL  Export</a:t>
            </a:r>
            <a:r>
              <a:rPr lang="ko-KR" altLang="en-US" dirty="0" err="1"/>
              <a:t>한뒤에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// </a:t>
            </a:r>
            <a:r>
              <a:rPr lang="ko-KR" altLang="en-US" dirty="0"/>
              <a:t>현재 소스를 주석 처리하는 방법임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export</a:t>
            </a:r>
            <a:r>
              <a:rPr lang="ko-KR" altLang="en-US" dirty="0"/>
              <a:t>된 </a:t>
            </a:r>
            <a:r>
              <a:rPr lang="en-US" altLang="ko-KR" dirty="0" err="1"/>
              <a:t>dll</a:t>
            </a:r>
            <a:r>
              <a:rPr lang="ko-KR" altLang="en-US" dirty="0"/>
              <a:t>은 </a:t>
            </a:r>
            <a:r>
              <a:rPr lang="en-US" altLang="ko-KR" dirty="0"/>
              <a:t>plugins </a:t>
            </a:r>
            <a:r>
              <a:rPr lang="ko-KR" altLang="en-US" dirty="0"/>
              <a:t>폴더에 넣어서 사용하면 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export</a:t>
            </a:r>
            <a:r>
              <a:rPr lang="ko-KR" altLang="en-US" dirty="0"/>
              <a:t>된 </a:t>
            </a:r>
            <a:r>
              <a:rPr lang="en-US" altLang="ko-KR" dirty="0" err="1"/>
              <a:t>dll</a:t>
            </a:r>
            <a:r>
              <a:rPr lang="ko-KR" altLang="en-US" dirty="0"/>
              <a:t>은 암호화 </a:t>
            </a:r>
            <a:r>
              <a:rPr lang="en-US" altLang="ko-KR" dirty="0"/>
              <a:t>txt</a:t>
            </a:r>
            <a:r>
              <a:rPr lang="ko-KR" altLang="en-US" dirty="0"/>
              <a:t>방식으로 </a:t>
            </a:r>
            <a:r>
              <a:rPr lang="ko-KR" altLang="en-US" dirty="0" err="1"/>
              <a:t>저장한뒤</a:t>
            </a:r>
            <a:r>
              <a:rPr lang="ko-KR" altLang="en-US" dirty="0"/>
              <a:t>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 err="1"/>
              <a:t>로더</a:t>
            </a:r>
            <a:r>
              <a:rPr lang="ko-KR" altLang="en-US" dirty="0"/>
              <a:t> 이용해서 복호화 해서 </a:t>
            </a:r>
            <a:r>
              <a:rPr lang="en-US" altLang="ko-KR" dirty="0" err="1"/>
              <a:t>dll</a:t>
            </a:r>
            <a:r>
              <a:rPr lang="ko-KR" altLang="en-US" dirty="0"/>
              <a:t>사용하는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</a:t>
            </a:r>
            <a:r>
              <a:rPr lang="ko-KR" altLang="en-US" dirty="0" err="1"/>
              <a:t>방법등을</a:t>
            </a:r>
            <a:r>
              <a:rPr lang="ko-KR" altLang="en-US" dirty="0"/>
              <a:t> 사용하면 됨</a:t>
            </a:r>
          </a:p>
        </p:txBody>
      </p:sp>
    </p:spTree>
    <p:extLst>
      <p:ext uri="{BB962C8B-B14F-4D97-AF65-F5344CB8AC3E}">
        <p14:creationId xmlns:p14="http://schemas.microsoft.com/office/powerpoint/2010/main" val="6044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D568-A911-45D0-9AAE-65162C71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MD5 </a:t>
            </a:r>
            <a:r>
              <a:rPr lang="ko-KR" altLang="en-US" dirty="0"/>
              <a:t>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185B7-8D13-4E7F-A100-5DCE1690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MD5 </a:t>
            </a:r>
            <a:r>
              <a:rPr lang="ko-KR" altLang="en-US" dirty="0"/>
              <a:t>암호화 방식의 아이디어</a:t>
            </a:r>
            <a:endParaRPr lang="en-US" altLang="ko-KR" dirty="0"/>
          </a:p>
          <a:p>
            <a:r>
              <a:rPr lang="en-US" altLang="ko-KR" dirty="0"/>
              <a:t>Player </a:t>
            </a:r>
            <a:r>
              <a:rPr lang="ko-KR" altLang="en-US" dirty="0" err="1"/>
              <a:t>키값을</a:t>
            </a:r>
            <a:r>
              <a:rPr lang="ko-KR" altLang="en-US" dirty="0"/>
              <a:t> 암호화 하고 암호화된 </a:t>
            </a:r>
            <a:r>
              <a:rPr lang="ko-KR" altLang="en-US" dirty="0" err="1"/>
              <a:t>키값을</a:t>
            </a:r>
            <a:r>
              <a:rPr lang="ko-KR" altLang="en-US" dirty="0"/>
              <a:t> 이용하여 </a:t>
            </a:r>
            <a:r>
              <a:rPr lang="ko-KR" altLang="en-US" dirty="0" err="1"/>
              <a:t>데이터값을</a:t>
            </a:r>
            <a:r>
              <a:rPr lang="ko-KR" altLang="en-US" dirty="0"/>
              <a:t> 암호화된 </a:t>
            </a:r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ko-KR" altLang="en-US" dirty="0" err="1"/>
              <a:t>시드값으로</a:t>
            </a:r>
            <a:r>
              <a:rPr lang="ko-KR" altLang="en-US" dirty="0"/>
              <a:t> 적용하는 방식이다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현재는 사용하지않도록 권고하고 있다</a:t>
            </a:r>
            <a:r>
              <a:rPr lang="en-US" altLang="ko-KR" dirty="0"/>
              <a:t>. </a:t>
            </a:r>
            <a:r>
              <a:rPr lang="ko-KR" altLang="en-US" dirty="0"/>
              <a:t>이미 </a:t>
            </a:r>
            <a:r>
              <a:rPr lang="en-US" altLang="ko-KR" dirty="0"/>
              <a:t>MD5 </a:t>
            </a:r>
            <a:r>
              <a:rPr lang="ko-KR" altLang="en-US" dirty="0"/>
              <a:t>복호화에 사용될 데이터들이 많이 만들어져 있기때문에 권장하지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21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C3024-F911-4057-A96F-46450BCB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7856C-ACA3-4EF9-ACF0-0086103F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022937"/>
            <a:ext cx="11532870" cy="11540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PlayerPrefs</a:t>
            </a:r>
            <a:r>
              <a:rPr lang="en-US" altLang="ko-KR" dirty="0"/>
              <a:t> window </a:t>
            </a:r>
            <a:r>
              <a:rPr lang="ko-KR" altLang="en-US" dirty="0" err="1"/>
              <a:t>저장위치값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WebPlayer</a:t>
            </a:r>
            <a:r>
              <a:rPr lang="ko-KR" altLang="en-US" dirty="0"/>
              <a:t>은 </a:t>
            </a:r>
            <a:r>
              <a:rPr lang="en-US" altLang="ko-KR" dirty="0"/>
              <a:t>1MB</a:t>
            </a:r>
            <a:r>
              <a:rPr lang="ko-KR" altLang="en-US" dirty="0"/>
              <a:t>의 용량 제한 있음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405B552-BB8F-4244-9768-817D82FBC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05604"/>
              </p:ext>
            </p:extLst>
          </p:nvPr>
        </p:nvGraphicFramePr>
        <p:xfrm>
          <a:off x="329565" y="193675"/>
          <a:ext cx="1084897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Image" r:id="rId4" imgW="14374440" imgH="5993640" progId="Photoshop.Image.13">
                  <p:embed/>
                </p:oleObj>
              </mc:Choice>
              <mc:Fallback>
                <p:oleObj name="Image" r:id="rId4" imgW="14374440" imgH="5993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5" y="193675"/>
                        <a:ext cx="10848975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C83C-A47B-49F2-AE83-8E9DC2A8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E34B5-B5DA-43EC-B952-9E251492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163E41-FB37-4584-9FAD-AF35E53E0A24}"/>
              </a:ext>
            </a:extLst>
          </p:cNvPr>
          <p:cNvSpPr/>
          <p:nvPr/>
        </p:nvSpPr>
        <p:spPr>
          <a:xfrm>
            <a:off x="329565" y="193675"/>
            <a:ext cx="9283338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Security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Cryptography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https://theemeraldtablet.tistory.com/entry/%EC%95%94%ED%98%B8%ED%99%94-%ED%8C%81-MD5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MD5_ENCRYPT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CipherMode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DEFAULT_CIPHERMODE = </a:t>
            </a:r>
            <a:r>
              <a:rPr lang="da-DK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CipherMode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da-DK" altLang="ko-KR" sz="1200" i="1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ECB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DEFAULT_ENCRYPT_KEY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abc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SetMD5String(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p_val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p_encryptkey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DEFAULT_ENCRYPT_KEY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key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 암호화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MD5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md5hash =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MD5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md5hash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ComputeHash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UTF8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GetBytes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UTF8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secret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md5hash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ComputeHash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UTF8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GetBytes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p_encryptkey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암호화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p_val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bytes =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UTF8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GetBytes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p_val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p_val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한번더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꼬아서 적용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Eecrypt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'_value' with 3DES.  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TripleDES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TripleDESCryptoServiceProvider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secret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DEFAULT_CIPHERMODE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ICryptoTransform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CreateEncryptor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encrypted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TransformFinalBlock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</a:t>
            </a:r>
          </a:p>
        </p:txBody>
      </p:sp>
    </p:spTree>
    <p:extLst>
      <p:ext uri="{BB962C8B-B14F-4D97-AF65-F5344CB8AC3E}">
        <p14:creationId xmlns:p14="http://schemas.microsoft.com/office/powerpoint/2010/main" val="143627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99155-1BA0-44B2-9F9E-3BEDECA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C0655-71B4-4772-BE26-840F46F1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A0AB62-A373-4C3D-8520-F004C6275CC8}"/>
              </a:ext>
            </a:extLst>
          </p:cNvPr>
          <p:cNvSpPr/>
          <p:nvPr/>
        </p:nvSpPr>
        <p:spPr>
          <a:xfrm>
            <a:off x="329565" y="193675"/>
            <a:ext cx="6736080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//using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PlayerPrefs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Du3Project.MD5_ENCRYPT;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Sample_MD5_SaveNLoad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abc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Value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efg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LoadDatas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tempval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MD5_ENCRYPT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GetMD5String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LogFormat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 데이터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{0}"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tempval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SaveDatas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MD5_ENCRYPT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SetMD5String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SaveDatas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LoadDatas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803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2D1E5-072B-43A6-BA0E-13BAEEA7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AES256 </a:t>
            </a:r>
            <a:r>
              <a:rPr lang="ko-KR" altLang="en-US" dirty="0"/>
              <a:t>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B5E0-F6D8-4A96-A845-67EB0586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MD5 </a:t>
            </a:r>
            <a:r>
              <a:rPr lang="ko-KR" altLang="en-US" dirty="0"/>
              <a:t>를 가 </a:t>
            </a:r>
            <a:r>
              <a:rPr lang="ko-KR" altLang="en-US" dirty="0" err="1"/>
              <a:t>암호화로써는</a:t>
            </a:r>
            <a:r>
              <a:rPr lang="ko-KR" altLang="en-US" dirty="0"/>
              <a:t> 거이 </a:t>
            </a:r>
            <a:r>
              <a:rPr lang="ko-KR" altLang="en-US" dirty="0" err="1"/>
              <a:t>사용할수없다보니</a:t>
            </a:r>
            <a:r>
              <a:rPr lang="ko-KR" altLang="en-US" dirty="0"/>
              <a:t> 현재는 </a:t>
            </a:r>
            <a:r>
              <a:rPr lang="en-US" altLang="ko-KR" dirty="0"/>
              <a:t>AES </a:t>
            </a:r>
            <a:r>
              <a:rPr lang="ko-KR" altLang="en-US" dirty="0"/>
              <a:t>등을 많이 사용하게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Assembly Definition</a:t>
            </a:r>
            <a:r>
              <a:rPr lang="ko-KR" altLang="en-US" dirty="0"/>
              <a:t> 이용해서 </a:t>
            </a:r>
            <a:r>
              <a:rPr lang="ko-KR" altLang="en-US" dirty="0" err="1"/>
              <a:t>키값만</a:t>
            </a:r>
            <a:r>
              <a:rPr lang="ko-KR" altLang="en-US" dirty="0"/>
              <a:t> </a:t>
            </a:r>
            <a:r>
              <a:rPr lang="ko-KR" altLang="en-US" dirty="0" err="1"/>
              <a:t>빌드되도록하고</a:t>
            </a:r>
            <a:r>
              <a:rPr lang="ko-KR" altLang="en-US" dirty="0"/>
              <a:t> </a:t>
            </a:r>
            <a:r>
              <a:rPr lang="ko-KR" altLang="en-US" dirty="0" err="1"/>
              <a:t>빌드된</a:t>
            </a:r>
            <a:r>
              <a:rPr lang="ko-KR" altLang="en-US" dirty="0"/>
              <a:t> </a:t>
            </a:r>
            <a:r>
              <a:rPr lang="en-US" altLang="ko-KR" dirty="0"/>
              <a:t>DLL</a:t>
            </a:r>
            <a:r>
              <a:rPr lang="ko-KR" altLang="en-US" dirty="0"/>
              <a:t>을 </a:t>
            </a:r>
            <a:r>
              <a:rPr lang="en-US" altLang="ko-KR" dirty="0"/>
              <a:t>Asset</a:t>
            </a:r>
            <a:r>
              <a:rPr lang="ko-KR" altLang="en-US" dirty="0"/>
              <a:t>에 넣어서 </a:t>
            </a:r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ko-KR" altLang="en-US" dirty="0" err="1"/>
              <a:t>로드하는</a:t>
            </a:r>
            <a:r>
              <a:rPr lang="ko-KR" altLang="en-US" dirty="0"/>
              <a:t> 방식을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사용한 </a:t>
            </a:r>
            <a:r>
              <a:rPr lang="en-US" altLang="ko-KR" dirty="0"/>
              <a:t>DLL</a:t>
            </a:r>
            <a:r>
              <a:rPr lang="ko-KR" altLang="en-US" dirty="0"/>
              <a:t>은 </a:t>
            </a:r>
            <a:r>
              <a:rPr lang="en-US" altLang="ko-KR" dirty="0"/>
              <a:t>plugins </a:t>
            </a:r>
            <a:r>
              <a:rPr lang="ko-KR" altLang="en-US" dirty="0"/>
              <a:t>에 넣어서 적용되는 범위를 선택 하도록 한다</a:t>
            </a:r>
            <a:endParaRPr lang="en-US" altLang="ko-KR" dirty="0"/>
          </a:p>
          <a:p>
            <a:r>
              <a:rPr lang="en-US" altLang="ko-KR" dirty="0"/>
              <a:t>AES256 </a:t>
            </a:r>
            <a:r>
              <a:rPr lang="ko-KR" altLang="en-US" dirty="0" err="1"/>
              <a:t>암호화쪽도</a:t>
            </a:r>
            <a:r>
              <a:rPr lang="ko-KR" altLang="en-US" dirty="0"/>
              <a:t> </a:t>
            </a:r>
            <a:r>
              <a:rPr lang="en-US" altLang="ko-KR" dirty="0"/>
              <a:t>MD5</a:t>
            </a:r>
            <a:r>
              <a:rPr lang="ko-KR" altLang="en-US" dirty="0"/>
              <a:t>와 비슷한 소스 방식으로 적용된다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참고사항</a:t>
            </a:r>
            <a:endParaRPr lang="en-US" altLang="ko-KR" dirty="0"/>
          </a:p>
          <a:p>
            <a:pPr lvl="1"/>
            <a:r>
              <a:rPr lang="ko-KR" altLang="en-US" dirty="0"/>
              <a:t>유니티에서 제공하는 방식의</a:t>
            </a:r>
            <a:r>
              <a:rPr lang="en-US" altLang="ko-KR" dirty="0"/>
              <a:t>DLL</a:t>
            </a:r>
            <a:r>
              <a:rPr lang="ko-KR" altLang="en-US" dirty="0"/>
              <a:t>은 실시간 로딩에서 </a:t>
            </a:r>
            <a:r>
              <a:rPr lang="en-US" altLang="ko-KR" dirty="0"/>
              <a:t>using</a:t>
            </a:r>
            <a:r>
              <a:rPr lang="ko-KR" altLang="en-US" dirty="0"/>
              <a:t>할 </a:t>
            </a:r>
            <a:r>
              <a:rPr lang="en-US" altLang="ko-KR" dirty="0" err="1"/>
              <a:t>dll</a:t>
            </a:r>
            <a:r>
              <a:rPr lang="ko-KR" altLang="en-US" dirty="0"/>
              <a:t>은 로딩이 되지만 해당 클래스에 대한 정보를 읽어 </a:t>
            </a:r>
            <a:r>
              <a:rPr lang="ko-KR" altLang="en-US" dirty="0" err="1"/>
              <a:t>올수가</a:t>
            </a:r>
            <a:r>
              <a:rPr lang="ko-KR" altLang="en-US" dirty="0"/>
              <a:t> 없는 상태이다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32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C8A3E-4C4A-4EAA-B5D3-C95C5814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3ADAC-886B-4D38-9B15-7814F1A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373666"/>
            <a:ext cx="11532870" cy="11649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Assembly Definition </a:t>
            </a:r>
            <a:r>
              <a:rPr lang="ko-KR" altLang="en-US" dirty="0"/>
              <a:t>폴더에 생성 </a:t>
            </a:r>
            <a:r>
              <a:rPr lang="en-US" altLang="ko-KR" dirty="0"/>
              <a:t>Assembly Definition </a:t>
            </a:r>
            <a:r>
              <a:rPr lang="ko-KR" altLang="en-US" dirty="0"/>
              <a:t>파일명은 </a:t>
            </a:r>
            <a:r>
              <a:rPr lang="en-US" altLang="ko-KR" dirty="0" err="1"/>
              <a:t>AESKeyDLL</a:t>
            </a:r>
            <a:r>
              <a:rPr lang="en-US" altLang="ko-KR" dirty="0"/>
              <a:t> </a:t>
            </a:r>
            <a:r>
              <a:rPr lang="ko-KR" altLang="en-US" dirty="0"/>
              <a:t>로 지정하도록 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생성된 파일을 </a:t>
            </a:r>
            <a:r>
              <a:rPr lang="ko-KR" altLang="en-US" dirty="0" err="1"/>
              <a:t>기준으로한</a:t>
            </a:r>
            <a:r>
              <a:rPr lang="ko-KR" altLang="en-US" dirty="0"/>
              <a:t> 하위 폴더는 같은 </a:t>
            </a:r>
            <a:r>
              <a:rPr lang="en-US" altLang="ko-KR" dirty="0"/>
              <a:t>DLL</a:t>
            </a:r>
            <a:r>
              <a:rPr lang="ko-KR" altLang="en-US" dirty="0"/>
              <a:t>로 묶이게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7FD0661-8077-4953-9F39-7D89C9DA4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74" y="160338"/>
          <a:ext cx="6068588" cy="243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Image" r:id="rId3" imgW="6780600" imgH="2717280" progId="Photoshop.Image.13">
                  <p:embed/>
                </p:oleObj>
              </mc:Choice>
              <mc:Fallback>
                <p:oleObj name="Image" r:id="rId3" imgW="6780600" imgH="2717280" progId="Photoshop.Image.13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E7FD0661-8077-4953-9F39-7D89C9DA4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474" y="160338"/>
                        <a:ext cx="6068588" cy="243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2061E6C2-C3F8-44A9-869F-F71372500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193" y="193675"/>
          <a:ext cx="5164111" cy="493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Image" r:id="rId5" imgW="10310760" imgH="9840960" progId="Photoshop.Image.13">
                  <p:embed/>
                </p:oleObj>
              </mc:Choice>
              <mc:Fallback>
                <p:oleObj name="Image" r:id="rId5" imgW="10310760" imgH="9840960" progId="Photoshop.Image.13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2061E6C2-C3F8-44A9-869F-F71372500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193" y="193675"/>
                        <a:ext cx="5164111" cy="493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40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84637-2D0F-4DCE-8A6C-F613B1E4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7A1E8-EA79-4C56-925B-DDF04322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872955"/>
            <a:ext cx="11532870" cy="98504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</a:t>
            </a:r>
            <a:r>
              <a:rPr lang="en-US" altLang="ko-KR" dirty="0"/>
              <a:t>/Library\</a:t>
            </a:r>
            <a:r>
              <a:rPr lang="en-US" altLang="ko-KR" dirty="0" err="1"/>
              <a:t>ScriptAssemblies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export</a:t>
            </a:r>
            <a:r>
              <a:rPr lang="ko-KR" altLang="en-US" dirty="0"/>
              <a:t>된 </a:t>
            </a:r>
            <a:r>
              <a:rPr lang="en-US" altLang="ko-KR" dirty="0" err="1"/>
              <a:t>dll</a:t>
            </a:r>
            <a:r>
              <a:rPr lang="ko-KR" altLang="en-US" dirty="0"/>
              <a:t>은 </a:t>
            </a:r>
            <a:r>
              <a:rPr lang="en-US" altLang="ko-KR" dirty="0"/>
              <a:t>plugins </a:t>
            </a:r>
            <a:r>
              <a:rPr lang="ko-KR" altLang="en-US" dirty="0"/>
              <a:t>폴더에 복사하여 넣어서 사용하면 됨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6A29BF26-B7B0-4BCE-9ECA-4A4EA98AC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565" y="452438"/>
          <a:ext cx="96678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Image" r:id="rId3" imgW="12799800" imgH="2831400" progId="Photoshop.Image.13">
                  <p:embed/>
                </p:oleObj>
              </mc:Choice>
              <mc:Fallback>
                <p:oleObj name="Image" r:id="rId3" imgW="12799800" imgH="2831400" progId="Photoshop.Image.1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6A29BF26-B7B0-4BCE-9ECA-4A4EA98ACB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452438"/>
                        <a:ext cx="966787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233409D-54F8-41CD-8790-3AA6BE259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193675"/>
          <a:ext cx="7753350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Image" r:id="rId5" imgW="10272960" imgH="7250760" progId="Photoshop.Image.13">
                  <p:embed/>
                </p:oleObj>
              </mc:Choice>
              <mc:Fallback>
                <p:oleObj name="Image" r:id="rId5" imgW="10272960" imgH="7250760" progId="Photoshop.Image.13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F233409D-54F8-41CD-8790-3AA6BE259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8650" y="193675"/>
                        <a:ext cx="7753350" cy="546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4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6388</Words>
  <Application>Microsoft Office PowerPoint</Application>
  <PresentationFormat>와이드스크린</PresentationFormat>
  <Paragraphs>1079</Paragraphs>
  <Slides>29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돋움체</vt:lpstr>
      <vt:lpstr>맑은 고딕</vt:lpstr>
      <vt:lpstr>Arial</vt:lpstr>
      <vt:lpstr>Office 테마</vt:lpstr>
      <vt:lpstr>Image</vt:lpstr>
      <vt:lpstr>EX_LocalDataEncypt</vt:lpstr>
      <vt:lpstr>PowerPoint 프레젠테이션</vt:lpstr>
      <vt:lpstr>01 MD5 암호화</vt:lpstr>
      <vt:lpstr>PowerPoint 프레젠테이션</vt:lpstr>
      <vt:lpstr>PowerPoint 프레젠테이션</vt:lpstr>
      <vt:lpstr>PowerPoint 프레젠테이션</vt:lpstr>
      <vt:lpstr>02 AES256 암호화</vt:lpstr>
      <vt:lpstr>PowerPoint 프레젠테이션</vt:lpstr>
      <vt:lpstr>PowerPoint 프레젠테이션</vt:lpstr>
      <vt:lpstr>PowerPoint 프레젠테이션</vt:lpstr>
      <vt:lpstr>전처리기 사용</vt:lpstr>
      <vt:lpstr>BuildProcess</vt:lpstr>
      <vt:lpstr>PowerPoint 프레젠테이션</vt:lpstr>
      <vt:lpstr>PowerPoint 프레젠테이션</vt:lpstr>
      <vt:lpstr>03 Json 저장및 로드</vt:lpstr>
      <vt:lpstr>PowerPoint 프레젠테이션</vt:lpstr>
      <vt:lpstr>Newtonsoft.Json  주의 사항</vt:lpstr>
      <vt:lpstr>PowerPoint 프레젠테이션</vt:lpstr>
      <vt:lpstr>PowerPoint 프레젠테이션</vt:lpstr>
      <vt:lpstr>04 Dll 암호화및 복호화</vt:lpstr>
      <vt:lpstr>PowerPoint 프레젠테이션</vt:lpstr>
      <vt:lpstr>Dll 암호화</vt:lpstr>
      <vt:lpstr>DLL 복호화</vt:lpstr>
      <vt:lpstr>PowerPoint 프레젠테이션</vt:lpstr>
      <vt:lpstr>DLL 암호화 성능</vt:lpstr>
      <vt:lpstr>PowerPoint 프레젠테이션</vt:lpstr>
      <vt:lpstr>SQLite</vt:lpstr>
      <vt:lpstr>하단에서 사용하는 방식은 현재 DLL빌드가 되지만 실시간 로딩에서 적용이안됨</vt:lpstr>
      <vt:lpstr>DLL 저장및 로드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나여</cp:lastModifiedBy>
  <cp:revision>586</cp:revision>
  <dcterms:created xsi:type="dcterms:W3CDTF">2019-03-01T18:32:41Z</dcterms:created>
  <dcterms:modified xsi:type="dcterms:W3CDTF">2019-09-09T02:35:20Z</dcterms:modified>
</cp:coreProperties>
</file>