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7"/>
  </p:notesMasterIdLst>
  <p:sldIdLst>
    <p:sldId id="256" r:id="rId2"/>
    <p:sldId id="264" r:id="rId3"/>
    <p:sldId id="278" r:id="rId4"/>
    <p:sldId id="262" r:id="rId5"/>
    <p:sldId id="258" r:id="rId6"/>
    <p:sldId id="259" r:id="rId7"/>
    <p:sldId id="260" r:id="rId8"/>
    <p:sldId id="261" r:id="rId9"/>
    <p:sldId id="263" r:id="rId10"/>
    <p:sldId id="267" r:id="rId11"/>
    <p:sldId id="282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72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66" r:id="rId28"/>
    <p:sldId id="265" r:id="rId29"/>
    <p:sldId id="268" r:id="rId30"/>
    <p:sldId id="275" r:id="rId31"/>
    <p:sldId id="276" r:id="rId32"/>
    <p:sldId id="273" r:id="rId33"/>
    <p:sldId id="279" r:id="rId34"/>
    <p:sldId id="274" r:id="rId35"/>
    <p:sldId id="28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8" autoAdjust="0"/>
    <p:restoredTop sz="79487" autoAdjust="0"/>
  </p:normalViewPr>
  <p:slideViewPr>
    <p:cSldViewPr snapToGrid="0">
      <p:cViewPr>
        <p:scale>
          <a:sx n="75" d="100"/>
          <a:sy n="75" d="100"/>
        </p:scale>
        <p:origin x="1374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CE28-D93D-4D57-B89F-21945EC20E2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AF1BA-E0B3-4D9E-B65E-085E963BC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rgia.tistory.com/33" TargetMode="External"/><Relationship Id="rId7" Type="http://schemas.openxmlformats.org/officeDocument/2006/relationships/hyperlink" Target="https://docs.unity3d.com/Manual/AssetBundles-Browser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itbucket.org/Unity-Technologies/assetbundlegraphtool/src/d17b9e64f42d9461a37e22ee1bddb70711fc32e6/?at=1.5%2Frelease" TargetMode="External"/><Relationship Id="rId5" Type="http://schemas.openxmlformats.org/officeDocument/2006/relationships/hyperlink" Target="https://docs.unity3d.com/kr/2018.2/ScriptReference/BuildPipeline.BuildAssetBundles.html" TargetMode="External"/><Relationship Id="rId4" Type="http://schemas.openxmlformats.org/officeDocument/2006/relationships/hyperlink" Target="https://docs.unity3d.com/kr/2018.1/Manual/AssetBundles-Building.html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yys3110&amp;logNo=221384085570&amp;categoryNo=24&amp;parentCategoryNo=0&amp;viewDate=&amp;currentPage=1&amp;postListTopCurrentPage=1&amp;from=postView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de-kooc.tistory.com/entry/%EB%B2%88%EC%97%AD-%EC%97%90%EC%85%8B%EB%B2%88%EB%93%A4-%EC%82%AC%EC%9A%A9-%ED%8C%A8%ED%84%B4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current/Manual/AssetBundles-Browser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tar37.tistory.com/entry/3%EB%B6%84%EB%A7%8C%EC%97%90-Github-Page%EB%A1%9C-%ED%99%88%ED%8E%98%EC%9D%B4%EC%A7%80%EC%A0%9C%EC%9E%9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unity.com/tutorial/assets-resources-and-assetbundles#5c7f8528edbc2a002053b5a6" TargetMode="External"/><Relationship Id="rId3" Type="http://schemas.openxmlformats.org/officeDocument/2006/relationships/hyperlink" Target="https://itmining.tistory.com/54" TargetMode="External"/><Relationship Id="rId7" Type="http://schemas.openxmlformats.org/officeDocument/2006/relationships/hyperlink" Target="https://dobby-the-house-elf.tistory.com/10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coder.tistory.com/entry/Unity3D-%EA%B0%95%EC%A2%8C-%EC%95%A0%EC%85%8B%EB%B2%88%EB%93%A4-%EA%B0%9C%EB%85%90%EC%A0%95%EB%A6%AC" TargetMode="External"/><Relationship Id="rId5" Type="http://schemas.openxmlformats.org/officeDocument/2006/relationships/hyperlink" Target="https://docs.unity3d.com/kr/530/Manual/AssetBundlesIntro.html" TargetMode="External"/><Relationship Id="rId4" Type="http://schemas.openxmlformats.org/officeDocument/2006/relationships/hyperlink" Target="https://docs.unity3d.com/kr/current/Manual/AssetBundlesIntro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8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17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Unload</a:t>
            </a:r>
            <a:r>
              <a:rPr lang="ko-KR" altLang="en-US" dirty="0"/>
              <a:t>시 </a:t>
            </a:r>
            <a:r>
              <a:rPr lang="ko-KR" altLang="en-US" dirty="0" err="1"/>
              <a:t>씬에</a:t>
            </a:r>
            <a:r>
              <a:rPr lang="ko-KR" altLang="en-US" dirty="0"/>
              <a:t> 있는 것들은 링크만 깨지도록 해서 </a:t>
            </a:r>
            <a:r>
              <a:rPr lang="ko-KR" altLang="en-US" dirty="0" err="1"/>
              <a:t>씬에</a:t>
            </a:r>
            <a:r>
              <a:rPr lang="ko-KR" altLang="en-US" dirty="0"/>
              <a:t> 남아있도록 </a:t>
            </a:r>
            <a:r>
              <a:rPr lang="ko-KR" altLang="en-US" dirty="0" err="1"/>
              <a:t>처리하는방법</a:t>
            </a:r>
            <a:endParaRPr lang="en-US" altLang="ko-KR" dirty="0"/>
          </a:p>
          <a:p>
            <a:r>
              <a:rPr lang="ko-KR" altLang="en-US" dirty="0"/>
              <a:t>추가로드방식 </a:t>
            </a:r>
            <a:r>
              <a:rPr lang="ko-KR" altLang="en-US" dirty="0" err="1"/>
              <a:t>에셋은</a:t>
            </a:r>
            <a:r>
              <a:rPr lang="ko-KR" altLang="en-US" dirty="0"/>
              <a:t> 따로 같은 </a:t>
            </a:r>
            <a:r>
              <a:rPr lang="ko-KR" altLang="en-US" dirty="0" err="1"/>
              <a:t>이름이더라도새롭게</a:t>
            </a:r>
            <a:r>
              <a:rPr lang="ko-KR" altLang="en-US" dirty="0"/>
              <a:t> 생성 </a:t>
            </a:r>
            <a:r>
              <a:rPr lang="ko-KR" altLang="en-US" dirty="0" err="1"/>
              <a:t>하여줌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9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hlinkClick r:id="rId3"/>
            </a:endParaRPr>
          </a:p>
          <a:p>
            <a:r>
              <a:rPr lang="ko-KR" altLang="en-US" dirty="0" err="1">
                <a:hlinkClick r:id="rId3"/>
              </a:rPr>
              <a:t>빌드시</a:t>
            </a:r>
            <a:r>
              <a:rPr lang="ko-KR" altLang="en-US" dirty="0">
                <a:hlinkClick r:id="rId3"/>
              </a:rPr>
              <a:t> 사용되는 옵션에 대한 기본 설명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// </a:t>
            </a:r>
            <a:r>
              <a:rPr lang="en-US" altLang="ko-KR" dirty="0">
                <a:hlinkClick r:id="rId4"/>
              </a:rPr>
              <a:t>https://docs.unity3d.com/kr/2018.1/Manual/AssetBundles-Building.html</a:t>
            </a:r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5"/>
              </a:rPr>
              <a:t>// https://docs.unity3d.com/kr/2018.2/ScriptReference/BuildPipeline.BuildAssetBundles.html</a:t>
            </a:r>
            <a:endParaRPr lang="ko-KR" altLang="en-US" dirty="0"/>
          </a:p>
          <a:p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r>
              <a:rPr lang="ko-KR" altLang="en-US" dirty="0" err="1">
                <a:hlinkClick r:id="rId3"/>
              </a:rPr>
              <a:t>애셋</a:t>
            </a:r>
            <a:r>
              <a:rPr lang="ko-KR" altLang="en-US" dirty="0">
                <a:hlinkClick r:id="rId3"/>
              </a:rPr>
              <a:t> 번들 매니저 만들어진 </a:t>
            </a:r>
            <a:r>
              <a:rPr lang="ko-KR" altLang="en-US" dirty="0" err="1">
                <a:hlinkClick r:id="rId3"/>
              </a:rPr>
              <a:t>싸이트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//https://wergia.tistory.com/33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 err="1"/>
              <a:t>애셋</a:t>
            </a:r>
            <a:r>
              <a:rPr lang="ko-KR" altLang="en-US" dirty="0"/>
              <a:t> 번들 그래프 방식으로 만들어진 것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en-US" altLang="ko-KR" dirty="0">
                <a:hlinkClick r:id="rId6"/>
              </a:rPr>
              <a:t>https://bitbucket.org/Unity-Technologies/assetbundlegraphtool/src/d17b9e64f42d9461a37e22ee1bddb70711fc32e6/?at=1.5%2Frelease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 err="1"/>
              <a:t>애셋번들</a:t>
            </a:r>
            <a:r>
              <a:rPr lang="ko-KR" altLang="en-US" dirty="0"/>
              <a:t> 브라우저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https://docs.unity3d.com/Manual/AssetBundles-Browser.html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4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// zip </a:t>
            </a:r>
            <a:r>
              <a:rPr lang="ko-KR" altLang="en-US" dirty="0">
                <a:hlinkClick r:id="rId3"/>
              </a:rPr>
              <a:t>파일들 압축해제 방법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// http://blog.naver.com/PostView.nhn?blogId=yys3110&amp;logNo=221384085570&amp;categoryNo=24&amp;parentCategoryNo=0&amp;viewDate=&amp;currentPage=1&amp;postListTopCurrentPage=1&amp;from=postView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 err="1"/>
              <a:t>저장시</a:t>
            </a:r>
            <a:r>
              <a:rPr lang="ko-KR" altLang="en-US" dirty="0"/>
              <a:t> 문제점 공유</a:t>
            </a:r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4"/>
              </a:rPr>
              <a:t>https://code-kooc.tistory.com/entry/</a:t>
            </a:r>
            <a:r>
              <a:rPr lang="ko-KR" altLang="en-US" dirty="0">
                <a:hlinkClick r:id="rId4"/>
              </a:rPr>
              <a:t>번역</a:t>
            </a:r>
            <a:r>
              <a:rPr lang="en-US" altLang="ko-KR" dirty="0">
                <a:hlinkClick r:id="rId4"/>
              </a:rPr>
              <a:t>-</a:t>
            </a:r>
            <a:r>
              <a:rPr lang="ko-KR" altLang="en-US" dirty="0" err="1">
                <a:hlinkClick r:id="rId4"/>
              </a:rPr>
              <a:t>에셋번들</a:t>
            </a:r>
            <a:r>
              <a:rPr lang="en-US" altLang="ko-KR" dirty="0">
                <a:hlinkClick r:id="rId4"/>
              </a:rPr>
              <a:t>-</a:t>
            </a:r>
            <a:r>
              <a:rPr lang="ko-KR" altLang="en-US" dirty="0">
                <a:hlinkClick r:id="rId4"/>
              </a:rPr>
              <a:t>사용</a:t>
            </a:r>
            <a:r>
              <a:rPr lang="en-US" altLang="ko-KR" dirty="0">
                <a:hlinkClick r:id="rId4"/>
              </a:rPr>
              <a:t>-</a:t>
            </a:r>
            <a:r>
              <a:rPr lang="ko-KR" altLang="en-US" dirty="0">
                <a:hlinkClick r:id="rId4"/>
              </a:rPr>
              <a:t>패턴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ko-KR" altLang="en-US" dirty="0" err="1"/>
              <a:t>코드쿡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26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70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https://docs.unity3d.com/kr/current/Manual/AssetBundles-Browser.html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6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7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깃허브를</a:t>
            </a:r>
            <a:r>
              <a:rPr lang="ko-KR" altLang="en-US" dirty="0"/>
              <a:t> 이용한 홈페이지 제작은 </a:t>
            </a:r>
            <a:r>
              <a:rPr lang="ko-KR" altLang="en-US" dirty="0" err="1"/>
              <a:t>여러싸이트에</a:t>
            </a:r>
            <a:r>
              <a:rPr lang="ko-KR" altLang="en-US" dirty="0"/>
              <a:t> 내용이 있기때문에 참고용 </a:t>
            </a:r>
            <a:r>
              <a:rPr lang="ko-KR" altLang="en-US" dirty="0" err="1"/>
              <a:t>싸이트</a:t>
            </a:r>
            <a:r>
              <a:rPr lang="ko-KR" altLang="en-US" dirty="0"/>
              <a:t> 주소만 남기도록 하겠다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//https://kutar37.tistory.com/entry/3%EB%B6%84%EB%A7%8C%EC%97%90-Github-Page%EB%A1%9C-%ED%99%88%ED%8E%98%EC%9D%B4%EC%A7%80%EC%A0%9C%EC%9E%91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52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// </a:t>
            </a:r>
            <a:r>
              <a:rPr lang="en-US" altLang="ko-KR" dirty="0">
                <a:hlinkClick r:id="rId4"/>
              </a:rPr>
              <a:t>https://docs.unity3d.com/kr/current/Manual/AssetBundlesIntro.html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// </a:t>
            </a:r>
            <a:r>
              <a:rPr lang="ko-KR" altLang="en-US" dirty="0">
                <a:hlinkClick r:id="rId3"/>
              </a:rPr>
              <a:t>상단 </a:t>
            </a:r>
            <a:r>
              <a:rPr lang="ko-KR" altLang="en-US" dirty="0" err="1">
                <a:hlinkClick r:id="rId3"/>
              </a:rPr>
              <a:t>그림등</a:t>
            </a:r>
            <a:r>
              <a:rPr lang="ko-KR" altLang="en-US" dirty="0">
                <a:hlinkClick r:id="rId3"/>
              </a:rPr>
              <a:t> </a:t>
            </a:r>
            <a:r>
              <a:rPr lang="ko-KR" altLang="en-US" dirty="0" err="1">
                <a:hlinkClick r:id="rId3"/>
              </a:rPr>
              <a:t>있는곳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// </a:t>
            </a:r>
            <a:r>
              <a:rPr lang="en-US" altLang="ko-KR" dirty="0">
                <a:hlinkClick r:id="rId5"/>
              </a:rPr>
              <a:t>https://docs.unity3d.com/kr/530/Manual/AssetBundlesIntro.html</a:t>
            </a:r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/>
              <a:t>// </a:t>
            </a:r>
            <a:r>
              <a:rPr lang="ko-KR" altLang="en-US" dirty="0" err="1"/>
              <a:t>애셋번들</a:t>
            </a:r>
            <a:r>
              <a:rPr lang="ko-KR" altLang="en-US" dirty="0"/>
              <a:t> 예전 자료임 기본개념 잘 나옴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https://icoder.tistory.com/entry/Unity3D-%EA%B0%95%EC%A2%8C-%EC%95%A0%EC%85%8B%EB%B2%88%EB%93%A4-%EA%B0%9C%EB%85%90%EC%A0%95%EB%A6%AC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// </a:t>
            </a:r>
            <a:r>
              <a:rPr lang="ko-KR" altLang="en-US" dirty="0">
                <a:hlinkClick r:id="rId3"/>
              </a:rPr>
              <a:t>참고 </a:t>
            </a:r>
            <a:r>
              <a:rPr lang="ko-KR" altLang="en-US" dirty="0" err="1">
                <a:hlinkClick r:id="rId3"/>
              </a:rPr>
              <a:t>싸이트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https://itmining.tistory.com/54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기존에 안드로이드는 기본적으로 번들을 사용하지 않고 배포판만 작게 만들고 나머지용량은 </a:t>
            </a:r>
            <a:r>
              <a:rPr lang="en-US" altLang="ko-KR" dirty="0"/>
              <a:t>2</a:t>
            </a:r>
            <a:r>
              <a:rPr lang="ko-KR" altLang="en-US" dirty="0"/>
              <a:t>기가까지 업로드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 err="1"/>
              <a:t>애셋</a:t>
            </a:r>
            <a:r>
              <a:rPr lang="ko-KR" altLang="en-US" dirty="0"/>
              <a:t> 번들 이미지 참고용 </a:t>
            </a:r>
            <a:r>
              <a:rPr lang="ko-KR" altLang="en-US" dirty="0" err="1"/>
              <a:t>싸이트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en-US" altLang="ko-KR" dirty="0">
                <a:hlinkClick r:id="rId7"/>
              </a:rPr>
              <a:t>https://dobby-the-house-elf.tistory.com/101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// https://learn.unity.com/tutorial/assets-resources-and-assetbundles#5c7f8528edbc2a002053b5a6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리소스 폴더 사용하지 않도록 추천하고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9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빌드 시작</a:t>
            </a:r>
            <a:endParaRPr lang="en-US" altLang="ko-KR" dirty="0"/>
          </a:p>
          <a:p>
            <a:r>
              <a:rPr lang="ko-KR" altLang="en-US" dirty="0"/>
              <a:t>기존 이미 </a:t>
            </a:r>
            <a:r>
              <a:rPr lang="ko-KR" altLang="en-US" dirty="0" err="1"/>
              <a:t>빌드된</a:t>
            </a:r>
            <a:r>
              <a:rPr lang="ko-KR" altLang="en-US" dirty="0"/>
              <a:t> </a:t>
            </a:r>
            <a:r>
              <a:rPr lang="ko-KR" altLang="en-US" dirty="0" err="1"/>
              <a:t>수정안된</a:t>
            </a:r>
            <a:r>
              <a:rPr lang="ko-KR" altLang="en-US" dirty="0"/>
              <a:t> 파일만 빌드</a:t>
            </a:r>
            <a:endParaRPr lang="en-US" altLang="ko-KR" dirty="0"/>
          </a:p>
          <a:p>
            <a:r>
              <a:rPr lang="ko-KR" altLang="en-US" dirty="0"/>
              <a:t>스크립트 체크</a:t>
            </a:r>
            <a:endParaRPr lang="en-US" altLang="ko-KR" dirty="0"/>
          </a:p>
          <a:p>
            <a:r>
              <a:rPr lang="ko-KR" altLang="en-US" dirty="0"/>
              <a:t>의존성을 계산해서 적용</a:t>
            </a:r>
            <a:endParaRPr lang="en-US" altLang="ko-KR" dirty="0"/>
          </a:p>
          <a:p>
            <a:r>
              <a:rPr lang="ko-KR" altLang="en-US" dirty="0" err="1"/>
              <a:t>번들쓰기</a:t>
            </a:r>
            <a:endParaRPr lang="en-US" altLang="ko-KR" dirty="0"/>
          </a:p>
          <a:p>
            <a:r>
              <a:rPr lang="ko-KR" altLang="en-US" dirty="0"/>
              <a:t>압축처리</a:t>
            </a:r>
            <a:r>
              <a:rPr lang="en-US" altLang="ko-KR" dirty="0"/>
              <a:t>(</a:t>
            </a:r>
            <a:r>
              <a:rPr lang="ko-KR" altLang="en-US" dirty="0"/>
              <a:t>압축 옵션에 따라서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에셋번들의</a:t>
            </a:r>
            <a:r>
              <a:rPr lang="ko-KR" altLang="en-US" dirty="0"/>
              <a:t> </a:t>
            </a:r>
            <a:r>
              <a:rPr lang="ko-KR" altLang="en-US" dirty="0" err="1"/>
              <a:t>정보들이용해서</a:t>
            </a:r>
            <a:r>
              <a:rPr lang="ko-KR" altLang="en-US" dirty="0"/>
              <a:t> </a:t>
            </a:r>
            <a:r>
              <a:rPr lang="ko-KR" altLang="en-US" dirty="0" err="1"/>
              <a:t>메니패스트</a:t>
            </a:r>
            <a:r>
              <a:rPr lang="ko-KR" altLang="en-US" dirty="0"/>
              <a:t> 작성</a:t>
            </a:r>
            <a:endParaRPr lang="en-US" altLang="ko-KR" dirty="0"/>
          </a:p>
          <a:p>
            <a:r>
              <a:rPr lang="ko-KR" altLang="en-US" dirty="0" err="1"/>
              <a:t>에셋번들</a:t>
            </a:r>
            <a:r>
              <a:rPr lang="ko-KR" altLang="en-US" dirty="0"/>
              <a:t> 전체정보 </a:t>
            </a:r>
            <a:r>
              <a:rPr lang="ko-KR" altLang="en-US" dirty="0" err="1"/>
              <a:t>메니패스트</a:t>
            </a:r>
            <a:r>
              <a:rPr lang="ko-KR" altLang="en-US" dirty="0"/>
              <a:t> 작성</a:t>
            </a:r>
            <a:endParaRPr lang="en-US" altLang="ko-KR" dirty="0"/>
          </a:p>
          <a:p>
            <a:r>
              <a:rPr lang="ko-KR" altLang="en-US" dirty="0"/>
              <a:t>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6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번들에 관련된 자료를 직접 </a:t>
            </a:r>
            <a:r>
              <a:rPr lang="ko-KR" altLang="en-US" dirty="0" err="1"/>
              <a:t>볼수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4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Os</a:t>
            </a:r>
            <a:r>
              <a:rPr lang="ko-KR" altLang="en-US" dirty="0" err="1"/>
              <a:t>딴에</a:t>
            </a:r>
            <a:r>
              <a:rPr lang="ko-KR" altLang="en-US" dirty="0"/>
              <a:t> 의한 처리방식</a:t>
            </a:r>
            <a:endParaRPr lang="en-US" altLang="ko-KR" dirty="0"/>
          </a:p>
          <a:p>
            <a:r>
              <a:rPr lang="ko-KR" altLang="en-US" dirty="0" err="1"/>
              <a:t>레드블랙</a:t>
            </a:r>
            <a:r>
              <a:rPr lang="ko-KR" altLang="en-US" dirty="0"/>
              <a:t> 트리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인스팩터에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크런치</a:t>
            </a:r>
            <a:r>
              <a:rPr lang="ko-KR" altLang="en-US" dirty="0"/>
              <a:t> 압축에 대한 부분이 </a:t>
            </a:r>
            <a:r>
              <a:rPr lang="ko-KR" altLang="en-US" dirty="0" err="1"/>
              <a:t>있다고함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0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0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8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53191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626687"/>
            <a:ext cx="2743200" cy="365125"/>
          </a:xfrm>
        </p:spPr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626687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626687"/>
            <a:ext cx="2743200" cy="365125"/>
          </a:xfrm>
        </p:spPr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270456"/>
            <a:ext cx="11532870" cy="626415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_오른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61490"/>
            <a:ext cx="6551295" cy="538427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6983730" y="1182028"/>
            <a:ext cx="4878704" cy="536222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D9B9414-B6DD-4665-8180-E402715C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549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_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59727"/>
            <a:ext cx="11532869" cy="265058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29565" y="3885883"/>
            <a:ext cx="11532869" cy="265058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85E563E-9A16-4D94-B678-9066D488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5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7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9565" y="1680210"/>
            <a:ext cx="11532870" cy="44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4CE1-23A1-4635-986C-008DA379D2D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Application-persistentDataPath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ScriptReference/Application-streamingAssetsPath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learn.unity.com/tutorial/assets-resources-and-assetbundle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setstore.unity.com/packages/tools/utilities/asset-bundle-browser-93571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aintsilver.github.io/github_page_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aintsilver.github.io/github_page_tes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EX_AssetBuldel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04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F4B48-26CE-4561-B079-67137B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에셋</a:t>
            </a:r>
            <a:r>
              <a:rPr lang="ko-KR" altLang="en-US" b="1" dirty="0"/>
              <a:t> 번들을 사용하는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F75-4C4E-4D26-A1A3-3392EDFB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에셋</a:t>
            </a:r>
            <a:r>
              <a:rPr lang="ko-KR" altLang="en-US" dirty="0"/>
              <a:t> 번들을 사용하지 않아도 유니티 프로그램은 정상적으로 작동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그렇다면 왜 </a:t>
            </a:r>
            <a:r>
              <a:rPr lang="ko-KR" altLang="en-US" dirty="0" err="1"/>
              <a:t>에셋</a:t>
            </a:r>
            <a:r>
              <a:rPr lang="ko-KR" altLang="en-US" dirty="0"/>
              <a:t> 번들을 사용하는 것인지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i="1" dirty="0"/>
              <a:t>1. </a:t>
            </a:r>
            <a:r>
              <a:rPr lang="ko-KR" altLang="en-US" b="1" i="1" dirty="0"/>
              <a:t>업데이트가 용이하다</a:t>
            </a:r>
            <a:r>
              <a:rPr lang="en-US" altLang="ko-KR" b="1" i="1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유니티 게임을 빌드하게 되면 실행파일과 내부의 </a:t>
            </a:r>
            <a:r>
              <a:rPr lang="ko-KR" altLang="en-US" dirty="0" err="1"/>
              <a:t>에셋들은</a:t>
            </a:r>
            <a:r>
              <a:rPr lang="ko-KR" altLang="en-US" dirty="0"/>
              <a:t> 고유한 압축 </a:t>
            </a:r>
            <a:r>
              <a:rPr lang="ko-KR" altLang="en-US" dirty="0" err="1"/>
              <a:t>포멧으로</a:t>
            </a:r>
            <a:r>
              <a:rPr lang="ko-KR" altLang="en-US" dirty="0"/>
              <a:t> 압축되어 다시 빌드하지 않으면 수정할 수가 없습니다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하지만 </a:t>
            </a:r>
            <a:r>
              <a:rPr lang="ko-KR" altLang="en-US" dirty="0" err="1"/>
              <a:t>에셋번들을</a:t>
            </a:r>
            <a:r>
              <a:rPr lang="ko-KR" altLang="en-US" dirty="0"/>
              <a:t> 사용한다면</a:t>
            </a:r>
            <a:r>
              <a:rPr lang="en-US" altLang="ko-KR" dirty="0"/>
              <a:t>, </a:t>
            </a:r>
            <a:r>
              <a:rPr lang="ko-KR" altLang="en-US" dirty="0" err="1"/>
              <a:t>에셋번들에</a:t>
            </a:r>
            <a:r>
              <a:rPr lang="ko-KR" altLang="en-US" dirty="0"/>
              <a:t> 포함된 컨텐츠를 업데이트 할 경우에는 해당 번들만 다시 만들어 주면 되니 빌드 시간이 절약되고</a:t>
            </a:r>
            <a:r>
              <a:rPr lang="en-US" altLang="ko-KR" dirty="0"/>
              <a:t>, </a:t>
            </a:r>
            <a:r>
              <a:rPr lang="ko-KR" altLang="en-US" dirty="0"/>
              <a:t>스토어에 앱들 업데이트 하는 번거로움도 사라집니다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i="1" dirty="0"/>
              <a:t>2. </a:t>
            </a:r>
            <a:r>
              <a:rPr lang="ko-KR" altLang="en-US" b="1" i="1" dirty="0"/>
              <a:t>용량이 줄어든다</a:t>
            </a:r>
            <a:r>
              <a:rPr lang="en-US" altLang="ko-KR" b="1" i="1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 err="1"/>
              <a:t>에셋</a:t>
            </a:r>
            <a:r>
              <a:rPr lang="ko-KR" altLang="en-US" dirty="0"/>
              <a:t> 번들을 사용하면 프로그램에서 사용할 </a:t>
            </a:r>
            <a:r>
              <a:rPr lang="ko-KR" altLang="en-US" dirty="0" err="1"/>
              <a:t>에셋들을</a:t>
            </a:r>
            <a:r>
              <a:rPr lang="ko-KR" altLang="en-US" dirty="0"/>
              <a:t> 빌드하지 않고 외부 스토리지에 </a:t>
            </a:r>
            <a:r>
              <a:rPr lang="ko-KR" altLang="en-US" dirty="0" err="1"/>
              <a:t>로드해</a:t>
            </a:r>
            <a:r>
              <a:rPr lang="ko-KR" altLang="en-US" dirty="0"/>
              <a:t> 놨다가</a:t>
            </a:r>
            <a:r>
              <a:rPr lang="en-US" altLang="ko-KR" dirty="0"/>
              <a:t>, </a:t>
            </a:r>
            <a:r>
              <a:rPr lang="ko-KR" altLang="en-US" dirty="0"/>
              <a:t>런타임시 다운로드를 받기 때문에 프로그램의 용량이 그만큼 줄어들게 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모바일 앱들은 스토어 업로드 용량 </a:t>
            </a:r>
            <a:r>
              <a:rPr lang="ko-KR" altLang="en-US" dirty="0" err="1"/>
              <a:t>제한등으로</a:t>
            </a:r>
            <a:r>
              <a:rPr lang="ko-KR" altLang="en-US" dirty="0"/>
              <a:t> 인해 용량에 민감하기 때문에 </a:t>
            </a:r>
            <a:r>
              <a:rPr lang="ko-KR" altLang="en-US" dirty="0" err="1"/>
              <a:t>에셋번들을</a:t>
            </a:r>
            <a:r>
              <a:rPr lang="ko-KR" altLang="en-US" dirty="0"/>
              <a:t> 사용하여 앱의 용량을 줄이고 앱을 실행 할 때 다운로드 받는 형식을 사용합니다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64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0A2A0-F4D7-44F7-AE81-65E47EB0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에셋번들</a:t>
            </a:r>
            <a:r>
              <a:rPr lang="ko-KR" altLang="en-US" dirty="0"/>
              <a:t> </a:t>
            </a:r>
            <a:r>
              <a:rPr lang="ko-KR" altLang="en-US" dirty="0" err="1"/>
              <a:t>빌드구조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BACE2E-62D3-452D-B74C-531884A653E4}"/>
              </a:ext>
            </a:extLst>
          </p:cNvPr>
          <p:cNvSpPr/>
          <p:nvPr/>
        </p:nvSpPr>
        <p:spPr>
          <a:xfrm>
            <a:off x="1072407" y="2136639"/>
            <a:ext cx="2427192" cy="52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Incremental Build</a:t>
            </a:r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8D90CAF9-8152-4C65-961C-42F0AF41A17F}"/>
              </a:ext>
            </a:extLst>
          </p:cNvPr>
          <p:cNvSpPr/>
          <p:nvPr/>
        </p:nvSpPr>
        <p:spPr>
          <a:xfrm>
            <a:off x="1210238" y="1169628"/>
            <a:ext cx="2151530" cy="5057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27961E3E-FB8A-4799-99F3-0B49D2A9F94D}"/>
              </a:ext>
            </a:extLst>
          </p:cNvPr>
          <p:cNvSpPr/>
          <p:nvPr/>
        </p:nvSpPr>
        <p:spPr>
          <a:xfrm>
            <a:off x="1072407" y="3743090"/>
            <a:ext cx="3634064" cy="736338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Begin Loop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7198AE-5E1B-4E1F-B176-C343E592DC20}"/>
              </a:ext>
            </a:extLst>
          </p:cNvPr>
          <p:cNvSpPr/>
          <p:nvPr/>
        </p:nvSpPr>
        <p:spPr>
          <a:xfrm>
            <a:off x="6407523" y="1610655"/>
            <a:ext cx="2427191" cy="86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Calculate</a:t>
            </a:r>
            <a:br>
              <a:rPr lang="en-US" altLang="ko-KR" dirty="0"/>
            </a:br>
            <a:r>
              <a:rPr lang="en-US" altLang="ko-KR" dirty="0"/>
              <a:t>Dependencies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06D77-362B-48CC-A536-447E7D3BA714}"/>
              </a:ext>
            </a:extLst>
          </p:cNvPr>
          <p:cNvSpPr/>
          <p:nvPr/>
        </p:nvSpPr>
        <p:spPr>
          <a:xfrm>
            <a:off x="1072407" y="2952078"/>
            <a:ext cx="2427192" cy="52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Build Player Scripts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3594C7-FF33-4EF1-BB90-D9F5DF298494}"/>
              </a:ext>
            </a:extLst>
          </p:cNvPr>
          <p:cNvSpPr/>
          <p:nvPr/>
        </p:nvSpPr>
        <p:spPr>
          <a:xfrm>
            <a:off x="1072407" y="4758411"/>
            <a:ext cx="2427192" cy="73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</a:t>
            </a:r>
            <a:br>
              <a:rPr lang="en-US" altLang="ko-KR" dirty="0"/>
            </a:br>
            <a:r>
              <a:rPr lang="en-US" altLang="ko-KR" dirty="0" err="1"/>
              <a:t>AssetBindleManifest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1197BD-0DBA-450C-818B-82715D86E850}"/>
              </a:ext>
            </a:extLst>
          </p:cNvPr>
          <p:cNvSpPr/>
          <p:nvPr/>
        </p:nvSpPr>
        <p:spPr>
          <a:xfrm>
            <a:off x="6407522" y="2876103"/>
            <a:ext cx="2427192" cy="86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Bundle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95635F-8187-4F53-858D-0B9BD1EACACD}"/>
              </a:ext>
            </a:extLst>
          </p:cNvPr>
          <p:cNvSpPr/>
          <p:nvPr/>
        </p:nvSpPr>
        <p:spPr>
          <a:xfrm>
            <a:off x="6407522" y="4111258"/>
            <a:ext cx="2427192" cy="86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Archive &amp; Compress</a:t>
            </a:r>
            <a:br>
              <a:rPr lang="en-US" altLang="ko-KR" dirty="0"/>
            </a:br>
            <a:r>
              <a:rPr lang="en-US" altLang="ko-KR" dirty="0"/>
              <a:t> Bundle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736D93-7D73-4B34-A550-D3B2B3FD1B6B}"/>
              </a:ext>
            </a:extLst>
          </p:cNvPr>
          <p:cNvSpPr/>
          <p:nvPr/>
        </p:nvSpPr>
        <p:spPr>
          <a:xfrm>
            <a:off x="6407521" y="5346413"/>
            <a:ext cx="2427191" cy="86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</a:t>
            </a:r>
            <a:br>
              <a:rPr lang="en-US" altLang="ko-KR" dirty="0"/>
            </a:br>
            <a:r>
              <a:rPr lang="en-US" altLang="ko-KR" dirty="0" err="1"/>
              <a:t>AssetBindleManifest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2366D8-D9B8-41EE-8A05-6DC0A95721E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286003" y="1675332"/>
            <a:ext cx="0" cy="46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241018-833C-44F2-BBE2-7671DEBCC2C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86003" y="2665818"/>
            <a:ext cx="0" cy="28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6961BF-CCE2-4344-B87D-15501158A980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>
            <a:off x="2286003" y="3481257"/>
            <a:ext cx="603436" cy="26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19C44A-484F-4A3A-B7D7-D2F0B458453D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 flipH="1">
            <a:off x="2286003" y="4479428"/>
            <a:ext cx="603436" cy="27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AED064-71C9-4C5E-ACC3-EA0EB49E5FC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7621118" y="2476345"/>
            <a:ext cx="1" cy="3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052C8C-1A89-41BC-B54E-16BED7A1AB8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621118" y="3741793"/>
            <a:ext cx="0" cy="36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7DBC5B2-4A87-484F-8A5B-4D89ECAB35D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7621117" y="4976948"/>
            <a:ext cx="1" cy="36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DD1A142-FC24-40BA-8743-8C8C41335CB6}"/>
              </a:ext>
            </a:extLst>
          </p:cNvPr>
          <p:cNvCxnSpPr>
            <a:stCxn id="14" idx="1"/>
            <a:endCxn id="8" idx="7"/>
          </p:cNvCxnSpPr>
          <p:nvPr/>
        </p:nvCxnSpPr>
        <p:spPr>
          <a:xfrm rot="10800000">
            <a:off x="4706471" y="4111260"/>
            <a:ext cx="1701050" cy="1667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AD33524-3E57-4EB6-A540-1E3C59F734E7}"/>
              </a:ext>
            </a:extLst>
          </p:cNvPr>
          <p:cNvCxnSpPr>
            <a:stCxn id="8" idx="7"/>
            <a:endCxn id="9" idx="1"/>
          </p:cNvCxnSpPr>
          <p:nvPr/>
        </p:nvCxnSpPr>
        <p:spPr>
          <a:xfrm flipV="1">
            <a:off x="4706471" y="2043500"/>
            <a:ext cx="1701052" cy="2067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73867781-110C-4A0D-B7DC-7125382DD558}"/>
              </a:ext>
            </a:extLst>
          </p:cNvPr>
          <p:cNvSpPr/>
          <p:nvPr/>
        </p:nvSpPr>
        <p:spPr>
          <a:xfrm>
            <a:off x="1203514" y="5770868"/>
            <a:ext cx="2151530" cy="5057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288BBFB-06A3-4C5C-B670-FBF5DB035DD6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flipH="1">
            <a:off x="2279279" y="5494750"/>
            <a:ext cx="6724" cy="27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E21C3-634D-4D6E-8479-82431876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에셋번들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26AB1-2694-421E-8503-465F9BDC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141694"/>
            <a:ext cx="11532870" cy="237061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D9C21B1-351B-4436-BFDC-F94970CC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14" y="1354217"/>
            <a:ext cx="9472958" cy="212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78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F45F2-9B59-4D2E-ABAC-161C5C96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빌드된</a:t>
            </a:r>
            <a:r>
              <a:rPr lang="ko-KR" altLang="en-US" dirty="0"/>
              <a:t> </a:t>
            </a:r>
            <a:r>
              <a:rPr lang="ko-KR" altLang="en-US" dirty="0" err="1"/>
              <a:t>에셋번들의</a:t>
            </a:r>
            <a:r>
              <a:rPr lang="ko-KR" altLang="en-US" dirty="0"/>
              <a:t> 분석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DB682-771F-4301-B71C-512D1531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5319132"/>
          </a:xfrm>
        </p:spPr>
        <p:txBody>
          <a:bodyPr/>
          <a:lstStyle/>
          <a:p>
            <a:r>
              <a:rPr lang="en-US" altLang="ko-KR" dirty="0" err="1"/>
              <a:t>WebExtract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binary2Text</a:t>
            </a:r>
          </a:p>
          <a:p>
            <a:pPr lvl="1"/>
            <a:r>
              <a:rPr lang="en-US" altLang="ko-KR" dirty="0"/>
              <a:t>Windows : </a:t>
            </a:r>
            <a:r>
              <a:rPr lang="en-US" altLang="ko-KR" i="1" dirty="0">
                <a:solidFill>
                  <a:srgbClr val="0070C0"/>
                </a:solidFill>
              </a:rPr>
              <a:t>C:\Program Files\Unity\Editor\Data\Tools</a:t>
            </a:r>
          </a:p>
          <a:p>
            <a:endParaRPr lang="en-US" altLang="ko-KR" dirty="0"/>
          </a:p>
          <a:p>
            <a:r>
              <a:rPr lang="en-US" altLang="ko-KR" dirty="0" err="1"/>
              <a:t>WebExtract</a:t>
            </a:r>
            <a:r>
              <a:rPr lang="en-US" altLang="ko-KR" dirty="0"/>
              <a:t> </a:t>
            </a:r>
            <a:r>
              <a:rPr lang="en-US" altLang="ko-KR" i="1" dirty="0">
                <a:solidFill>
                  <a:srgbClr val="0070C0"/>
                </a:solidFill>
              </a:rPr>
              <a:t>&lt;</a:t>
            </a:r>
            <a:r>
              <a:rPr lang="en-US" altLang="ko-KR" i="1" dirty="0" err="1">
                <a:solidFill>
                  <a:srgbClr val="0070C0"/>
                </a:solidFill>
              </a:rPr>
              <a:t>YourBundleName</a:t>
            </a:r>
            <a:r>
              <a:rPr lang="en-US" altLang="ko-KR" i="1" dirty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en-US" altLang="ko-KR" i="1" dirty="0" err="1">
                <a:solidFill>
                  <a:srgbClr val="0070C0"/>
                </a:solidFill>
              </a:rPr>
              <a:t>YourBundleName_data</a:t>
            </a:r>
            <a:endParaRPr lang="en-US" altLang="ko-KR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Binary2text </a:t>
            </a:r>
            <a:r>
              <a:rPr lang="en-US" altLang="ko-KR" i="1" dirty="0" err="1">
                <a:solidFill>
                  <a:srgbClr val="0070C0"/>
                </a:solidFill>
              </a:rPr>
              <a:t>YourBundleName_data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Output_TextFile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4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4D428-E3C5-477B-A8EC-C91E1743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에셋번들</a:t>
            </a:r>
            <a:r>
              <a:rPr lang="ko-KR" altLang="en-US" dirty="0"/>
              <a:t>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A815F3-A581-4437-B3F9-02372C12843F}"/>
              </a:ext>
            </a:extLst>
          </p:cNvPr>
          <p:cNvSpPr/>
          <p:nvPr/>
        </p:nvSpPr>
        <p:spPr>
          <a:xfrm>
            <a:off x="329566" y="1668092"/>
            <a:ext cx="4699634" cy="11833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HEADER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8458C4-197C-47A1-B641-443C879C5738}"/>
              </a:ext>
            </a:extLst>
          </p:cNvPr>
          <p:cNvSpPr/>
          <p:nvPr/>
        </p:nvSpPr>
        <p:spPr>
          <a:xfrm>
            <a:off x="5029200" y="1668092"/>
            <a:ext cx="6833234" cy="1183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Data Segment</a:t>
            </a:r>
            <a:endParaRPr lang="ko-KR" altLang="en-US" sz="24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215CD6C-DE3E-4646-B7D4-FEEA33C81237}"/>
              </a:ext>
            </a:extLst>
          </p:cNvPr>
          <p:cNvSpPr/>
          <p:nvPr/>
        </p:nvSpPr>
        <p:spPr>
          <a:xfrm>
            <a:off x="524434" y="1849627"/>
            <a:ext cx="537883" cy="82027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8AAC467-7704-4FE3-BF68-5AF438F24FAB}"/>
              </a:ext>
            </a:extLst>
          </p:cNvPr>
          <p:cNvSpPr/>
          <p:nvPr/>
        </p:nvSpPr>
        <p:spPr>
          <a:xfrm>
            <a:off x="1062316" y="1849627"/>
            <a:ext cx="1048871" cy="82027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Comp.</a:t>
            </a:r>
            <a:br>
              <a:rPr lang="en-US" altLang="ko-KR" dirty="0"/>
            </a:b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BACF0A-362D-4D40-9A9E-B2BF32C8FEB4}"/>
              </a:ext>
            </a:extLst>
          </p:cNvPr>
          <p:cNvSpPr/>
          <p:nvPr/>
        </p:nvSpPr>
        <p:spPr>
          <a:xfrm>
            <a:off x="2357716" y="1849627"/>
            <a:ext cx="2375649" cy="82027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Lookup Table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747E88-2597-440D-A9ED-BD0BB48E7BAC}"/>
              </a:ext>
            </a:extLst>
          </p:cNvPr>
          <p:cNvSpPr/>
          <p:nvPr/>
        </p:nvSpPr>
        <p:spPr>
          <a:xfrm>
            <a:off x="5230906" y="1849628"/>
            <a:ext cx="865094" cy="8202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asset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B0419C-BE3D-4828-B164-B178B7788686}"/>
              </a:ext>
            </a:extLst>
          </p:cNvPr>
          <p:cNvSpPr/>
          <p:nvPr/>
        </p:nvSpPr>
        <p:spPr>
          <a:xfrm>
            <a:off x="6100482" y="1849627"/>
            <a:ext cx="865094" cy="8202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asset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C12836-B8F7-4C3A-8D3E-A53AEF3E9928}"/>
              </a:ext>
            </a:extLst>
          </p:cNvPr>
          <p:cNvSpPr/>
          <p:nvPr/>
        </p:nvSpPr>
        <p:spPr>
          <a:xfrm>
            <a:off x="6979022" y="1849627"/>
            <a:ext cx="865094" cy="8202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asset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941D21-0FDE-4D0D-9FBC-7E3479C0758A}"/>
              </a:ext>
            </a:extLst>
          </p:cNvPr>
          <p:cNvSpPr/>
          <p:nvPr/>
        </p:nvSpPr>
        <p:spPr>
          <a:xfrm>
            <a:off x="7857562" y="1849627"/>
            <a:ext cx="865094" cy="8202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asset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A328916-39C6-496B-92BB-4B5D96973132}"/>
              </a:ext>
            </a:extLst>
          </p:cNvPr>
          <p:cNvSpPr/>
          <p:nvPr/>
        </p:nvSpPr>
        <p:spPr>
          <a:xfrm>
            <a:off x="8736102" y="1849627"/>
            <a:ext cx="865094" cy="8202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asset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67DB12A-3E1C-4EF5-B647-363E03C9343C}"/>
              </a:ext>
            </a:extLst>
          </p:cNvPr>
          <p:cNvSpPr/>
          <p:nvPr/>
        </p:nvSpPr>
        <p:spPr>
          <a:xfrm>
            <a:off x="9630336" y="1849627"/>
            <a:ext cx="865094" cy="8202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asset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77BBBE9-8963-4E51-B9DC-0D3BE6B1E82D}"/>
              </a:ext>
            </a:extLst>
          </p:cNvPr>
          <p:cNvSpPr/>
          <p:nvPr/>
        </p:nvSpPr>
        <p:spPr>
          <a:xfrm>
            <a:off x="10579363" y="1849627"/>
            <a:ext cx="550321" cy="82027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….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AB1638-77CA-46D2-A5B2-0B2555EC0C39}"/>
              </a:ext>
            </a:extLst>
          </p:cNvPr>
          <p:cNvGrpSpPr/>
          <p:nvPr/>
        </p:nvGrpSpPr>
        <p:grpSpPr>
          <a:xfrm>
            <a:off x="3304240" y="3429000"/>
            <a:ext cx="2167966" cy="1593051"/>
            <a:chOff x="3062940" y="3429000"/>
            <a:chExt cx="2167966" cy="1593051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9E975-DA93-47A0-89A1-140B9EFF81A7}"/>
                </a:ext>
              </a:extLst>
            </p:cNvPr>
            <p:cNvSpPr/>
            <p:nvPr/>
          </p:nvSpPr>
          <p:spPr>
            <a:xfrm>
              <a:off x="4026927" y="3429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9D41441-0766-44C4-8BCB-21CED35E83A8}"/>
                </a:ext>
              </a:extLst>
            </p:cNvPr>
            <p:cNvSpPr/>
            <p:nvPr/>
          </p:nvSpPr>
          <p:spPr>
            <a:xfrm>
              <a:off x="3429000" y="401487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1BB5BE1-23E6-4CAC-8B14-650E9DAF02B6}"/>
                </a:ext>
              </a:extLst>
            </p:cNvPr>
            <p:cNvSpPr/>
            <p:nvPr/>
          </p:nvSpPr>
          <p:spPr>
            <a:xfrm>
              <a:off x="4773706" y="398441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8BC2F16-03AC-4C55-B89B-5C06C3610A65}"/>
                </a:ext>
              </a:extLst>
            </p:cNvPr>
            <p:cNvSpPr/>
            <p:nvPr/>
          </p:nvSpPr>
          <p:spPr>
            <a:xfrm>
              <a:off x="3062940" y="455934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FCFADAF-E54E-4804-B089-19FFF941D89C}"/>
                </a:ext>
              </a:extLst>
            </p:cNvPr>
            <p:cNvSpPr/>
            <p:nvPr/>
          </p:nvSpPr>
          <p:spPr>
            <a:xfrm>
              <a:off x="3798327" y="456485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88E2FF-5FF6-4004-91AB-A011F604FD8A}"/>
                </a:ext>
              </a:extLst>
            </p:cNvPr>
            <p:cNvSpPr/>
            <p:nvPr/>
          </p:nvSpPr>
          <p:spPr>
            <a:xfrm>
              <a:off x="4490852" y="455934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89ED928-F8B7-46CB-AA85-80DB2E33F064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 flipH="1">
              <a:off x="3657600" y="3819245"/>
              <a:ext cx="436282" cy="195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FFCC2CF-BFDC-42B9-B822-E3757F019C4F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417172" y="3819245"/>
              <a:ext cx="423489" cy="232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09A6AC8-DAE3-40C7-8069-C8F748580702}"/>
                </a:ext>
              </a:extLst>
            </p:cNvPr>
            <p:cNvCxnSpPr>
              <a:cxnSpLocks/>
              <a:stCxn id="17" idx="3"/>
              <a:endCxn id="19" idx="0"/>
            </p:cNvCxnSpPr>
            <p:nvPr/>
          </p:nvCxnSpPr>
          <p:spPr>
            <a:xfrm flipH="1">
              <a:off x="3291540" y="4405124"/>
              <a:ext cx="204415" cy="154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8E8C8EA-084F-4FEA-9256-E0E01F14811B}"/>
                </a:ext>
              </a:extLst>
            </p:cNvPr>
            <p:cNvCxnSpPr>
              <a:cxnSpLocks/>
              <a:stCxn id="17" idx="5"/>
              <a:endCxn id="20" idx="0"/>
            </p:cNvCxnSpPr>
            <p:nvPr/>
          </p:nvCxnSpPr>
          <p:spPr>
            <a:xfrm>
              <a:off x="3819245" y="4405124"/>
              <a:ext cx="207682" cy="15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CD1D689-6122-4EC9-8D50-3308E9F13C58}"/>
                </a:ext>
              </a:extLst>
            </p:cNvPr>
            <p:cNvCxnSpPr>
              <a:cxnSpLocks/>
              <a:stCxn id="18" idx="3"/>
              <a:endCxn id="21" idx="0"/>
            </p:cNvCxnSpPr>
            <p:nvPr/>
          </p:nvCxnSpPr>
          <p:spPr>
            <a:xfrm flipH="1">
              <a:off x="4719452" y="4374657"/>
              <a:ext cx="121209" cy="184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81826EE-E853-47A3-AB3A-FF1047D7DAD6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3545541" y="2669897"/>
            <a:ext cx="951286" cy="759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1B0D18D7-0CB6-4F48-98DB-34B2A6387AEE}"/>
              </a:ext>
            </a:extLst>
          </p:cNvPr>
          <p:cNvCxnSpPr>
            <a:stCxn id="17" idx="4"/>
            <a:endCxn id="9" idx="2"/>
          </p:cNvCxnSpPr>
          <p:nvPr/>
        </p:nvCxnSpPr>
        <p:spPr>
          <a:xfrm rot="5400000" flipH="1" flipV="1">
            <a:off x="3880085" y="2688712"/>
            <a:ext cx="1802181" cy="1764553"/>
          </a:xfrm>
          <a:prstGeom prst="curvedConnector3">
            <a:avLst>
              <a:gd name="adj1" fmla="val -12685"/>
            </a:avLst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12A88921-DD4A-4F94-BF7B-8C7147B5406F}"/>
              </a:ext>
            </a:extLst>
          </p:cNvPr>
          <p:cNvCxnSpPr>
            <a:stCxn id="19" idx="4"/>
            <a:endCxn id="10" idx="2"/>
          </p:cNvCxnSpPr>
          <p:nvPr/>
        </p:nvCxnSpPr>
        <p:spPr>
          <a:xfrm rot="5400000" flipH="1" flipV="1">
            <a:off x="3859610" y="2343126"/>
            <a:ext cx="2346648" cy="3000189"/>
          </a:xfrm>
          <a:prstGeom prst="curvedConnector3">
            <a:avLst>
              <a:gd name="adj1" fmla="val -9742"/>
            </a:avLst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3699B868-7C81-4333-978B-96D54DB3C0F9}"/>
              </a:ext>
            </a:extLst>
          </p:cNvPr>
          <p:cNvCxnSpPr>
            <a:cxnSpLocks/>
            <a:stCxn id="20" idx="4"/>
            <a:endCxn id="11" idx="2"/>
          </p:cNvCxnSpPr>
          <p:nvPr/>
        </p:nvCxnSpPr>
        <p:spPr>
          <a:xfrm rot="5400000" flipH="1" flipV="1">
            <a:off x="4663821" y="2274303"/>
            <a:ext cx="2352154" cy="3143342"/>
          </a:xfrm>
          <a:prstGeom prst="curvedConnector3">
            <a:avLst>
              <a:gd name="adj1" fmla="val -9719"/>
            </a:avLst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32190A-DCE8-4F67-8026-298AEDA8A945}"/>
              </a:ext>
            </a:extLst>
          </p:cNvPr>
          <p:cNvGrpSpPr/>
          <p:nvPr/>
        </p:nvGrpSpPr>
        <p:grpSpPr>
          <a:xfrm>
            <a:off x="470663" y="4405124"/>
            <a:ext cx="2167966" cy="1593051"/>
            <a:chOff x="3062940" y="3429000"/>
            <a:chExt cx="2167966" cy="1593051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EC8807F-C9B3-4C7E-8903-377C9279ADC8}"/>
                </a:ext>
              </a:extLst>
            </p:cNvPr>
            <p:cNvSpPr/>
            <p:nvPr/>
          </p:nvSpPr>
          <p:spPr>
            <a:xfrm>
              <a:off x="4026927" y="3429000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65FE00D-1AED-48AD-9830-29E51238D85B}"/>
                </a:ext>
              </a:extLst>
            </p:cNvPr>
            <p:cNvSpPr/>
            <p:nvPr/>
          </p:nvSpPr>
          <p:spPr>
            <a:xfrm>
              <a:off x="3429000" y="4014879"/>
              <a:ext cx="457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E70F3A1-C0DC-4B5C-A0E5-037EF5CE753C}"/>
                </a:ext>
              </a:extLst>
            </p:cNvPr>
            <p:cNvSpPr/>
            <p:nvPr/>
          </p:nvSpPr>
          <p:spPr>
            <a:xfrm>
              <a:off x="4773706" y="3984412"/>
              <a:ext cx="457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5B573A9-FEFE-4DC5-871E-39CAFFBE5617}"/>
                </a:ext>
              </a:extLst>
            </p:cNvPr>
            <p:cNvSpPr/>
            <p:nvPr/>
          </p:nvSpPr>
          <p:spPr>
            <a:xfrm>
              <a:off x="3062940" y="4559345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4156218-48CB-4D42-B1FB-18A22851DC38}"/>
                </a:ext>
              </a:extLst>
            </p:cNvPr>
            <p:cNvSpPr/>
            <p:nvPr/>
          </p:nvSpPr>
          <p:spPr>
            <a:xfrm>
              <a:off x="3798327" y="4564851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F3CF541-9AB2-4EE2-9074-92981393AC5B}"/>
                </a:ext>
              </a:extLst>
            </p:cNvPr>
            <p:cNvSpPr/>
            <p:nvPr/>
          </p:nvSpPr>
          <p:spPr>
            <a:xfrm>
              <a:off x="4490852" y="4559345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D28ABDB-C31D-41A3-8D49-DD8C520026A0}"/>
                </a:ext>
              </a:extLst>
            </p:cNvPr>
            <p:cNvCxnSpPr>
              <a:stCxn id="56" idx="3"/>
              <a:endCxn id="57" idx="0"/>
            </p:cNvCxnSpPr>
            <p:nvPr/>
          </p:nvCxnSpPr>
          <p:spPr>
            <a:xfrm flipH="1">
              <a:off x="3657600" y="3819245"/>
              <a:ext cx="436282" cy="195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6991946C-8369-4E00-8F08-C57AD2DF8611}"/>
                </a:ext>
              </a:extLst>
            </p:cNvPr>
            <p:cNvCxnSpPr>
              <a:cxnSpLocks/>
              <a:stCxn id="56" idx="5"/>
              <a:endCxn id="58" idx="1"/>
            </p:cNvCxnSpPr>
            <p:nvPr/>
          </p:nvCxnSpPr>
          <p:spPr>
            <a:xfrm>
              <a:off x="4417172" y="3819245"/>
              <a:ext cx="423489" cy="232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B66AC69-3298-4EF5-B8B2-E23437CA31CC}"/>
                </a:ext>
              </a:extLst>
            </p:cNvPr>
            <p:cNvCxnSpPr>
              <a:cxnSpLocks/>
              <a:stCxn id="57" idx="3"/>
              <a:endCxn id="59" idx="0"/>
            </p:cNvCxnSpPr>
            <p:nvPr/>
          </p:nvCxnSpPr>
          <p:spPr>
            <a:xfrm flipH="1">
              <a:off x="3291540" y="4405124"/>
              <a:ext cx="204415" cy="154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5887516-A33E-42D3-A57D-9E336C496755}"/>
                </a:ext>
              </a:extLst>
            </p:cNvPr>
            <p:cNvCxnSpPr>
              <a:cxnSpLocks/>
              <a:stCxn id="57" idx="5"/>
              <a:endCxn id="60" idx="0"/>
            </p:cNvCxnSpPr>
            <p:nvPr/>
          </p:nvCxnSpPr>
          <p:spPr>
            <a:xfrm>
              <a:off x="3819245" y="4405124"/>
              <a:ext cx="207682" cy="15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60E065E-782F-4438-AF33-813ED68AE72E}"/>
                </a:ext>
              </a:extLst>
            </p:cNvPr>
            <p:cNvCxnSpPr>
              <a:cxnSpLocks/>
              <a:stCxn id="58" idx="3"/>
              <a:endCxn id="61" idx="0"/>
            </p:cNvCxnSpPr>
            <p:nvPr/>
          </p:nvCxnSpPr>
          <p:spPr>
            <a:xfrm flipH="1">
              <a:off x="4719452" y="4374657"/>
              <a:ext cx="121209" cy="184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6E7410C-E39F-46CC-BFD6-5F2FF6B841F3}"/>
              </a:ext>
            </a:extLst>
          </p:cNvPr>
          <p:cNvCxnSpPr>
            <a:cxnSpLocks/>
            <a:stCxn id="8" idx="2"/>
            <a:endCxn id="56" idx="0"/>
          </p:cNvCxnSpPr>
          <p:nvPr/>
        </p:nvCxnSpPr>
        <p:spPr>
          <a:xfrm flipH="1">
            <a:off x="1663250" y="2669897"/>
            <a:ext cx="1882291" cy="1735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AD0DDA-6030-4BBD-84E5-4246F78FAA02}"/>
              </a:ext>
            </a:extLst>
          </p:cNvPr>
          <p:cNvSpPr/>
          <p:nvPr/>
        </p:nvSpPr>
        <p:spPr>
          <a:xfrm>
            <a:off x="304956" y="5925714"/>
            <a:ext cx="2393298" cy="82027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Window, OSX, iOS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97C0C1-3952-473B-900E-5245AEADB3BB}"/>
              </a:ext>
            </a:extLst>
          </p:cNvPr>
          <p:cNvSpPr/>
          <p:nvPr/>
        </p:nvSpPr>
        <p:spPr>
          <a:xfrm>
            <a:off x="8290109" y="4392227"/>
            <a:ext cx="3143342" cy="7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Assets</a:t>
            </a:r>
            <a:endParaRPr lang="ko-KR" altLang="en-US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EB3EAFD-2CA2-4832-9553-471D2B5C86F0}"/>
              </a:ext>
            </a:extLst>
          </p:cNvPr>
          <p:cNvSpPr/>
          <p:nvPr/>
        </p:nvSpPr>
        <p:spPr>
          <a:xfrm>
            <a:off x="7039816" y="4363393"/>
            <a:ext cx="1142901" cy="82027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LZMA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EFF140A-B426-4467-85E8-E7BDBB338925}"/>
              </a:ext>
            </a:extLst>
          </p:cNvPr>
          <p:cNvSpPr/>
          <p:nvPr/>
        </p:nvSpPr>
        <p:spPr>
          <a:xfrm>
            <a:off x="8283450" y="5232465"/>
            <a:ext cx="150902" cy="791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AC9F04C-C4F6-4072-895A-709148E35757}"/>
              </a:ext>
            </a:extLst>
          </p:cNvPr>
          <p:cNvSpPr/>
          <p:nvPr/>
        </p:nvSpPr>
        <p:spPr>
          <a:xfrm>
            <a:off x="7033156" y="5203631"/>
            <a:ext cx="1142901" cy="82027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LZ4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E43C754-59BE-4914-B452-340001E70609}"/>
              </a:ext>
            </a:extLst>
          </p:cNvPr>
          <p:cNvSpPr/>
          <p:nvPr/>
        </p:nvSpPr>
        <p:spPr>
          <a:xfrm>
            <a:off x="8481673" y="5232465"/>
            <a:ext cx="150902" cy="791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40058C-A358-4A37-A7F1-79855718767A}"/>
              </a:ext>
            </a:extLst>
          </p:cNvPr>
          <p:cNvSpPr/>
          <p:nvPr/>
        </p:nvSpPr>
        <p:spPr>
          <a:xfrm>
            <a:off x="8708458" y="5232465"/>
            <a:ext cx="150902" cy="7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C42965-E750-4A12-86C6-D01EBFB1A3F3}"/>
              </a:ext>
            </a:extLst>
          </p:cNvPr>
          <p:cNvSpPr/>
          <p:nvPr/>
        </p:nvSpPr>
        <p:spPr>
          <a:xfrm>
            <a:off x="8906681" y="5232465"/>
            <a:ext cx="150902" cy="7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A794475-78C9-465B-8461-5138270BD090}"/>
              </a:ext>
            </a:extLst>
          </p:cNvPr>
          <p:cNvSpPr/>
          <p:nvPr/>
        </p:nvSpPr>
        <p:spPr>
          <a:xfrm>
            <a:off x="9103406" y="5232465"/>
            <a:ext cx="150902" cy="7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5D68675-2B72-4377-BA6C-9BB9A859E68D}"/>
              </a:ext>
            </a:extLst>
          </p:cNvPr>
          <p:cNvSpPr/>
          <p:nvPr/>
        </p:nvSpPr>
        <p:spPr>
          <a:xfrm>
            <a:off x="9301629" y="5232465"/>
            <a:ext cx="150902" cy="7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42B0214-51F5-421C-8032-27FF42BDEF9C}"/>
              </a:ext>
            </a:extLst>
          </p:cNvPr>
          <p:cNvSpPr/>
          <p:nvPr/>
        </p:nvSpPr>
        <p:spPr>
          <a:xfrm>
            <a:off x="9508061" y="5232465"/>
            <a:ext cx="150902" cy="791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C30D6F8-5D1E-492B-9D15-E42326C2F91F}"/>
              </a:ext>
            </a:extLst>
          </p:cNvPr>
          <p:cNvSpPr/>
          <p:nvPr/>
        </p:nvSpPr>
        <p:spPr>
          <a:xfrm>
            <a:off x="9706284" y="5232465"/>
            <a:ext cx="150902" cy="791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A2A3B6-325C-44E2-901B-CB3CA9617E2C}"/>
              </a:ext>
            </a:extLst>
          </p:cNvPr>
          <p:cNvSpPr/>
          <p:nvPr/>
        </p:nvSpPr>
        <p:spPr>
          <a:xfrm>
            <a:off x="9895415" y="5232465"/>
            <a:ext cx="150902" cy="791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3C931CB-3088-4CA3-86A7-841DD335CA38}"/>
              </a:ext>
            </a:extLst>
          </p:cNvPr>
          <p:cNvSpPr/>
          <p:nvPr/>
        </p:nvSpPr>
        <p:spPr>
          <a:xfrm>
            <a:off x="10093638" y="5232465"/>
            <a:ext cx="150902" cy="791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15655-C81B-41F8-8DD8-A3BE6C02E3FD}"/>
              </a:ext>
            </a:extLst>
          </p:cNvPr>
          <p:cNvSpPr/>
          <p:nvPr/>
        </p:nvSpPr>
        <p:spPr>
          <a:xfrm>
            <a:off x="10345824" y="5232465"/>
            <a:ext cx="150902" cy="7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F81D318-C64A-43F9-9B7C-66338DCAEB27}"/>
              </a:ext>
            </a:extLst>
          </p:cNvPr>
          <p:cNvSpPr/>
          <p:nvPr/>
        </p:nvSpPr>
        <p:spPr>
          <a:xfrm>
            <a:off x="10544047" y="5232465"/>
            <a:ext cx="150902" cy="7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702FDBB-CD50-45DA-BF8B-FD571774C557}"/>
              </a:ext>
            </a:extLst>
          </p:cNvPr>
          <p:cNvSpPr/>
          <p:nvPr/>
        </p:nvSpPr>
        <p:spPr>
          <a:xfrm>
            <a:off x="10770832" y="5232465"/>
            <a:ext cx="150902" cy="791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0771A6-15A8-4869-B58F-E0EB03DB54AD}"/>
              </a:ext>
            </a:extLst>
          </p:cNvPr>
          <p:cNvSpPr/>
          <p:nvPr/>
        </p:nvSpPr>
        <p:spPr>
          <a:xfrm>
            <a:off x="10969055" y="5232465"/>
            <a:ext cx="150902" cy="791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118A39C-7AE7-413E-8088-FF1652DD5D02}"/>
              </a:ext>
            </a:extLst>
          </p:cNvPr>
          <p:cNvSpPr/>
          <p:nvPr/>
        </p:nvSpPr>
        <p:spPr>
          <a:xfrm>
            <a:off x="11165780" y="5232465"/>
            <a:ext cx="150902" cy="791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14E2585-99D6-4FDC-80B9-8D17319FEB4E}"/>
              </a:ext>
            </a:extLst>
          </p:cNvPr>
          <p:cNvSpPr/>
          <p:nvPr/>
        </p:nvSpPr>
        <p:spPr>
          <a:xfrm>
            <a:off x="11364003" y="5232465"/>
            <a:ext cx="150902" cy="7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7C8BDE3-97FB-443A-87AC-49C12197FF4F}"/>
              </a:ext>
            </a:extLst>
          </p:cNvPr>
          <p:cNvSpPr/>
          <p:nvPr/>
        </p:nvSpPr>
        <p:spPr>
          <a:xfrm>
            <a:off x="8214715" y="5219602"/>
            <a:ext cx="482541" cy="93683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2ECC52BE-CB47-4499-92CF-8B159E724B8C}"/>
              </a:ext>
            </a:extLst>
          </p:cNvPr>
          <p:cNvSpPr/>
          <p:nvPr/>
        </p:nvSpPr>
        <p:spPr>
          <a:xfrm>
            <a:off x="8685465" y="5197266"/>
            <a:ext cx="822596" cy="93683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C75F644-C6C5-491D-ACB3-B777C91A5837}"/>
              </a:ext>
            </a:extLst>
          </p:cNvPr>
          <p:cNvCxnSpPr>
            <a:cxnSpLocks/>
            <a:stCxn id="10" idx="2"/>
            <a:endCxn id="101" idx="0"/>
          </p:cNvCxnSpPr>
          <p:nvPr/>
        </p:nvCxnSpPr>
        <p:spPr>
          <a:xfrm>
            <a:off x="6533029" y="2669897"/>
            <a:ext cx="2563734" cy="2527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1731B5B-8B34-4769-8E9B-BC0EBBAC611C}"/>
              </a:ext>
            </a:extLst>
          </p:cNvPr>
          <p:cNvCxnSpPr>
            <a:cxnSpLocks/>
            <a:stCxn id="9" idx="2"/>
            <a:endCxn id="100" idx="0"/>
          </p:cNvCxnSpPr>
          <p:nvPr/>
        </p:nvCxnSpPr>
        <p:spPr>
          <a:xfrm>
            <a:off x="5663453" y="2669898"/>
            <a:ext cx="2792533" cy="2549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A473EE1-E469-4DF2-B36E-C609BE9C3DC9}"/>
              </a:ext>
            </a:extLst>
          </p:cNvPr>
          <p:cNvSpPr/>
          <p:nvPr/>
        </p:nvSpPr>
        <p:spPr>
          <a:xfrm>
            <a:off x="9523228" y="5183662"/>
            <a:ext cx="822596" cy="93683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39850D8-79BA-4512-A6A3-CDC04CB0844B}"/>
              </a:ext>
            </a:extLst>
          </p:cNvPr>
          <p:cNvCxnSpPr>
            <a:cxnSpLocks/>
            <a:stCxn id="11" idx="2"/>
            <a:endCxn id="110" idx="0"/>
          </p:cNvCxnSpPr>
          <p:nvPr/>
        </p:nvCxnSpPr>
        <p:spPr>
          <a:xfrm>
            <a:off x="7411569" y="2669897"/>
            <a:ext cx="2522957" cy="2513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9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47A30-E420-42C0-A0B4-3A17323B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에셋번들의</a:t>
            </a:r>
            <a:r>
              <a:rPr lang="ko-KR" altLang="en-US" dirty="0"/>
              <a:t> </a:t>
            </a:r>
            <a:r>
              <a:rPr lang="ko-KR" altLang="en-US" dirty="0" err="1"/>
              <a:t>갯수에</a:t>
            </a:r>
            <a:r>
              <a:rPr lang="ko-KR" altLang="en-US" dirty="0"/>
              <a:t> 따른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FECCE-32F1-48B3-911B-912BF2A0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너무많을때와</a:t>
            </a:r>
            <a:r>
              <a:rPr lang="ko-KR" altLang="en-US" dirty="0"/>
              <a:t> 너무 </a:t>
            </a:r>
            <a:r>
              <a:rPr lang="ko-KR" altLang="en-US" dirty="0" err="1"/>
              <a:t>작을때의</a:t>
            </a:r>
            <a:r>
              <a:rPr lang="ko-KR" altLang="en-US" dirty="0"/>
              <a:t> 문제점</a:t>
            </a:r>
          </a:p>
          <a:p>
            <a:pPr lvl="1"/>
            <a:r>
              <a:rPr lang="ko-KR" altLang="en-US" dirty="0"/>
              <a:t>적은 </a:t>
            </a:r>
            <a:r>
              <a:rPr lang="ko-KR" altLang="en-US" dirty="0" err="1"/>
              <a:t>에셋번들일시</a:t>
            </a:r>
            <a:endParaRPr lang="ko-KR" altLang="en-US" dirty="0"/>
          </a:p>
          <a:p>
            <a:pPr lvl="1"/>
            <a:r>
              <a:rPr lang="ko-KR" altLang="en-US" dirty="0" err="1"/>
              <a:t>실행시</a:t>
            </a:r>
            <a:r>
              <a:rPr lang="ko-KR" altLang="en-US" dirty="0"/>
              <a:t> 메모리 사용량 증가 </a:t>
            </a:r>
            <a:r>
              <a:rPr lang="en-US" altLang="ko-KR" dirty="0"/>
              <a:t>(</a:t>
            </a:r>
            <a:r>
              <a:rPr lang="ko-KR" altLang="en-US" dirty="0" err="1"/>
              <a:t>헤더때문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로딩타임 증가</a:t>
            </a:r>
          </a:p>
          <a:p>
            <a:pPr lvl="1"/>
            <a:r>
              <a:rPr lang="ko-KR" altLang="en-US" dirty="0"/>
              <a:t>다운로드 </a:t>
            </a:r>
            <a:r>
              <a:rPr lang="ko-KR" altLang="en-US" dirty="0" err="1"/>
              <a:t>양증가</a:t>
            </a:r>
            <a:r>
              <a:rPr lang="en-US" altLang="ko-KR" dirty="0"/>
              <a:t>(</a:t>
            </a:r>
            <a:r>
              <a:rPr lang="ko-KR" altLang="en-US" dirty="0"/>
              <a:t>업데이트시 불리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많은 </a:t>
            </a:r>
            <a:r>
              <a:rPr lang="ko-KR" altLang="en-US" dirty="0" err="1"/>
              <a:t>에셋번들</a:t>
            </a:r>
            <a:r>
              <a:rPr lang="ko-KR" altLang="en-US" dirty="0"/>
              <a:t> 가지고 </a:t>
            </a:r>
            <a:r>
              <a:rPr lang="ko-KR" altLang="en-US" dirty="0" err="1"/>
              <a:t>있을시</a:t>
            </a:r>
            <a:endParaRPr lang="ko-KR" altLang="en-US" dirty="0"/>
          </a:p>
          <a:p>
            <a:pPr lvl="1"/>
            <a:r>
              <a:rPr lang="ko-KR" altLang="en-US" dirty="0"/>
              <a:t>빌드 시간의 증가</a:t>
            </a:r>
          </a:p>
          <a:p>
            <a:pPr lvl="1"/>
            <a:r>
              <a:rPr lang="ko-KR" altLang="en-US" dirty="0"/>
              <a:t>의존성에 따른 개발을 복잡하게 </a:t>
            </a:r>
            <a:r>
              <a:rPr lang="ko-KR" altLang="en-US" dirty="0" err="1"/>
              <a:t>만들수</a:t>
            </a:r>
            <a:r>
              <a:rPr lang="ko-KR" altLang="en-US" dirty="0"/>
              <a:t> 있음</a:t>
            </a:r>
          </a:p>
          <a:p>
            <a:pPr lvl="1"/>
            <a:r>
              <a:rPr lang="ko-KR" altLang="en-US" dirty="0"/>
              <a:t>전체 다운로드 시간을 증가시킴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81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73B57-2620-4536-9A9C-FF4381C9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그룹화 방식을 이용해서 판단해서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DF799-4E12-42A6-91DB-358AC307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3658220"/>
          </a:xfrm>
        </p:spPr>
        <p:txBody>
          <a:bodyPr>
            <a:normAutofit/>
          </a:bodyPr>
          <a:lstStyle/>
          <a:p>
            <a:r>
              <a:rPr lang="ko-KR" altLang="en-US" dirty="0"/>
              <a:t>논리적 그룹화</a:t>
            </a:r>
          </a:p>
          <a:p>
            <a:pPr lvl="1"/>
            <a:r>
              <a:rPr lang="en-US" altLang="ko-KR" dirty="0"/>
              <a:t>UI, </a:t>
            </a:r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 err="1"/>
              <a:t>환경등</a:t>
            </a:r>
            <a:r>
              <a:rPr lang="ko-KR" altLang="en-US" dirty="0"/>
              <a:t> 논리적으로 </a:t>
            </a:r>
            <a:r>
              <a:rPr lang="ko-KR" altLang="en-US" dirty="0" err="1"/>
              <a:t>묶을수</a:t>
            </a:r>
            <a:r>
              <a:rPr lang="ko-KR" altLang="en-US" dirty="0"/>
              <a:t> 있는 요소</a:t>
            </a:r>
          </a:p>
          <a:p>
            <a:pPr lvl="1"/>
            <a:r>
              <a:rPr lang="en-US" altLang="ko-KR" dirty="0"/>
              <a:t>DLC</a:t>
            </a:r>
            <a:r>
              <a:rPr lang="ko-KR" altLang="en-US" dirty="0"/>
              <a:t>에 가장 적합</a:t>
            </a:r>
          </a:p>
          <a:p>
            <a:pPr lvl="1"/>
            <a:r>
              <a:rPr lang="ko-KR" altLang="en-US" dirty="0"/>
              <a:t>언제 어디서 사용될지 정확하게 알고 </a:t>
            </a:r>
            <a:r>
              <a:rPr lang="ko-KR" altLang="en-US" dirty="0" err="1"/>
              <a:t>있어야지됨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종류별 그룹화</a:t>
            </a:r>
          </a:p>
          <a:p>
            <a:pPr lvl="1"/>
            <a:r>
              <a:rPr lang="ko-KR" altLang="en-US" dirty="0"/>
              <a:t>오디오 </a:t>
            </a:r>
            <a:r>
              <a:rPr lang="ko-KR" altLang="en-US" dirty="0" err="1"/>
              <a:t>트랙또는</a:t>
            </a:r>
            <a:r>
              <a:rPr lang="ko-KR" altLang="en-US" dirty="0"/>
              <a:t> 국가별 </a:t>
            </a:r>
            <a:r>
              <a:rPr lang="ko-KR" altLang="en-US" dirty="0" err="1"/>
              <a:t>언어파일등</a:t>
            </a:r>
            <a:r>
              <a:rPr lang="ko-KR" altLang="en-US" dirty="0"/>
              <a:t> </a:t>
            </a:r>
            <a:r>
              <a:rPr lang="ko-KR" altLang="en-US" dirty="0" err="1"/>
              <a:t>타입별</a:t>
            </a:r>
            <a:r>
              <a:rPr lang="ko-KR" altLang="en-US" dirty="0"/>
              <a:t> 그룹화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동시 사용하는 </a:t>
            </a:r>
            <a:r>
              <a:rPr lang="ko-KR" altLang="en-US" dirty="0" err="1"/>
              <a:t>컨텐츠별</a:t>
            </a:r>
            <a:r>
              <a:rPr lang="ko-KR" altLang="en-US" dirty="0"/>
              <a:t> 그룹화</a:t>
            </a:r>
          </a:p>
          <a:p>
            <a:pPr lvl="1"/>
            <a:r>
              <a:rPr lang="ko-KR" altLang="en-US" dirty="0" err="1"/>
              <a:t>레벨별</a:t>
            </a:r>
            <a:r>
              <a:rPr lang="ko-KR" altLang="en-US" dirty="0"/>
              <a:t> 사용되는 모든 캐릭터</a:t>
            </a:r>
            <a:r>
              <a:rPr lang="en-US" altLang="ko-KR" dirty="0"/>
              <a:t>, </a:t>
            </a:r>
            <a:r>
              <a:rPr lang="ko-KR" altLang="en-US" dirty="0"/>
              <a:t>텍스처</a:t>
            </a:r>
            <a:r>
              <a:rPr lang="en-US" altLang="ko-KR" dirty="0"/>
              <a:t>, </a:t>
            </a:r>
            <a:r>
              <a:rPr lang="ko-KR" altLang="en-US" dirty="0"/>
              <a:t>음원을 하나로 그룹화</a:t>
            </a:r>
          </a:p>
        </p:txBody>
      </p:sp>
    </p:spTree>
    <p:extLst>
      <p:ext uri="{BB962C8B-B14F-4D97-AF65-F5344CB8AC3E}">
        <p14:creationId xmlns:p14="http://schemas.microsoft.com/office/powerpoint/2010/main" val="67362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F50FF-AEBF-43FC-8922-B7D862CF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추가팁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7EB2B-CF3D-4A50-983A-2D2192A9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328992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자주변경되는것과</a:t>
            </a:r>
            <a:r>
              <a:rPr lang="ko-KR" altLang="en-US" sz="2400" dirty="0"/>
              <a:t> 변경되지 </a:t>
            </a:r>
            <a:r>
              <a:rPr lang="ko-KR" altLang="en-US" sz="2400" dirty="0" err="1"/>
              <a:t>않는것을</a:t>
            </a:r>
            <a:r>
              <a:rPr lang="ko-KR" altLang="en-US" sz="2400" dirty="0"/>
              <a:t> 분리</a:t>
            </a:r>
          </a:p>
          <a:p>
            <a:r>
              <a:rPr lang="ko-KR" altLang="en-US" sz="2400" dirty="0"/>
              <a:t>모델과 연관된 텍스처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애니메이션등을</a:t>
            </a:r>
            <a:r>
              <a:rPr lang="ko-KR" altLang="en-US" sz="2400" dirty="0"/>
              <a:t> 그룹화</a:t>
            </a:r>
          </a:p>
          <a:p>
            <a:r>
              <a:rPr lang="ko-KR" altLang="en-US" sz="2400" dirty="0" err="1"/>
              <a:t>여러에셋번들의</a:t>
            </a:r>
            <a:r>
              <a:rPr lang="ko-KR" altLang="en-US" sz="2400" dirty="0"/>
              <a:t> 참조하는 </a:t>
            </a:r>
            <a:r>
              <a:rPr lang="ko-KR" altLang="en-US" sz="2400" dirty="0" err="1"/>
              <a:t>에셋은</a:t>
            </a:r>
            <a:r>
              <a:rPr lang="ko-KR" altLang="en-US" sz="2400" dirty="0"/>
              <a:t> 공용 </a:t>
            </a:r>
            <a:r>
              <a:rPr lang="ko-KR" altLang="en-US" sz="2400" dirty="0" err="1"/>
              <a:t>에셋번들로</a:t>
            </a:r>
            <a:r>
              <a:rPr lang="ko-KR" altLang="en-US" sz="2400" dirty="0"/>
              <a:t> 이동하기</a:t>
            </a:r>
          </a:p>
          <a:p>
            <a:r>
              <a:rPr lang="en-US" altLang="ko-KR" sz="2400" dirty="0"/>
              <a:t>SD/HD </a:t>
            </a:r>
            <a:r>
              <a:rPr lang="ko-KR" altLang="en-US" sz="2400" dirty="0" err="1"/>
              <a:t>에셋처럼</a:t>
            </a:r>
            <a:r>
              <a:rPr lang="ko-KR" altLang="en-US" sz="2400" dirty="0"/>
              <a:t> 절대 동시에 </a:t>
            </a:r>
            <a:r>
              <a:rPr lang="ko-KR" altLang="en-US" sz="2400" dirty="0" err="1"/>
              <a:t>로드하지</a:t>
            </a:r>
            <a:r>
              <a:rPr lang="ko-KR" altLang="en-US" sz="2400" dirty="0"/>
              <a:t> 않는 </a:t>
            </a:r>
            <a:r>
              <a:rPr lang="ko-KR" altLang="en-US" sz="2400" dirty="0" err="1"/>
              <a:t>에셋들을</a:t>
            </a:r>
            <a:r>
              <a:rPr lang="ko-KR" altLang="en-US" sz="2400" dirty="0"/>
              <a:t> 그룹화</a:t>
            </a:r>
          </a:p>
          <a:p>
            <a:r>
              <a:rPr lang="ko-KR" altLang="en-US" sz="2400" dirty="0" err="1"/>
              <a:t>번들내</a:t>
            </a:r>
            <a:r>
              <a:rPr lang="ko-KR" altLang="en-US" sz="2400" dirty="0"/>
              <a:t> </a:t>
            </a:r>
            <a:r>
              <a:rPr lang="en-US" altLang="ko-KR" sz="2400" dirty="0"/>
              <a:t>50% </a:t>
            </a:r>
            <a:r>
              <a:rPr lang="ko-KR" altLang="en-US" sz="2400" dirty="0"/>
              <a:t>이하의 </a:t>
            </a:r>
            <a:r>
              <a:rPr lang="ko-KR" altLang="en-US" sz="2400" dirty="0" err="1"/>
              <a:t>에셋이</a:t>
            </a:r>
            <a:r>
              <a:rPr lang="ko-KR" altLang="en-US" sz="2400" dirty="0"/>
              <a:t> 같이 </a:t>
            </a:r>
            <a:r>
              <a:rPr lang="ko-KR" altLang="en-US" sz="2400" dirty="0" err="1"/>
              <a:t>로드되지않는</a:t>
            </a:r>
            <a:r>
              <a:rPr lang="ko-KR" altLang="en-US" sz="2400" dirty="0"/>
              <a:t> 경우 분리 고려</a:t>
            </a:r>
          </a:p>
          <a:p>
            <a:r>
              <a:rPr lang="ko-KR" altLang="en-US" sz="2400" dirty="0" err="1"/>
              <a:t>적은수의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에셋을</a:t>
            </a:r>
            <a:r>
              <a:rPr lang="ko-KR" altLang="en-US" sz="2400" dirty="0"/>
              <a:t> 가지며 자주 </a:t>
            </a:r>
            <a:r>
              <a:rPr lang="ko-KR" altLang="en-US" sz="2400" dirty="0" err="1"/>
              <a:t>로드하는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에셋번들은</a:t>
            </a:r>
            <a:r>
              <a:rPr lang="ko-KR" altLang="en-US" sz="2400" dirty="0"/>
              <a:t> 통합을 고려</a:t>
            </a:r>
          </a:p>
          <a:p>
            <a:r>
              <a:rPr lang="ko-KR" altLang="en-US" sz="2400" dirty="0"/>
              <a:t>같은 오브젝트의 그룹이고 버전만 </a:t>
            </a:r>
            <a:r>
              <a:rPr lang="ko-KR" altLang="en-US" sz="2400" dirty="0" err="1"/>
              <a:t>다른경우</a:t>
            </a:r>
            <a:r>
              <a:rPr lang="ko-KR" altLang="en-US" sz="2400" dirty="0"/>
              <a:t> </a:t>
            </a:r>
            <a:r>
              <a:rPr lang="en-US" altLang="ko-KR" sz="2400" dirty="0"/>
              <a:t>Variants</a:t>
            </a:r>
            <a:r>
              <a:rPr lang="ko-KR" altLang="en-US" sz="2400" dirty="0"/>
              <a:t>를 고려</a:t>
            </a:r>
          </a:p>
          <a:p>
            <a:pPr marL="0" indent="0">
              <a:buNone/>
            </a:pPr>
            <a:endParaRPr lang="ko-KR" altLang="en-US" sz="2400" dirty="0"/>
          </a:p>
          <a:p>
            <a:endParaRPr lang="ko-KR" altLang="en-US" sz="2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D2C6FF-5368-4A04-9A35-085FF19D8B73}"/>
              </a:ext>
            </a:extLst>
          </p:cNvPr>
          <p:cNvGrpSpPr/>
          <p:nvPr/>
        </p:nvGrpSpPr>
        <p:grpSpPr>
          <a:xfrm>
            <a:off x="3727450" y="4655014"/>
            <a:ext cx="1447800" cy="736600"/>
            <a:chOff x="723900" y="4622800"/>
            <a:chExt cx="1447800" cy="736600"/>
          </a:xfrm>
        </p:grpSpPr>
        <p:sp>
          <p:nvSpPr>
            <p:cNvPr id="5" name="사각형: 잘린 한쪽 모서리 4">
              <a:extLst>
                <a:ext uri="{FF2B5EF4-FFF2-40B4-BE49-F238E27FC236}">
                  <a16:creationId xmlns:a16="http://schemas.microsoft.com/office/drawing/2014/main" id="{A0F25446-6E80-4179-8066-E2699F98DCAE}"/>
                </a:ext>
              </a:extLst>
            </p:cNvPr>
            <p:cNvSpPr/>
            <p:nvPr/>
          </p:nvSpPr>
          <p:spPr>
            <a:xfrm>
              <a:off x="723900" y="4622800"/>
              <a:ext cx="1447800" cy="7366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D805D4D-BFB6-4951-9ABF-BFB5C7B81BE8}"/>
                </a:ext>
              </a:extLst>
            </p:cNvPr>
            <p:cNvSpPr/>
            <p:nvPr/>
          </p:nvSpPr>
          <p:spPr>
            <a:xfrm>
              <a:off x="990600" y="4762500"/>
              <a:ext cx="457200" cy="457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AE2D455-ADC1-404E-B40E-F33538DC7A9D}"/>
              </a:ext>
            </a:extLst>
          </p:cNvPr>
          <p:cNvGrpSpPr/>
          <p:nvPr/>
        </p:nvGrpSpPr>
        <p:grpSpPr>
          <a:xfrm>
            <a:off x="5410200" y="4655014"/>
            <a:ext cx="1447800" cy="736600"/>
            <a:chOff x="723900" y="4622800"/>
            <a:chExt cx="1447800" cy="736600"/>
          </a:xfrm>
        </p:grpSpPr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B9993925-6B7E-4AE8-88C0-9AE26FEBEBE7}"/>
                </a:ext>
              </a:extLst>
            </p:cNvPr>
            <p:cNvSpPr/>
            <p:nvPr/>
          </p:nvSpPr>
          <p:spPr>
            <a:xfrm>
              <a:off x="723900" y="4622800"/>
              <a:ext cx="1447800" cy="7366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B168268-67EC-4F7F-BE93-BC4031DF4D51}"/>
                </a:ext>
              </a:extLst>
            </p:cNvPr>
            <p:cNvSpPr/>
            <p:nvPr/>
          </p:nvSpPr>
          <p:spPr>
            <a:xfrm>
              <a:off x="990600" y="4762500"/>
              <a:ext cx="457200" cy="457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37C180-DD0D-48A1-B454-E07E568EFB4D}"/>
              </a:ext>
            </a:extLst>
          </p:cNvPr>
          <p:cNvGrpSpPr/>
          <p:nvPr/>
        </p:nvGrpSpPr>
        <p:grpSpPr>
          <a:xfrm>
            <a:off x="7353300" y="4650056"/>
            <a:ext cx="1447800" cy="736600"/>
            <a:chOff x="723900" y="4622800"/>
            <a:chExt cx="1447800" cy="736600"/>
          </a:xfrm>
        </p:grpSpPr>
        <p:sp>
          <p:nvSpPr>
            <p:cNvPr id="13" name="사각형: 잘린 한쪽 모서리 12">
              <a:extLst>
                <a:ext uri="{FF2B5EF4-FFF2-40B4-BE49-F238E27FC236}">
                  <a16:creationId xmlns:a16="http://schemas.microsoft.com/office/drawing/2014/main" id="{F17FA252-08DC-4F46-86EB-6C17176BFBBE}"/>
                </a:ext>
              </a:extLst>
            </p:cNvPr>
            <p:cNvSpPr/>
            <p:nvPr/>
          </p:nvSpPr>
          <p:spPr>
            <a:xfrm>
              <a:off x="723900" y="4622800"/>
              <a:ext cx="1447800" cy="7366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6AC2BF3-186C-4761-AFBE-EC3CF460E510}"/>
                </a:ext>
              </a:extLst>
            </p:cNvPr>
            <p:cNvSpPr/>
            <p:nvPr/>
          </p:nvSpPr>
          <p:spPr>
            <a:xfrm>
              <a:off x="990600" y="4762500"/>
              <a:ext cx="457200" cy="457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F82DE9-722F-42B3-967B-7555977FE3A7}"/>
              </a:ext>
            </a:extLst>
          </p:cNvPr>
          <p:cNvGrpSpPr/>
          <p:nvPr/>
        </p:nvGrpSpPr>
        <p:grpSpPr>
          <a:xfrm>
            <a:off x="6400800" y="5702920"/>
            <a:ext cx="1447800" cy="736600"/>
            <a:chOff x="723900" y="4622800"/>
            <a:chExt cx="1447800" cy="736600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E19E7F5F-899C-4916-87C9-0976E9492076}"/>
                </a:ext>
              </a:extLst>
            </p:cNvPr>
            <p:cNvSpPr/>
            <p:nvPr/>
          </p:nvSpPr>
          <p:spPr>
            <a:xfrm>
              <a:off x="723900" y="4622800"/>
              <a:ext cx="1447800" cy="736600"/>
            </a:xfrm>
            <a:prstGeom prst="snip1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ABB7E1E-5AC2-4AF8-AF82-2D3FAB38C2AB}"/>
                </a:ext>
              </a:extLst>
            </p:cNvPr>
            <p:cNvSpPr/>
            <p:nvPr/>
          </p:nvSpPr>
          <p:spPr>
            <a:xfrm>
              <a:off x="990600" y="4762500"/>
              <a:ext cx="457200" cy="457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4C08D8-81F2-4EBB-B348-59B99B7147CB}"/>
              </a:ext>
            </a:extLst>
          </p:cNvPr>
          <p:cNvCxnSpPr>
            <a:cxnSpLocks/>
            <a:stCxn id="5" idx="1"/>
            <a:endCxn id="17" idx="2"/>
          </p:cNvCxnSpPr>
          <p:nvPr/>
        </p:nvCxnSpPr>
        <p:spPr>
          <a:xfrm>
            <a:off x="4451350" y="5391614"/>
            <a:ext cx="2216150" cy="67960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9D595C-6604-4D82-BB8E-DCB313B84EEC}"/>
              </a:ext>
            </a:extLst>
          </p:cNvPr>
          <p:cNvCxnSpPr>
            <a:cxnSpLocks/>
            <a:stCxn id="10" idx="1"/>
            <a:endCxn id="17" idx="1"/>
          </p:cNvCxnSpPr>
          <p:nvPr/>
        </p:nvCxnSpPr>
        <p:spPr>
          <a:xfrm>
            <a:off x="6134100" y="5391614"/>
            <a:ext cx="600355" cy="51796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62777A6-7739-456E-8094-03A53E12AD7B}"/>
              </a:ext>
            </a:extLst>
          </p:cNvPr>
          <p:cNvCxnSpPr>
            <a:cxnSpLocks/>
            <a:stCxn id="13" idx="1"/>
            <a:endCxn id="17" idx="7"/>
          </p:cNvCxnSpPr>
          <p:nvPr/>
        </p:nvCxnSpPr>
        <p:spPr>
          <a:xfrm flipH="1">
            <a:off x="7057745" y="5386656"/>
            <a:ext cx="1019455" cy="52291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9EF55A33-A250-4EBA-9881-34A4A50B0E33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rot="5400000">
            <a:off x="4238547" y="5490117"/>
            <a:ext cx="311306" cy="114300"/>
          </a:xfrm>
          <a:prstGeom prst="curvedConnector3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EE798BE-5848-4254-BABD-0B8954BC6360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rot="5400000">
            <a:off x="5079922" y="4648742"/>
            <a:ext cx="311306" cy="1797050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71348C6B-9991-40E9-B011-809BE25AC470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10800000" flipV="1">
            <a:off x="5283200" y="5018356"/>
            <a:ext cx="2070100" cy="1052864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12E74B2-2B0F-4C1A-B6FD-0C141909EA0E}"/>
              </a:ext>
            </a:extLst>
          </p:cNvPr>
          <p:cNvGrpSpPr/>
          <p:nvPr/>
        </p:nvGrpSpPr>
        <p:grpSpPr>
          <a:xfrm>
            <a:off x="3390900" y="5702920"/>
            <a:ext cx="1892300" cy="736600"/>
            <a:chOff x="3390900" y="5702920"/>
            <a:chExt cx="1892300" cy="7366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2FEA8C75-4498-42F3-AF89-07C7F21145B3}"/>
                </a:ext>
              </a:extLst>
            </p:cNvPr>
            <p:cNvSpPr/>
            <p:nvPr/>
          </p:nvSpPr>
          <p:spPr>
            <a:xfrm>
              <a:off x="3390900" y="5702920"/>
              <a:ext cx="1892300" cy="7366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공용</a:t>
              </a:r>
              <a:br>
                <a:rPr lang="en-US" altLang="ko-KR" dirty="0"/>
              </a:br>
              <a:r>
                <a:rPr lang="ko-KR" altLang="en-US" dirty="0" err="1"/>
                <a:t>에셋번들</a:t>
              </a:r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4C1F207-BDFB-45BB-894B-F9A2CC9CF170}"/>
                </a:ext>
              </a:extLst>
            </p:cNvPr>
            <p:cNvSpPr/>
            <p:nvPr/>
          </p:nvSpPr>
          <p:spPr>
            <a:xfrm>
              <a:off x="4775199" y="5842620"/>
              <a:ext cx="457200" cy="457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81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885D-510E-4AE4-AE12-6851F1E5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압축 및 비압축의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C7DAF-D488-4C9D-90C3-63C3281E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dirty="0"/>
              <a:t>로딩</a:t>
            </a:r>
            <a:r>
              <a:rPr lang="en-US" altLang="ko-KR" sz="2300" dirty="0"/>
              <a:t>			-&gt; </a:t>
            </a:r>
            <a:r>
              <a:rPr lang="ko-KR" altLang="en-US" sz="2300" dirty="0" err="1"/>
              <a:t>비압축</a:t>
            </a:r>
            <a:r>
              <a:rPr lang="ko-KR" altLang="en-US" sz="2300" dirty="0"/>
              <a:t> 빠름</a:t>
            </a:r>
          </a:p>
          <a:p>
            <a:r>
              <a:rPr lang="ko-KR" altLang="en-US" sz="2300" dirty="0" err="1"/>
              <a:t>빌드시간</a:t>
            </a:r>
            <a:r>
              <a:rPr lang="en-US" altLang="ko-KR" sz="2300" dirty="0"/>
              <a:t>		-&gt; LZMA</a:t>
            </a:r>
            <a:r>
              <a:rPr lang="ko-KR" altLang="en-US" sz="2300" dirty="0"/>
              <a:t>및 </a:t>
            </a:r>
            <a:r>
              <a:rPr lang="en-US" altLang="ko-KR" sz="2300" dirty="0"/>
              <a:t>LZ4</a:t>
            </a:r>
            <a:r>
              <a:rPr lang="ko-KR" altLang="en-US" sz="2300" dirty="0"/>
              <a:t>가 </a:t>
            </a:r>
            <a:r>
              <a:rPr lang="ko-KR" altLang="en-US" sz="2300" dirty="0" err="1"/>
              <a:t>아주느림</a:t>
            </a:r>
            <a:endParaRPr lang="ko-KR" altLang="en-US" sz="2300" dirty="0"/>
          </a:p>
          <a:p>
            <a:r>
              <a:rPr lang="ko-KR" altLang="en-US" sz="2300" dirty="0" err="1"/>
              <a:t>앱크기</a:t>
            </a:r>
            <a:r>
              <a:rPr lang="en-US" altLang="ko-KR" sz="2300" dirty="0"/>
              <a:t>		-&gt; </a:t>
            </a:r>
            <a:r>
              <a:rPr lang="ko-KR" altLang="en-US" sz="2300" dirty="0"/>
              <a:t>압축 </a:t>
            </a:r>
            <a:r>
              <a:rPr lang="ko-KR" altLang="en-US" sz="2300" dirty="0" err="1"/>
              <a:t>에셋번들을</a:t>
            </a:r>
            <a:r>
              <a:rPr lang="ko-KR" altLang="en-US" sz="2300" dirty="0"/>
              <a:t> 사용하면 전체 크기 감소</a:t>
            </a:r>
          </a:p>
          <a:p>
            <a:r>
              <a:rPr lang="ko-KR" altLang="en-US" sz="2300" dirty="0"/>
              <a:t>메모리 사용량</a:t>
            </a:r>
            <a:r>
              <a:rPr lang="en-US" altLang="ko-KR" sz="2300" dirty="0"/>
              <a:t>	-&gt; </a:t>
            </a:r>
            <a:r>
              <a:rPr lang="ko-KR" altLang="en-US" sz="2300" dirty="0" err="1"/>
              <a:t>비압축</a:t>
            </a:r>
            <a:r>
              <a:rPr lang="ko-KR" altLang="en-US" sz="2300" dirty="0"/>
              <a:t> 또는 </a:t>
            </a:r>
            <a:r>
              <a:rPr lang="en-US" altLang="ko-KR" sz="2300" dirty="0"/>
              <a:t>LZ4</a:t>
            </a:r>
            <a:r>
              <a:rPr lang="ko-KR" altLang="en-US" sz="2300" dirty="0"/>
              <a:t>압축이 더 적은 메모리 사용</a:t>
            </a:r>
          </a:p>
          <a:p>
            <a:r>
              <a:rPr lang="ko-KR" altLang="en-US" sz="2300" dirty="0"/>
              <a:t>다운로드 시간</a:t>
            </a:r>
            <a:r>
              <a:rPr lang="en-US" altLang="ko-KR" sz="2300" dirty="0"/>
              <a:t>	-&gt; LZMA</a:t>
            </a:r>
            <a:r>
              <a:rPr lang="ko-KR" altLang="en-US" sz="2300" dirty="0"/>
              <a:t>가 좀더 작은 크기</a:t>
            </a:r>
          </a:p>
          <a:p>
            <a:r>
              <a:rPr lang="ko-KR" altLang="en-US" sz="2300" dirty="0" err="1"/>
              <a:t>크런치</a:t>
            </a:r>
            <a:r>
              <a:rPr lang="ko-KR" altLang="en-US" sz="2300" dirty="0"/>
              <a:t> 압축</a:t>
            </a:r>
            <a:r>
              <a:rPr lang="en-US" altLang="ko-KR" sz="2300" dirty="0"/>
              <a:t>		-&gt; </a:t>
            </a:r>
            <a:r>
              <a:rPr lang="ko-KR" altLang="en-US" sz="2300" b="1" dirty="0">
                <a:solidFill>
                  <a:srgbClr val="0070C0"/>
                </a:solidFill>
              </a:rPr>
              <a:t>이미지들 압축된 파일들 </a:t>
            </a:r>
            <a:r>
              <a:rPr lang="ko-KR" altLang="en-US" sz="2300" b="1" dirty="0" err="1">
                <a:solidFill>
                  <a:srgbClr val="0070C0"/>
                </a:solidFill>
              </a:rPr>
              <a:t>에셋번들에서</a:t>
            </a:r>
            <a:r>
              <a:rPr lang="ko-KR" altLang="en-US" sz="2300" b="1" dirty="0">
                <a:solidFill>
                  <a:srgbClr val="0070C0"/>
                </a:solidFill>
              </a:rPr>
              <a:t> 압축하지 않음</a:t>
            </a:r>
          </a:p>
          <a:p>
            <a:r>
              <a:rPr lang="en-US" altLang="ko-KR" sz="2300" dirty="0" err="1"/>
              <a:t>WdbGL</a:t>
            </a:r>
            <a:r>
              <a:rPr lang="ko-KR" altLang="en-US" sz="2300" dirty="0"/>
              <a:t>의 경우</a:t>
            </a:r>
            <a:r>
              <a:rPr lang="en-US" altLang="ko-KR" sz="2300" dirty="0"/>
              <a:t>	-&gt; </a:t>
            </a:r>
            <a:r>
              <a:rPr lang="ko-KR" altLang="en-US" sz="2300" b="1" dirty="0">
                <a:solidFill>
                  <a:srgbClr val="0070C0"/>
                </a:solidFill>
              </a:rPr>
              <a:t>압축 </a:t>
            </a:r>
            <a:r>
              <a:rPr lang="ko-KR" altLang="en-US" sz="2300" b="1" dirty="0" err="1">
                <a:solidFill>
                  <a:srgbClr val="0070C0"/>
                </a:solidFill>
              </a:rPr>
              <a:t>에셋번들을</a:t>
            </a:r>
            <a:r>
              <a:rPr lang="ko-KR" altLang="en-US" sz="2300" b="1" dirty="0">
                <a:solidFill>
                  <a:srgbClr val="0070C0"/>
                </a:solidFill>
              </a:rPr>
              <a:t> 사용하지 </a:t>
            </a:r>
            <a:r>
              <a:rPr lang="ko-KR" altLang="en-US" sz="2300" b="1" dirty="0" err="1">
                <a:solidFill>
                  <a:srgbClr val="0070C0"/>
                </a:solidFill>
              </a:rPr>
              <a:t>않을것을</a:t>
            </a:r>
            <a:r>
              <a:rPr lang="ko-KR" altLang="en-US" sz="2300" b="1" dirty="0">
                <a:solidFill>
                  <a:srgbClr val="0070C0"/>
                </a:solidFill>
              </a:rPr>
              <a:t> 권장함</a:t>
            </a:r>
            <a:br>
              <a:rPr lang="ko-KR" altLang="en-US" sz="2300" b="1" dirty="0">
                <a:solidFill>
                  <a:srgbClr val="0070C0"/>
                </a:solidFill>
              </a:rPr>
            </a:br>
            <a:endParaRPr lang="ko-KR" altLang="en-US" sz="23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5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628FE-500E-4B90-A326-C9D67B81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애셋번들</a:t>
            </a:r>
            <a:r>
              <a:rPr lang="ko-KR" altLang="en-US" dirty="0"/>
              <a:t> 호환성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E031F-5DF9-4B2E-9336-82A0536A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9F40B42-E847-405A-AF4F-362B50B66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06" y="1652095"/>
            <a:ext cx="10496264" cy="14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1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4" name="Picture 12" descr="클라우드 아이콘에 대한 이미지 검색결과">
            <a:extLst>
              <a:ext uri="{FF2B5EF4-FFF2-40B4-BE49-F238E27FC236}">
                <a16:creationId xmlns:a16="http://schemas.microsoft.com/office/drawing/2014/main" id="{50A43D53-ED42-4F87-AA06-426589FFD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r="21251"/>
          <a:stretch/>
        </p:blipFill>
        <p:spPr bwMode="auto">
          <a:xfrm>
            <a:off x="4369289" y="1124628"/>
            <a:ext cx="3065650" cy="300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11C52B-D7B4-4565-A94E-AA40D584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패치서버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70BB2B-886E-46A1-88BC-18928AA6442C}"/>
              </a:ext>
            </a:extLst>
          </p:cNvPr>
          <p:cNvSpPr/>
          <p:nvPr/>
        </p:nvSpPr>
        <p:spPr>
          <a:xfrm>
            <a:off x="329565" y="4475570"/>
            <a:ext cx="6060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파일들의 지문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(MD5)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를 추출해서 하나의 텍스트 파일로 만듭니다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. </a:t>
            </a:r>
          </a:p>
          <a:p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예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:) MD5.txt</a:t>
            </a:r>
          </a:p>
          <a:p>
            <a:r>
              <a:rPr lang="ko-KR" altLang="en-US" sz="1400" dirty="0"/>
              <a:t>파일 전체를 각자 </a:t>
            </a:r>
            <a:r>
              <a:rPr lang="en-US" altLang="ko-KR" sz="1400" dirty="0"/>
              <a:t>zip</a:t>
            </a:r>
            <a:r>
              <a:rPr lang="ko-KR" altLang="en-US" sz="1400" dirty="0"/>
              <a:t>으로 묶어서 업로드</a:t>
            </a:r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game.exe.zip, character/Male.model.zip weapon/AK47.model.zip, ....</a:t>
            </a:r>
            <a:endParaRPr lang="ko-KR" altLang="en-US" sz="1400" dirty="0"/>
          </a:p>
        </p:txBody>
      </p:sp>
      <p:pic>
        <p:nvPicPr>
          <p:cNvPr id="8198" name="Picture 6" descr="업로드 다운로드 아이콘에 대한 이미지 검색결과">
            <a:extLst>
              <a:ext uri="{FF2B5EF4-FFF2-40B4-BE49-F238E27FC236}">
                <a16:creationId xmlns:a16="http://schemas.microsoft.com/office/drawing/2014/main" id="{D5CB0BB4-76D1-4418-859D-40C4F8FCD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11205" r="53493" b="53142"/>
          <a:stretch/>
        </p:blipFill>
        <p:spPr bwMode="auto">
          <a:xfrm>
            <a:off x="6623432" y="3470704"/>
            <a:ext cx="2375338" cy="76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업로드 다운로드 아이콘에 대한 이미지 검색결과">
            <a:extLst>
              <a:ext uri="{FF2B5EF4-FFF2-40B4-BE49-F238E27FC236}">
                <a16:creationId xmlns:a16="http://schemas.microsoft.com/office/drawing/2014/main" id="{2C67FDB3-9C4A-464C-B9CB-F369E6EA8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4" t="51860" r="51531" b="12487"/>
          <a:stretch/>
        </p:blipFill>
        <p:spPr bwMode="auto">
          <a:xfrm>
            <a:off x="2404955" y="3388113"/>
            <a:ext cx="1975946" cy="76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66A1A6-2D7D-43A1-9F04-131A1AB06AE0}"/>
              </a:ext>
            </a:extLst>
          </p:cNvPr>
          <p:cNvSpPr/>
          <p:nvPr/>
        </p:nvSpPr>
        <p:spPr>
          <a:xfrm>
            <a:off x="6623432" y="4475570"/>
            <a:ext cx="49094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패치서버에서 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MD5.txt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를 다운로드 받아서 </a:t>
            </a:r>
            <a:r>
              <a:rPr lang="ko-KR" altLang="en-US" sz="1400" dirty="0" err="1">
                <a:solidFill>
                  <a:srgbClr val="333333"/>
                </a:solidFill>
                <a:latin typeface="Open Sans" panose="020B0606030504020204" pitchFamily="34" charset="0"/>
              </a:rPr>
              <a:t>파싱합니다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br>
              <a:rPr lang="ko-KR" altLang="en-US" sz="1400" dirty="0"/>
            </a:b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로컬에 이미 있는 파일의 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MD5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와 비교합니다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br>
              <a:rPr lang="ko-KR" altLang="en-US" sz="1400" dirty="0"/>
            </a:b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로컬에 없는 파일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(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추가된 파일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)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이거나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, MD5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가 다른 파일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(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수정된 파일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)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이 있으면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임시 폴더에 다운로드 받습니다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br>
              <a:rPr lang="ko-KR" altLang="en-US" sz="1400" dirty="0"/>
            </a:br>
            <a:r>
              <a:rPr lang="ko-KR" altLang="en-US" sz="1400" dirty="0" err="1">
                <a:solidFill>
                  <a:srgbClr val="333333"/>
                </a:solidFill>
                <a:latin typeface="Open Sans" panose="020B0606030504020204" pitchFamily="34" charset="0"/>
              </a:rPr>
              <a:t>임시폴더의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zip 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파일을 풀어서 게임이 설치된 폴더로 복사합니다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br>
              <a:rPr lang="ko-KR" altLang="en-US" sz="1400" dirty="0"/>
            </a:b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zip 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파일은 지웁니다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br>
              <a:rPr lang="ko-KR" altLang="en-US" sz="1400" dirty="0"/>
            </a:b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MD5 </a:t>
            </a:r>
            <a:r>
              <a:rPr lang="ko-KR" alt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목록을 다시 비교해 보고 문제가 없으면 게임을 실행합니다</a:t>
            </a:r>
            <a:r>
              <a:rPr lang="en-US" altLang="ko-KR" sz="1400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138FC9-7A02-4484-A156-7B85B8DED13F}"/>
              </a:ext>
            </a:extLst>
          </p:cNvPr>
          <p:cNvSpPr/>
          <p:nvPr/>
        </p:nvSpPr>
        <p:spPr>
          <a:xfrm>
            <a:off x="7173682" y="2742045"/>
            <a:ext cx="3065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풀버전 방식의 패치 서버개발 방법</a:t>
            </a:r>
          </a:p>
        </p:txBody>
      </p:sp>
    </p:spTree>
    <p:extLst>
      <p:ext uri="{BB962C8B-B14F-4D97-AF65-F5344CB8AC3E}">
        <p14:creationId xmlns:p14="http://schemas.microsoft.com/office/powerpoint/2010/main" val="122388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3F58A-D315-4D51-BD31-C3EF7B6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워크플로우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A529FCD5-9451-4F75-8151-C94532AFBDDA}"/>
              </a:ext>
            </a:extLst>
          </p:cNvPr>
          <p:cNvSpPr/>
          <p:nvPr/>
        </p:nvSpPr>
        <p:spPr>
          <a:xfrm>
            <a:off x="622300" y="3357947"/>
            <a:ext cx="1981200" cy="102606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Building</a:t>
            </a:r>
            <a:br>
              <a:rPr lang="en-US" altLang="ko-KR" dirty="0"/>
            </a:br>
            <a:r>
              <a:rPr lang="en-US" altLang="ko-KR" dirty="0" err="1"/>
              <a:t>AssetBundles</a:t>
            </a:r>
            <a:endParaRPr lang="ko-KR" altLang="en-US" dirty="0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FDCC064F-8211-4222-8D56-822346655C01}"/>
              </a:ext>
            </a:extLst>
          </p:cNvPr>
          <p:cNvSpPr/>
          <p:nvPr/>
        </p:nvSpPr>
        <p:spPr>
          <a:xfrm>
            <a:off x="2990850" y="1623198"/>
            <a:ext cx="933450" cy="1026067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CDN</a:t>
            </a:r>
            <a:endParaRPr lang="ko-KR" altLang="en-US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CA0AD0DB-DD3C-4FAD-839D-6170D0DC9116}"/>
              </a:ext>
            </a:extLst>
          </p:cNvPr>
          <p:cNvSpPr/>
          <p:nvPr/>
        </p:nvSpPr>
        <p:spPr>
          <a:xfrm>
            <a:off x="4102100" y="3413783"/>
            <a:ext cx="2654300" cy="1026066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WWW</a:t>
            </a:r>
            <a:br>
              <a:rPr lang="en-US" altLang="ko-KR" dirty="0"/>
            </a:br>
            <a:r>
              <a:rPr lang="en-US" altLang="ko-KR" dirty="0" err="1"/>
              <a:t>UnityWebRequest</a:t>
            </a:r>
            <a:endParaRPr lang="ko-KR" altLang="en-US" dirty="0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43CCE641-1732-4416-A6C7-2FE59F33C607}"/>
              </a:ext>
            </a:extLst>
          </p:cNvPr>
          <p:cNvSpPr/>
          <p:nvPr/>
        </p:nvSpPr>
        <p:spPr>
          <a:xfrm>
            <a:off x="7124700" y="3583916"/>
            <a:ext cx="18415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AssetBundle</a:t>
            </a:r>
            <a:endParaRPr lang="ko-KR" altLang="en-US" dirty="0"/>
          </a:p>
        </p:txBody>
      </p:sp>
      <p:sp>
        <p:nvSpPr>
          <p:cNvPr id="12" name="순서도: 다중 문서 11">
            <a:extLst>
              <a:ext uri="{FF2B5EF4-FFF2-40B4-BE49-F238E27FC236}">
                <a16:creationId xmlns:a16="http://schemas.microsoft.com/office/drawing/2014/main" id="{A46C86DC-71D6-4A80-84D4-F5ABBD1B1322}"/>
              </a:ext>
            </a:extLst>
          </p:cNvPr>
          <p:cNvSpPr/>
          <p:nvPr/>
        </p:nvSpPr>
        <p:spPr>
          <a:xfrm>
            <a:off x="4216400" y="5018841"/>
            <a:ext cx="2133600" cy="1498718"/>
          </a:xfrm>
          <a:prstGeom prst="flowChartMultidocumen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Caches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EB6126-55AB-4238-A007-AB07EDCD08A2}"/>
              </a:ext>
            </a:extLst>
          </p:cNvPr>
          <p:cNvSpPr/>
          <p:nvPr/>
        </p:nvSpPr>
        <p:spPr>
          <a:xfrm>
            <a:off x="9436100" y="2625126"/>
            <a:ext cx="1435100" cy="495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Asset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F0631B-9F40-4C7F-92B3-9E0237FBE41A}"/>
              </a:ext>
            </a:extLst>
          </p:cNvPr>
          <p:cNvSpPr/>
          <p:nvPr/>
        </p:nvSpPr>
        <p:spPr>
          <a:xfrm>
            <a:off x="9436100" y="3724875"/>
            <a:ext cx="1435100" cy="495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Asset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D3431E-173C-4B0A-8AD4-FAC6DC35EC8C}"/>
              </a:ext>
            </a:extLst>
          </p:cNvPr>
          <p:cNvSpPr/>
          <p:nvPr/>
        </p:nvSpPr>
        <p:spPr>
          <a:xfrm>
            <a:off x="9436100" y="4824624"/>
            <a:ext cx="1435100" cy="495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Asset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BF0D661-B0B4-4557-AEF9-B8AF291F5D3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429250" y="4439849"/>
            <a:ext cx="734" cy="57899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CE6126D-713F-47C7-AF1E-B38C5BFDD223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2603500" y="2136232"/>
            <a:ext cx="387350" cy="1734749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8C23EED3-0233-4544-ADB1-AEE0AF23F87C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924300" y="2136232"/>
            <a:ext cx="1504950" cy="1277551"/>
          </a:xfrm>
          <a:prstGeom prst="curvedConnector2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09503BC-7C4B-4630-9FEC-1CE78D35062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56400" y="3926816"/>
            <a:ext cx="3683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6E801D2-B2EF-4195-B1EE-BFD6D2AB7780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8966200" y="2872776"/>
            <a:ext cx="469900" cy="105404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D1854A-2AFE-4E5B-A858-0793F8E32DD3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>
            <a:off x="8966200" y="3926816"/>
            <a:ext cx="469900" cy="4570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B51E430-D1AD-47CC-81E9-106E45F18A54}"/>
              </a:ext>
            </a:extLst>
          </p:cNvPr>
          <p:cNvCxnSpPr>
            <a:cxnSpLocks/>
            <a:stCxn id="11" idx="3"/>
            <a:endCxn id="15" idx="2"/>
          </p:cNvCxnSpPr>
          <p:nvPr/>
        </p:nvCxnSpPr>
        <p:spPr>
          <a:xfrm>
            <a:off x="8966200" y="3926816"/>
            <a:ext cx="469900" cy="114545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7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F5876-90B5-4970-9359-0582F099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패치워크플로우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4B1B2813-3325-4913-8D45-55FD2E90C4AC}"/>
              </a:ext>
            </a:extLst>
          </p:cNvPr>
          <p:cNvSpPr/>
          <p:nvPr/>
        </p:nvSpPr>
        <p:spPr>
          <a:xfrm>
            <a:off x="673100" y="1980057"/>
            <a:ext cx="1981200" cy="102606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Building</a:t>
            </a:r>
            <a:br>
              <a:rPr lang="en-US" altLang="ko-KR" dirty="0"/>
            </a:br>
            <a:r>
              <a:rPr lang="en-US" altLang="ko-KR" dirty="0" err="1"/>
              <a:t>AssetBundles</a:t>
            </a:r>
            <a:endParaRPr lang="ko-KR" altLang="en-US" dirty="0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91D0739F-A995-4089-BC9C-7DFEC720940B}"/>
              </a:ext>
            </a:extLst>
          </p:cNvPr>
          <p:cNvSpPr/>
          <p:nvPr/>
        </p:nvSpPr>
        <p:spPr>
          <a:xfrm>
            <a:off x="3362747" y="1723541"/>
            <a:ext cx="933450" cy="1026067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CDN</a:t>
            </a:r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361FB20B-AD01-4D90-8AD2-7BF11BCEC477}"/>
              </a:ext>
            </a:extLst>
          </p:cNvPr>
          <p:cNvSpPr/>
          <p:nvPr/>
        </p:nvSpPr>
        <p:spPr>
          <a:xfrm>
            <a:off x="5687908" y="4532521"/>
            <a:ext cx="2654300" cy="1026066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WWW</a:t>
            </a:r>
            <a:br>
              <a:rPr lang="en-US" altLang="ko-KR" dirty="0"/>
            </a:br>
            <a:r>
              <a:rPr lang="en-US" altLang="ko-KR" dirty="0" err="1"/>
              <a:t>UnityWebRequest</a:t>
            </a:r>
            <a:endParaRPr lang="ko-KR" altLang="en-US" dirty="0"/>
          </a:p>
        </p:txBody>
      </p:sp>
      <p:sp>
        <p:nvSpPr>
          <p:cNvPr id="8" name="순서도: 다중 문서 7">
            <a:extLst>
              <a:ext uri="{FF2B5EF4-FFF2-40B4-BE49-F238E27FC236}">
                <a16:creationId xmlns:a16="http://schemas.microsoft.com/office/drawing/2014/main" id="{C26824ED-3E6E-44E3-B61D-699DAB623A9A}"/>
              </a:ext>
            </a:extLst>
          </p:cNvPr>
          <p:cNvSpPr/>
          <p:nvPr/>
        </p:nvSpPr>
        <p:spPr>
          <a:xfrm>
            <a:off x="9721368" y="4517038"/>
            <a:ext cx="1477798" cy="1038059"/>
          </a:xfrm>
          <a:prstGeom prst="flowChartMultidocumen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Caches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321376-03B6-4DEA-9865-02031B01F01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342208" y="5036068"/>
            <a:ext cx="1379160" cy="9486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F5A2EB2-1C0E-4B0F-86D1-274AB0B36292}"/>
              </a:ext>
            </a:extLst>
          </p:cNvPr>
          <p:cNvCxnSpPr>
            <a:cxnSpLocks/>
            <a:stCxn id="21" idx="3"/>
            <a:endCxn id="5" idx="2"/>
          </p:cNvCxnSpPr>
          <p:nvPr/>
        </p:nvCxnSpPr>
        <p:spPr>
          <a:xfrm flipV="1">
            <a:off x="2574925" y="2236575"/>
            <a:ext cx="787822" cy="1697850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2CE2177D-0E8D-4005-9196-5EE637D09CA8}"/>
              </a:ext>
            </a:extLst>
          </p:cNvPr>
          <p:cNvCxnSpPr>
            <a:cxnSpLocks/>
            <a:stCxn id="5" idx="4"/>
            <a:endCxn id="36" idx="1"/>
          </p:cNvCxnSpPr>
          <p:nvPr/>
        </p:nvCxnSpPr>
        <p:spPr>
          <a:xfrm flipV="1">
            <a:off x="4296197" y="1710211"/>
            <a:ext cx="1391711" cy="526364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07D0894F-58A6-47C6-848D-910DD00E7F2D}"/>
              </a:ext>
            </a:extLst>
          </p:cNvPr>
          <p:cNvSpPr/>
          <p:nvPr/>
        </p:nvSpPr>
        <p:spPr>
          <a:xfrm>
            <a:off x="733425" y="3429000"/>
            <a:ext cx="1841500" cy="1010849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파일리스트</a:t>
            </a:r>
            <a:r>
              <a:rPr lang="en-US" altLang="ko-KR" dirty="0"/>
              <a:t>&amp;</a:t>
            </a:r>
            <a:br>
              <a:rPr lang="en-US" altLang="ko-KR" dirty="0"/>
            </a:br>
            <a:r>
              <a:rPr lang="ko-KR" altLang="en-US" dirty="0"/>
              <a:t>버전정보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457C6315-EF62-41E2-B8DA-FDAF6A7DDCE1}"/>
              </a:ext>
            </a:extLst>
          </p:cNvPr>
          <p:cNvSpPr/>
          <p:nvPr/>
        </p:nvSpPr>
        <p:spPr>
          <a:xfrm>
            <a:off x="733425" y="4844874"/>
            <a:ext cx="18415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AssetBundle</a:t>
            </a:r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E16F02C0-DBF0-4949-8C1F-6AF3546E9719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 rot="5400000">
            <a:off x="107738" y="3631812"/>
            <a:ext cx="2181650" cy="930275"/>
          </a:xfrm>
          <a:prstGeom prst="curvedConnector4">
            <a:avLst>
              <a:gd name="adj1" fmla="val 4885"/>
              <a:gd name="adj2" fmla="val 124573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34146B-0C86-4A3B-B7C8-F177FBFA8224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654175" y="3006124"/>
            <a:ext cx="9525" cy="42287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876F41A2-C103-4FC4-BEBD-3BCBF041F161}"/>
              </a:ext>
            </a:extLst>
          </p:cNvPr>
          <p:cNvCxnSpPr>
            <a:cxnSpLocks/>
            <a:stCxn id="22" idx="3"/>
            <a:endCxn id="5" idx="2"/>
          </p:cNvCxnSpPr>
          <p:nvPr/>
        </p:nvCxnSpPr>
        <p:spPr>
          <a:xfrm flipV="1">
            <a:off x="2574925" y="2236575"/>
            <a:ext cx="787822" cy="2951199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3D63F392-1E07-450F-B1AC-A4F34A9A2FCA}"/>
              </a:ext>
            </a:extLst>
          </p:cNvPr>
          <p:cNvSpPr/>
          <p:nvPr/>
        </p:nvSpPr>
        <p:spPr>
          <a:xfrm>
            <a:off x="5687908" y="1440365"/>
            <a:ext cx="2654300" cy="53969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정보파일 다운로드</a:t>
            </a:r>
            <a:endParaRPr lang="ko-KR" altLang="en-US" dirty="0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E1F7EF10-8DF2-4C8A-8080-03F381686A01}"/>
              </a:ext>
            </a:extLst>
          </p:cNvPr>
          <p:cNvSpPr/>
          <p:nvPr/>
        </p:nvSpPr>
        <p:spPr>
          <a:xfrm>
            <a:off x="5687908" y="2214946"/>
            <a:ext cx="2654300" cy="53969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기존정보파일 비교</a:t>
            </a:r>
          </a:p>
        </p:txBody>
      </p: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0FD1BF01-7AF1-442E-A966-C496C4679E5B}"/>
              </a:ext>
            </a:extLst>
          </p:cNvPr>
          <p:cNvSpPr/>
          <p:nvPr/>
        </p:nvSpPr>
        <p:spPr>
          <a:xfrm>
            <a:off x="5687908" y="3200052"/>
            <a:ext cx="2654300" cy="7865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변경여부</a:t>
            </a:r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DCBEF160-D508-4137-994B-3B7960B5A11F}"/>
              </a:ext>
            </a:extLst>
          </p:cNvPr>
          <p:cNvSpPr/>
          <p:nvPr/>
        </p:nvSpPr>
        <p:spPr>
          <a:xfrm>
            <a:off x="8853881" y="3370356"/>
            <a:ext cx="1573454" cy="495839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종료</a:t>
            </a:r>
            <a:endParaRPr lang="ko-KR" altLang="en-US" dirty="0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64D1AEBF-CFE2-4436-98D5-7D7A82C68CAE}"/>
              </a:ext>
            </a:extLst>
          </p:cNvPr>
          <p:cNvSpPr/>
          <p:nvPr/>
        </p:nvSpPr>
        <p:spPr>
          <a:xfrm>
            <a:off x="5687908" y="5960051"/>
            <a:ext cx="2654300" cy="53969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캐시관리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FA95CDE5-5BA8-449B-9F94-878104C4A515}"/>
              </a:ext>
            </a:extLst>
          </p:cNvPr>
          <p:cNvCxnSpPr>
            <a:stCxn id="77" idx="1"/>
            <a:endCxn id="44" idx="1"/>
          </p:cNvCxnSpPr>
          <p:nvPr/>
        </p:nvCxnSpPr>
        <p:spPr>
          <a:xfrm rot="10800000">
            <a:off x="5687908" y="2484793"/>
            <a:ext cx="12700" cy="374510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FE90C8D-94D9-4C3E-94ED-9193DED7017D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7015058" y="1980057"/>
            <a:ext cx="0" cy="23488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C4399CB-DF0C-4018-A82C-331531E5D937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>
            <a:off x="7015058" y="2754638"/>
            <a:ext cx="0" cy="44541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1352D51-819E-47A5-B183-A769CF3E34F4}"/>
              </a:ext>
            </a:extLst>
          </p:cNvPr>
          <p:cNvCxnSpPr>
            <a:cxnSpLocks/>
            <a:stCxn id="56" idx="2"/>
            <a:endCxn id="6" idx="0"/>
          </p:cNvCxnSpPr>
          <p:nvPr/>
        </p:nvCxnSpPr>
        <p:spPr>
          <a:xfrm>
            <a:off x="7015058" y="3986647"/>
            <a:ext cx="0" cy="54587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73D1478-D973-47E3-A941-AB2D014B9A2C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>
            <a:off x="8342208" y="3593350"/>
            <a:ext cx="511673" cy="249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BD1BBFB-8BB9-4C51-8F1E-BA3DB01590CF}"/>
              </a:ext>
            </a:extLst>
          </p:cNvPr>
          <p:cNvCxnSpPr>
            <a:cxnSpLocks/>
            <a:stCxn id="6" idx="2"/>
            <a:endCxn id="77" idx="0"/>
          </p:cNvCxnSpPr>
          <p:nvPr/>
        </p:nvCxnSpPr>
        <p:spPr>
          <a:xfrm>
            <a:off x="7015058" y="5558587"/>
            <a:ext cx="0" cy="40146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수행의 시작/종료 99">
            <a:extLst>
              <a:ext uri="{FF2B5EF4-FFF2-40B4-BE49-F238E27FC236}">
                <a16:creationId xmlns:a16="http://schemas.microsoft.com/office/drawing/2014/main" id="{037E0A08-8F10-4F5F-B712-0EEF249938D3}"/>
              </a:ext>
            </a:extLst>
          </p:cNvPr>
          <p:cNvSpPr/>
          <p:nvPr/>
        </p:nvSpPr>
        <p:spPr>
          <a:xfrm>
            <a:off x="8005026" y="3047476"/>
            <a:ext cx="925117" cy="495839"/>
          </a:xfrm>
          <a:prstGeom prst="flowChartTermina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01" name="순서도: 수행의 시작/종료 100">
            <a:extLst>
              <a:ext uri="{FF2B5EF4-FFF2-40B4-BE49-F238E27FC236}">
                <a16:creationId xmlns:a16="http://schemas.microsoft.com/office/drawing/2014/main" id="{5AEEB536-DD67-4865-AFAB-252E0589305B}"/>
              </a:ext>
            </a:extLst>
          </p:cNvPr>
          <p:cNvSpPr/>
          <p:nvPr/>
        </p:nvSpPr>
        <p:spPr>
          <a:xfrm>
            <a:off x="6028835" y="3936222"/>
            <a:ext cx="925117" cy="495839"/>
          </a:xfrm>
          <a:prstGeom prst="flowChartTermina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4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ABD77-D845-42E1-A81B-EF940E69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AssetBunmdle.LoadFromMemory</a:t>
            </a:r>
            <a:r>
              <a:rPr lang="en-US" altLang="ko-KR" dirty="0"/>
              <a:t>(Async)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BD8A-4950-4B7F-9B18-513F658B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의 메모리를 네이티브 메모리로 복사</a:t>
            </a:r>
          </a:p>
          <a:p>
            <a:pPr lvl="1"/>
            <a:r>
              <a:rPr lang="en-US" altLang="ko-KR" dirty="0"/>
              <a:t>LZMA </a:t>
            </a:r>
            <a:r>
              <a:rPr lang="ko-KR" altLang="en-US" dirty="0"/>
              <a:t>는 메모리에 압축해제</a:t>
            </a:r>
          </a:p>
          <a:p>
            <a:pPr lvl="1"/>
            <a:r>
              <a:rPr lang="en-US" altLang="ko-KR" dirty="0"/>
              <a:t>LZ4 </a:t>
            </a:r>
            <a:r>
              <a:rPr lang="ko-KR" altLang="en-US" dirty="0"/>
              <a:t>및 압축되지않은 </a:t>
            </a:r>
            <a:r>
              <a:rPr lang="ko-KR" altLang="en-US" dirty="0" err="1"/>
              <a:t>에셋번들은</a:t>
            </a:r>
            <a:r>
              <a:rPr lang="ko-KR" altLang="en-US" dirty="0"/>
              <a:t> 복사본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배의 메모리가 사용</a:t>
            </a:r>
            <a:endParaRPr lang="en-US" altLang="ko-KR" dirty="0"/>
          </a:p>
          <a:p>
            <a:pPr lvl="1"/>
            <a:r>
              <a:rPr lang="ko-KR" altLang="en-US" dirty="0"/>
              <a:t>원본 메모리  </a:t>
            </a:r>
            <a:r>
              <a:rPr lang="en-US" altLang="ko-KR" dirty="0"/>
              <a:t>+ </a:t>
            </a:r>
            <a:r>
              <a:rPr lang="ko-KR" altLang="en-US" dirty="0"/>
              <a:t>복사본 메모리</a:t>
            </a:r>
          </a:p>
          <a:p>
            <a:pPr lvl="1"/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ko-KR" altLang="en-US" dirty="0" err="1"/>
              <a:t>로드시</a:t>
            </a:r>
            <a:r>
              <a:rPr lang="ko-KR" altLang="en-US" dirty="0"/>
              <a:t> 해당 </a:t>
            </a:r>
            <a:r>
              <a:rPr lang="ko-KR" altLang="en-US" dirty="0" err="1"/>
              <a:t>에셋의</a:t>
            </a:r>
            <a:r>
              <a:rPr lang="ko-KR" altLang="en-US" dirty="0"/>
              <a:t> 메모리가 세번째 추가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sz="2800" b="1" dirty="0" err="1">
                <a:solidFill>
                  <a:srgbClr val="FF0000"/>
                </a:solidFill>
              </a:rPr>
              <a:t>사용추천하지</a:t>
            </a:r>
            <a:r>
              <a:rPr lang="ko-KR" altLang="en-US" sz="2800" b="1" dirty="0">
                <a:solidFill>
                  <a:srgbClr val="FF0000"/>
                </a:solidFill>
              </a:rPr>
              <a:t> 않음</a:t>
            </a:r>
          </a:p>
        </p:txBody>
      </p:sp>
    </p:spTree>
    <p:extLst>
      <p:ext uri="{BB962C8B-B14F-4D97-AF65-F5344CB8AC3E}">
        <p14:creationId xmlns:p14="http://schemas.microsoft.com/office/powerpoint/2010/main" val="4079864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390CE-4BB0-4BEB-932C-45E9A180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AssetBundle.LoadFromFile</a:t>
            </a:r>
            <a:r>
              <a:rPr lang="en-US" altLang="ko-KR" dirty="0"/>
              <a:t>(Async)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01252-F72F-4409-A2B5-C50AFCB4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LZ4 </a:t>
            </a:r>
            <a:r>
              <a:rPr lang="ko-KR" altLang="en-US" dirty="0"/>
              <a:t>또는 무압축용 고효율 </a:t>
            </a:r>
            <a:r>
              <a:rPr lang="en-US" altLang="ko-KR" dirty="0"/>
              <a:t>API</a:t>
            </a:r>
            <a:endParaRPr lang="ko-KR" altLang="en-US" dirty="0"/>
          </a:p>
          <a:p>
            <a:r>
              <a:rPr lang="ko-KR" altLang="en-US" dirty="0"/>
              <a:t>헤더만 로드하고 데이터 부분은 </a:t>
            </a:r>
            <a:r>
              <a:rPr lang="ko-KR" altLang="en-US" dirty="0" err="1"/>
              <a:t>로드하지</a:t>
            </a:r>
            <a:r>
              <a:rPr lang="ko-KR" altLang="en-US" dirty="0"/>
              <a:t> 않음</a:t>
            </a:r>
          </a:p>
          <a:p>
            <a:r>
              <a:rPr lang="ko-KR" altLang="en-US" dirty="0"/>
              <a:t>에디터는 </a:t>
            </a:r>
            <a:r>
              <a:rPr lang="ko-KR" altLang="en-US" dirty="0" err="1"/>
              <a:t>에셋번들을</a:t>
            </a:r>
            <a:r>
              <a:rPr lang="ko-KR" altLang="en-US" dirty="0"/>
              <a:t> 메모리에 로드</a:t>
            </a:r>
          </a:p>
          <a:p>
            <a:pPr lvl="1"/>
            <a:r>
              <a:rPr lang="en-US" altLang="ko-KR" dirty="0" err="1"/>
              <a:t>LoadFromMemoryAsync</a:t>
            </a:r>
            <a:r>
              <a:rPr lang="ko-KR" altLang="en-US" dirty="0"/>
              <a:t>를 사용하고 디스크에서 읽는 것처럼 사용</a:t>
            </a:r>
          </a:p>
          <a:p>
            <a:pPr lvl="1"/>
            <a:r>
              <a:rPr lang="ko-KR" altLang="en-US" dirty="0"/>
              <a:t>에디터에서 </a:t>
            </a:r>
            <a:r>
              <a:rPr lang="ko-KR" altLang="en-US" dirty="0" err="1"/>
              <a:t>프로파일링할</a:t>
            </a:r>
            <a:r>
              <a:rPr lang="ko-KR" altLang="en-US" dirty="0"/>
              <a:t> 때 메모리 사용량이 많이 </a:t>
            </a:r>
            <a:r>
              <a:rPr lang="ko-KR" altLang="en-US" dirty="0" err="1"/>
              <a:t>표시될수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5.3 </a:t>
            </a:r>
            <a:r>
              <a:rPr lang="ko-KR" altLang="en-US" dirty="0"/>
              <a:t>이하 버전의 버그</a:t>
            </a:r>
          </a:p>
          <a:p>
            <a:pPr lvl="1"/>
            <a:r>
              <a:rPr lang="ko-KR" altLang="en-US" dirty="0"/>
              <a:t>안드로이드 기기에서 </a:t>
            </a:r>
            <a:r>
              <a:rPr lang="en-US" altLang="ko-KR" dirty="0" err="1"/>
              <a:t>StreamingAssets</a:t>
            </a:r>
            <a:r>
              <a:rPr lang="en-US" altLang="ko-KR" dirty="0"/>
              <a:t> </a:t>
            </a:r>
            <a:r>
              <a:rPr lang="ko-KR" altLang="en-US" dirty="0"/>
              <a:t>폴더 읽기 </a:t>
            </a:r>
            <a:r>
              <a:rPr lang="ko-KR" altLang="en-US" dirty="0" err="1"/>
              <a:t>실패가됨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5.4</a:t>
            </a:r>
            <a:r>
              <a:rPr lang="ko-KR" altLang="en-US" dirty="0"/>
              <a:t>이상에서 해결됨</a:t>
            </a:r>
          </a:p>
        </p:txBody>
      </p:sp>
    </p:spTree>
    <p:extLst>
      <p:ext uri="{BB962C8B-B14F-4D97-AF65-F5344CB8AC3E}">
        <p14:creationId xmlns:p14="http://schemas.microsoft.com/office/powerpoint/2010/main" val="61322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4A4E9-BE1B-4DC5-B3B6-4C55B146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AssetBundle.LoadFromStream</a:t>
            </a:r>
            <a:r>
              <a:rPr lang="en-US" altLang="ko-KR" dirty="0"/>
              <a:t>(Async)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0C611-687F-426A-8FA5-04374094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Stream </a:t>
            </a:r>
            <a:r>
              <a:rPr lang="ko-KR" altLang="en-US" dirty="0"/>
              <a:t>에서 로드</a:t>
            </a:r>
          </a:p>
          <a:p>
            <a:pPr lvl="1"/>
            <a:r>
              <a:rPr lang="en-US" altLang="ko-KR" dirty="0" err="1"/>
              <a:t>FileStream</a:t>
            </a:r>
            <a:r>
              <a:rPr lang="en-US" altLang="ko-KR" dirty="0"/>
              <a:t>, </a:t>
            </a:r>
            <a:r>
              <a:rPr lang="en-US" altLang="ko-KR" dirty="0" err="1"/>
              <a:t>MemoryStream</a:t>
            </a:r>
            <a:r>
              <a:rPr lang="en-US" altLang="ko-KR" dirty="0"/>
              <a:t>, </a:t>
            </a:r>
            <a:r>
              <a:rPr lang="en-US" altLang="ko-KR" dirty="0" err="1"/>
              <a:t>NetwrokStream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성능 최적화를 위한 제약 </a:t>
            </a:r>
            <a:r>
              <a:rPr lang="ko-KR" altLang="en-US" dirty="0" err="1"/>
              <a:t>사황이</a:t>
            </a:r>
            <a:r>
              <a:rPr lang="ko-KR" altLang="en-US" dirty="0"/>
              <a:t> 많음</a:t>
            </a:r>
          </a:p>
          <a:p>
            <a:pPr lvl="1"/>
            <a:r>
              <a:rPr lang="ko-KR" altLang="en-US" dirty="0" err="1"/>
              <a:t>에셋</a:t>
            </a:r>
            <a:r>
              <a:rPr lang="ko-KR" altLang="en-US" dirty="0"/>
              <a:t> 번들 데이터는 반드시 </a:t>
            </a:r>
            <a:r>
              <a:rPr lang="ko-KR" altLang="en-US" dirty="0" err="1"/>
              <a:t>스크림의</a:t>
            </a:r>
            <a:r>
              <a:rPr lang="ko-KR" altLang="en-US" dirty="0"/>
              <a:t> 제로 위치에서 시작</a:t>
            </a:r>
          </a:p>
          <a:p>
            <a:pPr lvl="1"/>
            <a:r>
              <a:rPr lang="ko-KR" altLang="en-US" dirty="0" err="1"/>
              <a:t>에셋번들</a:t>
            </a:r>
            <a:r>
              <a:rPr lang="ko-KR" altLang="en-US" dirty="0"/>
              <a:t> 데이터를 읽기 전에 </a:t>
            </a:r>
            <a:r>
              <a:rPr lang="en-US" altLang="ko-KR" dirty="0"/>
              <a:t>Seek </a:t>
            </a:r>
            <a:r>
              <a:rPr lang="ko-KR" altLang="en-US" dirty="0"/>
              <a:t>포지션을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</a:p>
          <a:p>
            <a:pPr lvl="1"/>
            <a:r>
              <a:rPr lang="ko-KR" altLang="en-US" dirty="0"/>
              <a:t>스트림의 읽기 위치가 다른 프로세스에 의해 변경되지 않는다고 가정</a:t>
            </a:r>
          </a:p>
          <a:p>
            <a:pPr lvl="1"/>
            <a:r>
              <a:rPr lang="en-US" altLang="ko-KR" dirty="0" err="1"/>
              <a:t>Stream.CanRead</a:t>
            </a:r>
            <a:r>
              <a:rPr lang="en-US" altLang="ko-KR" dirty="0"/>
              <a:t>, </a:t>
            </a:r>
            <a:r>
              <a:rPr lang="en-US" altLang="ko-KR" dirty="0" err="1"/>
              <a:t>CanSeek</a:t>
            </a:r>
            <a:r>
              <a:rPr lang="en-US" altLang="ko-KR" dirty="0"/>
              <a:t> </a:t>
            </a:r>
            <a:r>
              <a:rPr lang="ko-KR" altLang="en-US" dirty="0"/>
              <a:t>는 반드시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err="1"/>
              <a:t>리턴해야한다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88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8838263F-B7C8-4F1B-B95C-F9660405C0FE}"/>
              </a:ext>
            </a:extLst>
          </p:cNvPr>
          <p:cNvSpPr/>
          <p:nvPr/>
        </p:nvSpPr>
        <p:spPr>
          <a:xfrm>
            <a:off x="228600" y="1854200"/>
            <a:ext cx="5016500" cy="372110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5AE04-BA30-46BB-B40E-B31F3DB0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Unload(true)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CBEEF6-5E7B-4BE6-BE8B-14FBF56C2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87" y="2348600"/>
            <a:ext cx="1279525" cy="12795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A1586D-7176-404F-9216-DC9C4399E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15" y="2988363"/>
            <a:ext cx="1513055" cy="1452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4F73BB-9263-45A1-9A16-C0C8184B04E5}"/>
              </a:ext>
            </a:extLst>
          </p:cNvPr>
          <p:cNvSpPr txBox="1"/>
          <p:nvPr/>
        </p:nvSpPr>
        <p:spPr>
          <a:xfrm>
            <a:off x="2311400" y="146041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SCENE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6B8D6C-C814-4F34-980B-B3C21D0F3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4" y="2474013"/>
            <a:ext cx="1513055" cy="1452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660F80-0C22-4881-BCD5-435816EE2BEF}"/>
              </a:ext>
            </a:extLst>
          </p:cNvPr>
          <p:cNvSpPr txBox="1"/>
          <p:nvPr/>
        </p:nvSpPr>
        <p:spPr>
          <a:xfrm>
            <a:off x="8077200" y="148486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3A13966A-903B-4C8F-8070-00CE77283E11}"/>
              </a:ext>
            </a:extLst>
          </p:cNvPr>
          <p:cNvSpPr/>
          <p:nvPr/>
        </p:nvSpPr>
        <p:spPr>
          <a:xfrm>
            <a:off x="5590026" y="1854200"/>
            <a:ext cx="6146800" cy="2476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MyBundle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LoadBundle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AssetBundle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AssetBundle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LoadFromFile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MyBundle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LoadAsset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"Box"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LoadAsset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"Sphere"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LoadAsset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"Box"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Unload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600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89F0E350-6D3B-4446-858C-5344C4055B01}"/>
              </a:ext>
            </a:extLst>
          </p:cNvPr>
          <p:cNvSpPr/>
          <p:nvPr/>
        </p:nvSpPr>
        <p:spPr>
          <a:xfrm>
            <a:off x="5892800" y="4911036"/>
            <a:ext cx="18415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AssetBundle</a:t>
            </a:r>
            <a:endParaRPr lang="ko-KR" altLang="en-US" dirty="0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432FB23-CB51-4730-A009-DAE4D7EEC557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>
            <a:off x="4646070" y="3714750"/>
            <a:ext cx="1246730" cy="1539186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A15C264E-0A9D-44AD-AAE1-A782F0E72E58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rot="10800000">
            <a:off x="3376612" y="2988364"/>
            <a:ext cx="2516188" cy="2265573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200392F-1B6F-44DE-82DA-D1F6BF1DB7BC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1968230" y="3200400"/>
            <a:ext cx="3924571" cy="2053536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허용 안 됨&quot; 기호 29">
            <a:extLst>
              <a:ext uri="{FF2B5EF4-FFF2-40B4-BE49-F238E27FC236}">
                <a16:creationId xmlns:a16="http://schemas.microsoft.com/office/drawing/2014/main" id="{EC1150B7-553D-4688-B2C3-E7DF09A082F5}"/>
              </a:ext>
            </a:extLst>
          </p:cNvPr>
          <p:cNvSpPr/>
          <p:nvPr/>
        </p:nvSpPr>
        <p:spPr>
          <a:xfrm>
            <a:off x="506988" y="2498464"/>
            <a:ext cx="1409428" cy="1240737"/>
          </a:xfrm>
          <a:prstGeom prst="noSmoking">
            <a:avLst>
              <a:gd name="adj" fmla="val 63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&quot;허용 안 됨&quot; 기호 30">
            <a:extLst>
              <a:ext uri="{FF2B5EF4-FFF2-40B4-BE49-F238E27FC236}">
                <a16:creationId xmlns:a16="http://schemas.microsoft.com/office/drawing/2014/main" id="{6784F69A-CE14-4679-8E92-87FD50F1E490}"/>
              </a:ext>
            </a:extLst>
          </p:cNvPr>
          <p:cNvSpPr/>
          <p:nvPr/>
        </p:nvSpPr>
        <p:spPr>
          <a:xfrm>
            <a:off x="2020042" y="2369924"/>
            <a:ext cx="1409428" cy="1240737"/>
          </a:xfrm>
          <a:prstGeom prst="noSmoking">
            <a:avLst>
              <a:gd name="adj" fmla="val 63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&quot;허용 안 됨&quot; 기호 31">
            <a:extLst>
              <a:ext uri="{FF2B5EF4-FFF2-40B4-BE49-F238E27FC236}">
                <a16:creationId xmlns:a16="http://schemas.microsoft.com/office/drawing/2014/main" id="{A2F108D3-BEF3-4C89-9E3B-F2B3A0B3A7DF}"/>
              </a:ext>
            </a:extLst>
          </p:cNvPr>
          <p:cNvSpPr/>
          <p:nvPr/>
        </p:nvSpPr>
        <p:spPr>
          <a:xfrm>
            <a:off x="3243108" y="3082156"/>
            <a:ext cx="1409428" cy="1240737"/>
          </a:xfrm>
          <a:prstGeom prst="noSmoking">
            <a:avLst>
              <a:gd name="adj" fmla="val 63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2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8838263F-B7C8-4F1B-B95C-F9660405C0FE}"/>
              </a:ext>
            </a:extLst>
          </p:cNvPr>
          <p:cNvSpPr/>
          <p:nvPr/>
        </p:nvSpPr>
        <p:spPr>
          <a:xfrm>
            <a:off x="228600" y="1854200"/>
            <a:ext cx="5016500" cy="372110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5AE04-BA30-46BB-B40E-B31F3DB0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Unload(false)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CBEEF6-5E7B-4BE6-BE8B-14FBF56C2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87" y="2348600"/>
            <a:ext cx="1279525" cy="12795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A1586D-7176-404F-9216-DC9C4399E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15" y="2988363"/>
            <a:ext cx="1513055" cy="1452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4F73BB-9263-45A1-9A16-C0C8184B04E5}"/>
              </a:ext>
            </a:extLst>
          </p:cNvPr>
          <p:cNvSpPr txBox="1"/>
          <p:nvPr/>
        </p:nvSpPr>
        <p:spPr>
          <a:xfrm>
            <a:off x="2311400" y="146041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SCENE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6B8D6C-C814-4F34-980B-B3C21D0F3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4" y="2474013"/>
            <a:ext cx="1513055" cy="1452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660F80-0C22-4881-BCD5-435816EE2BEF}"/>
              </a:ext>
            </a:extLst>
          </p:cNvPr>
          <p:cNvSpPr txBox="1"/>
          <p:nvPr/>
        </p:nvSpPr>
        <p:spPr>
          <a:xfrm>
            <a:off x="8077200" y="148486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3A13966A-903B-4C8F-8070-00CE77283E11}"/>
              </a:ext>
            </a:extLst>
          </p:cNvPr>
          <p:cNvSpPr/>
          <p:nvPr/>
        </p:nvSpPr>
        <p:spPr>
          <a:xfrm>
            <a:off x="5590026" y="1854199"/>
            <a:ext cx="6146800" cy="2735473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MyBundle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LoadBundle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AssetBundle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AssetBundle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LoadFromFile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MyBundle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LoadAsset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"Box"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LoadAsset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"Sphere"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LoadAsset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"Box"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Unload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AssetBundle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LoadFromFile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MyBundle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LoadAsset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"Sphere"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89F0E350-6D3B-4446-858C-5344C4055B01}"/>
              </a:ext>
            </a:extLst>
          </p:cNvPr>
          <p:cNvSpPr/>
          <p:nvPr/>
        </p:nvSpPr>
        <p:spPr>
          <a:xfrm>
            <a:off x="5892800" y="4911036"/>
            <a:ext cx="18415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AssetBundle</a:t>
            </a:r>
            <a:endParaRPr lang="ko-KR" altLang="en-US" dirty="0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432FB23-CB51-4730-A009-DAE4D7EEC557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>
            <a:off x="4646070" y="3714750"/>
            <a:ext cx="1246730" cy="1539186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A15C264E-0A9D-44AD-AAE1-A782F0E72E58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rot="10800000">
            <a:off x="3376612" y="2988364"/>
            <a:ext cx="2516188" cy="2265573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200392F-1B6F-44DE-82DA-D1F6BF1DB7BC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1968230" y="3200400"/>
            <a:ext cx="3924571" cy="2053536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E99EA3B9-7E9E-4E2B-BAEB-E8F5A4AD5670}"/>
              </a:ext>
            </a:extLst>
          </p:cNvPr>
          <p:cNvSpPr/>
          <p:nvPr/>
        </p:nvSpPr>
        <p:spPr>
          <a:xfrm>
            <a:off x="5892799" y="5082487"/>
            <a:ext cx="1841500" cy="68580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AssetBundle</a:t>
            </a:r>
            <a:endParaRPr lang="ko-KR" altLang="en-US" dirty="0"/>
          </a:p>
        </p:txBody>
      </p: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A167E290-4CC1-4123-8901-109F59A065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9" y="4441136"/>
            <a:ext cx="1279525" cy="1279525"/>
          </a:xfrm>
          <a:prstGeom prst="rect">
            <a:avLst/>
          </a:prstGeom>
        </p:spPr>
      </p:pic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5C3E00FA-2C38-4EA0-B67C-E9D4C48F649F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rot="10800000">
            <a:off x="1838765" y="5080899"/>
            <a:ext cx="4054035" cy="344488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1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E89D1-B0C1-4766-A4F6-8B7F320A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AssetBundle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A901A-6035-46B7-8DD6-3F31460B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47" y="1193180"/>
            <a:ext cx="7342987" cy="5319132"/>
          </a:xfrm>
        </p:spPr>
        <p:txBody>
          <a:bodyPr/>
          <a:lstStyle/>
          <a:p>
            <a:r>
              <a:rPr lang="ko-KR" altLang="en-US" dirty="0"/>
              <a:t>제작 사용시 </a:t>
            </a:r>
            <a:r>
              <a:rPr lang="en-US" altLang="ko-KR" dirty="0"/>
              <a:t>.manifest </a:t>
            </a:r>
            <a:r>
              <a:rPr lang="ko-KR" altLang="en-US" dirty="0"/>
              <a:t>파일들은 종속성에 관련된 정보를 직접 </a:t>
            </a:r>
            <a:r>
              <a:rPr lang="ko-KR" altLang="en-US" dirty="0" err="1"/>
              <a:t>볼수</a:t>
            </a:r>
            <a:r>
              <a:rPr lang="ko-KR" altLang="en-US" dirty="0"/>
              <a:t> </a:t>
            </a:r>
            <a:r>
              <a:rPr lang="ko-KR" altLang="en-US" dirty="0" err="1"/>
              <a:t>있는것이고</a:t>
            </a:r>
            <a:r>
              <a:rPr lang="ko-KR" altLang="en-US" dirty="0"/>
              <a:t> 실제로 데이터 읽어 들일때는 필요 없는 파일이다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파일을 </a:t>
            </a:r>
            <a:r>
              <a:rPr lang="en-US" altLang="ko-KR" dirty="0"/>
              <a:t>.json </a:t>
            </a:r>
            <a:r>
              <a:rPr lang="ko-KR" altLang="en-US" dirty="0"/>
              <a:t>방식으로 처리하면 </a:t>
            </a:r>
            <a:r>
              <a:rPr lang="en-US" altLang="ko-KR" dirty="0" err="1"/>
              <a:t>githubio</a:t>
            </a:r>
            <a:r>
              <a:rPr lang="en-US" altLang="ko-KR" dirty="0"/>
              <a:t> </a:t>
            </a:r>
            <a:r>
              <a:rPr lang="ko-KR" altLang="en-US" dirty="0"/>
              <a:t>에 올려서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BD823F62-EA3C-4D4C-BD21-705A21A32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564" y="1235543"/>
          <a:ext cx="3391097" cy="524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Image" r:id="rId3" imgW="7580880" imgH="11720520" progId="Photoshop.Image.13">
                  <p:embed/>
                </p:oleObj>
              </mc:Choice>
              <mc:Fallback>
                <p:oleObj name="Image" r:id="rId3" imgW="7580880" imgH="11720520" progId="Photoshop.Image.13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BD823F62-EA3C-4D4C-BD21-705A21A32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4" y="1235543"/>
                        <a:ext cx="3391097" cy="5241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24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C2B5A-AA43-4A5B-B183-A57C3FBA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6A284-2CFF-45D7-BCA4-7D306492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179" y="1193180"/>
            <a:ext cx="7616256" cy="27692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애셋</a:t>
            </a:r>
            <a:r>
              <a:rPr lang="ko-KR" altLang="en-US" dirty="0"/>
              <a:t> 번들에 이름을 지정하여 줍니다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</a:t>
            </a:r>
            <a:r>
              <a:rPr lang="en-US" altLang="ko-KR" dirty="0" err="1"/>
              <a:t>AssetBundle</a:t>
            </a:r>
            <a:r>
              <a:rPr lang="ko-KR" altLang="en-US" dirty="0"/>
              <a:t>은 당연히 다른 </a:t>
            </a:r>
            <a:r>
              <a:rPr lang="ko-KR" altLang="en-US" dirty="0" err="1"/>
              <a:t>에셋들도</a:t>
            </a:r>
            <a:r>
              <a:rPr lang="ko-KR" altLang="en-US" dirty="0"/>
              <a:t> 포함할 수 있고</a:t>
            </a:r>
            <a:r>
              <a:rPr lang="en-US" altLang="ko-KR" dirty="0" err="1"/>
              <a:t>AssetBundle</a:t>
            </a:r>
            <a:r>
              <a:rPr lang="ko-KR" altLang="en-US" dirty="0"/>
              <a:t>의 이름은 항상 소문자이며 대문자로 입력해도 소문자로 변환됩니다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'bundle/assetbundle_0'</a:t>
            </a:r>
            <a:r>
              <a:rPr lang="ko-KR" altLang="en-US" dirty="0"/>
              <a:t>과 같이 슬래시와 함께 입력한 경우 자동으로 메뉴에 하위 메뉴가 포함되도록 폴더가 만들어집니다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EB427A23-EBA3-43B5-8918-215D5C600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717431"/>
              </p:ext>
            </p:extLst>
          </p:nvPr>
        </p:nvGraphicFramePr>
        <p:xfrm>
          <a:off x="329565" y="1193180"/>
          <a:ext cx="36703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Image" r:id="rId3" imgW="3669840" imgH="4761720" progId="Photoshop.Image.13">
                  <p:embed/>
                </p:oleObj>
              </mc:Choice>
              <mc:Fallback>
                <p:oleObj name="Image" r:id="rId3" imgW="3669840" imgH="4761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" y="1193180"/>
                        <a:ext cx="3670300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EDD9538-7126-4FF7-9253-A029F0899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08589"/>
              </p:ext>
            </p:extLst>
          </p:nvPr>
        </p:nvGraphicFramePr>
        <p:xfrm>
          <a:off x="329565" y="5926777"/>
          <a:ext cx="363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Image" r:id="rId5" imgW="3631680" imgH="444240" progId="Photoshop.Image.13">
                  <p:embed/>
                </p:oleObj>
              </mc:Choice>
              <mc:Fallback>
                <p:oleObj name="Image" r:id="rId5" imgW="3631680" imgH="444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565" y="5926777"/>
                        <a:ext cx="3632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B30724F-7967-4746-88C9-7D9AF456A859}"/>
              </a:ext>
            </a:extLst>
          </p:cNvPr>
          <p:cNvSpPr/>
          <p:nvPr/>
        </p:nvSpPr>
        <p:spPr>
          <a:xfrm>
            <a:off x="3195145" y="5926776"/>
            <a:ext cx="766620" cy="444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D7D79D5-52FF-4403-BAD6-DCD4E6401EC4}"/>
              </a:ext>
            </a:extLst>
          </p:cNvPr>
          <p:cNvSpPr txBox="1">
            <a:spLocks/>
          </p:cNvSpPr>
          <p:nvPr/>
        </p:nvSpPr>
        <p:spPr>
          <a:xfrm>
            <a:off x="5118538" y="5486400"/>
            <a:ext cx="5150069" cy="117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.</a:t>
            </a:r>
            <a:r>
              <a:rPr lang="en-US" altLang="ko-KR" dirty="0" err="1"/>
              <a:t>hd</a:t>
            </a:r>
            <a:r>
              <a:rPr lang="en-US" altLang="ko-KR" dirty="0"/>
              <a:t> </a:t>
            </a:r>
            <a:r>
              <a:rPr lang="ko-KR" altLang="en-US" dirty="0"/>
              <a:t>등 확장자처럼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이것을 통해서 </a:t>
            </a:r>
            <a:r>
              <a:rPr lang="en-US" altLang="ko-KR" dirty="0"/>
              <a:t>txt</a:t>
            </a:r>
            <a:r>
              <a:rPr lang="ko-KR" altLang="en-US" dirty="0"/>
              <a:t>나 </a:t>
            </a:r>
            <a:r>
              <a:rPr lang="en-US" altLang="ko-KR" dirty="0"/>
              <a:t>jpg</a:t>
            </a:r>
            <a:r>
              <a:rPr lang="ko-KR" altLang="en-US" dirty="0"/>
              <a:t>등으로 </a:t>
            </a:r>
            <a:r>
              <a:rPr lang="ko-KR" altLang="en-US" dirty="0" err="1"/>
              <a:t>바꾼뒤에</a:t>
            </a:r>
            <a:r>
              <a:rPr lang="ko-KR" altLang="en-US" dirty="0"/>
              <a:t> </a:t>
            </a:r>
            <a:r>
              <a:rPr lang="en-US" altLang="ko-KR" dirty="0"/>
              <a:t>github.io </a:t>
            </a:r>
            <a:r>
              <a:rPr lang="ko-KR" altLang="en-US" dirty="0"/>
              <a:t>에 올려서 사용하는 방법도 있다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7E02FB-FE88-4E0C-AFD8-620C9D67F2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961765" y="6075363"/>
            <a:ext cx="1156773" cy="73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57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789E1-905C-49FF-A847-C6D1C181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A1CD8-8D44-415C-B798-DDF84C21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BuildAssetBundleOptions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.None</a:t>
            </a:r>
          </a:p>
          <a:p>
            <a:pPr marL="457200" lvl="1" indent="0">
              <a:buNone/>
            </a:pPr>
            <a:r>
              <a:rPr lang="ko-KR" altLang="en-US" dirty="0"/>
              <a:t>압축된 단일 </a:t>
            </a:r>
            <a:r>
              <a:rPr lang="en-US" altLang="ko-KR" dirty="0"/>
              <a:t>LZMA </a:t>
            </a:r>
            <a:r>
              <a:rPr lang="ko-KR" altLang="en-US" dirty="0"/>
              <a:t>스트림인 </a:t>
            </a:r>
            <a:r>
              <a:rPr lang="en-US" altLang="ko-KR" dirty="0"/>
              <a:t>LZMA </a:t>
            </a:r>
            <a:r>
              <a:rPr lang="ko-KR" altLang="en-US" dirty="0"/>
              <a:t>압축 포맷 사용 </a:t>
            </a:r>
            <a:r>
              <a:rPr lang="en-US" altLang="ko-KR" dirty="0"/>
              <a:t>LZMA </a:t>
            </a:r>
            <a:r>
              <a:rPr lang="ko-KR" altLang="en-US" dirty="0" err="1"/>
              <a:t>압축포맷은</a:t>
            </a:r>
            <a:r>
              <a:rPr lang="ko-KR" altLang="en-US" dirty="0"/>
              <a:t> 사용하기 전에 전체 번들의 압축을 풀어야 하므로</a:t>
            </a:r>
            <a:r>
              <a:rPr lang="en-US" altLang="ko-KR" dirty="0"/>
              <a:t>, </a:t>
            </a:r>
            <a:r>
              <a:rPr lang="ko-KR" altLang="en-US" dirty="0"/>
              <a:t>로드 시간이 </a:t>
            </a:r>
            <a:r>
              <a:rPr lang="ko-KR" altLang="en-US" dirty="0" err="1"/>
              <a:t>길어짐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.</a:t>
            </a:r>
            <a:r>
              <a:rPr lang="en-US" altLang="ko-KR" dirty="0" err="1"/>
              <a:t>UncompressedAssetBundle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압축하지 않음</a:t>
            </a:r>
          </a:p>
          <a:p>
            <a:pPr marL="457200" lvl="1" indent="0">
              <a:buNone/>
            </a:pPr>
            <a:r>
              <a:rPr lang="en-US" altLang="ko-KR" dirty="0"/>
              <a:t>.</a:t>
            </a:r>
            <a:r>
              <a:rPr lang="en-US" altLang="ko-KR" dirty="0" err="1"/>
              <a:t>ChunkBasedCompression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LZ4 </a:t>
            </a:r>
            <a:r>
              <a:rPr lang="ko-KR" altLang="en-US" dirty="0"/>
              <a:t>압축 사용 </a:t>
            </a:r>
            <a:r>
              <a:rPr lang="ko-KR" altLang="en-US" dirty="0" err="1"/>
              <a:t>에셋</a:t>
            </a:r>
            <a:r>
              <a:rPr lang="ko-KR" altLang="en-US" dirty="0"/>
              <a:t> 사용시 모든 번들의 압축을 풀 필요 없이 </a:t>
            </a:r>
            <a:r>
              <a:rPr lang="ko-KR" altLang="en-US" dirty="0" err="1"/>
              <a:t>청크</a:t>
            </a:r>
            <a:r>
              <a:rPr lang="ko-KR" altLang="en-US" dirty="0"/>
              <a:t> 단위로 로드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58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F4C5C-A153-4C35-9233-FC69D59D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패치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CBEB8-5440-4AF8-8EC9-F3C31A7E3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28671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&gt; </a:t>
            </a:r>
            <a:r>
              <a:rPr lang="ko-KR" altLang="en-US" dirty="0"/>
              <a:t>변경된 내역만 패치로 올리는 방식</a:t>
            </a:r>
            <a:r>
              <a:rPr lang="en-US" altLang="ko-KR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버전이 바뀔 때 마다 패치를 올리는 방식도 있습니다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-US" altLang="ko-KR" dirty="0"/>
              <a:t>1.0 </a:t>
            </a:r>
            <a:r>
              <a:rPr lang="ko-KR" altLang="en-US" dirty="0"/>
              <a:t>이 처음에 나갔다면 그 다음 패치는 </a:t>
            </a:r>
            <a:r>
              <a:rPr lang="en-US" altLang="ko-KR" dirty="0"/>
              <a:t>1.01, 1.02, 1.03, 1.04, 1.05 </a:t>
            </a:r>
            <a:r>
              <a:rPr lang="ko-KR" altLang="en-US" dirty="0"/>
              <a:t>이렇게 패치를 만들어서 올리는 거죠 </a:t>
            </a:r>
            <a:r>
              <a:rPr lang="ko-KR" altLang="en-US" dirty="0" err="1"/>
              <a:t>런처에서는</a:t>
            </a:r>
            <a:r>
              <a:rPr lang="ko-KR" altLang="en-US" dirty="0"/>
              <a:t> 현재 로컬의 버전이 </a:t>
            </a:r>
            <a:r>
              <a:rPr lang="ko-KR" altLang="en-US" dirty="0" err="1"/>
              <a:t>뭔지</a:t>
            </a:r>
            <a:r>
              <a:rPr lang="ko-KR" altLang="en-US" dirty="0"/>
              <a:t> 저장해 놓고 있다가 업데이트를 받을 때 패치 서버의 최신 버전과 비교해 보고 그 중간에 나왔던 패치 파일을 다 내려 받아서 차례대로 덮어 씌우는 방식입니다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예를 들어 유저의 로컬 버전이 </a:t>
            </a:r>
            <a:r>
              <a:rPr lang="en-US" altLang="ko-KR" dirty="0"/>
              <a:t>1.03</a:t>
            </a:r>
            <a:r>
              <a:rPr lang="ko-KR" altLang="en-US" dirty="0"/>
              <a:t>이고 최신이 </a:t>
            </a:r>
            <a:r>
              <a:rPr lang="en-US" altLang="ko-KR" dirty="0"/>
              <a:t>1.05</a:t>
            </a:r>
            <a:r>
              <a:rPr lang="ko-KR" altLang="en-US" dirty="0"/>
              <a:t>라면</a:t>
            </a:r>
            <a:r>
              <a:rPr lang="en-US" altLang="ko-KR" dirty="0"/>
              <a:t>, 1.04</a:t>
            </a:r>
            <a:r>
              <a:rPr lang="ko-KR" altLang="en-US" dirty="0"/>
              <a:t>를 먼저 받고</a:t>
            </a:r>
            <a:r>
              <a:rPr lang="en-US" altLang="ko-KR" dirty="0"/>
              <a:t>, 1.05</a:t>
            </a:r>
            <a:r>
              <a:rPr lang="ko-KR" altLang="en-US" dirty="0"/>
              <a:t>를 </a:t>
            </a:r>
            <a:r>
              <a:rPr lang="ko-KR" altLang="en-US" dirty="0" err="1"/>
              <a:t>받는방식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문제점 </a:t>
            </a:r>
            <a:r>
              <a:rPr lang="en-US" altLang="ko-KR" dirty="0"/>
              <a:t>&gt;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1.0 -&gt; 1.05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업로드 </a:t>
            </a:r>
            <a:r>
              <a:rPr lang="ko-KR" altLang="en-US" dirty="0" err="1"/>
              <a:t>할시</a:t>
            </a:r>
            <a:r>
              <a:rPr lang="ko-KR" altLang="en-US" dirty="0"/>
              <a:t> 모든 버전을 다 받아서 패치를 </a:t>
            </a:r>
            <a:r>
              <a:rPr lang="ko-KR" altLang="en-US" dirty="0" err="1"/>
              <a:t>해야지</a:t>
            </a:r>
            <a:r>
              <a:rPr lang="ko-KR" altLang="en-US" dirty="0"/>
              <a:t> 되기때문에 비효율적이다</a:t>
            </a:r>
            <a:r>
              <a:rPr lang="en-US" altLang="ko-KR" dirty="0"/>
              <a:t>. 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로컬파일의 </a:t>
            </a:r>
            <a:r>
              <a:rPr lang="ko-KR" altLang="en-US" dirty="0" err="1"/>
              <a:t>손상등이</a:t>
            </a:r>
            <a:r>
              <a:rPr lang="ko-KR" altLang="en-US" dirty="0"/>
              <a:t> 생기면 문제점등이 관리에서 문제점들이 많아진다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87491E-26D1-4308-A8C9-44BDE49C1500}"/>
              </a:ext>
            </a:extLst>
          </p:cNvPr>
          <p:cNvSpPr txBox="1">
            <a:spLocks/>
          </p:cNvSpPr>
          <p:nvPr/>
        </p:nvSpPr>
        <p:spPr>
          <a:xfrm>
            <a:off x="329565" y="4422786"/>
            <a:ext cx="11532870" cy="172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&gt; </a:t>
            </a:r>
            <a:r>
              <a:rPr lang="ko-KR" altLang="en-US" sz="1600" dirty="0"/>
              <a:t>하이브리드 방식</a:t>
            </a:r>
            <a:endParaRPr lang="en-US" altLang="ko-KR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/>
              <a:t>현재 버전과 최신버전의 </a:t>
            </a:r>
            <a:r>
              <a:rPr lang="ko-KR" altLang="en-US" sz="1600" dirty="0" err="1"/>
              <a:t>차이값등을</a:t>
            </a:r>
            <a:r>
              <a:rPr lang="ko-KR" altLang="en-US" sz="1600" dirty="0"/>
              <a:t> 이용해서 한번에 패치하는 방식으로 적용하도록 하고 버전차이가 작으면 변경 내역만 받는 패치방법을 사용하면 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293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EF0AB-80EF-4BD6-8863-658DBD6A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</a:t>
            </a:r>
            <a:r>
              <a:rPr lang="ko-KR" altLang="en-US" dirty="0"/>
              <a:t> 이용한 </a:t>
            </a:r>
            <a:r>
              <a:rPr lang="ko-KR" altLang="en-US" dirty="0" err="1"/>
              <a:t>애셋번들</a:t>
            </a:r>
            <a:r>
              <a:rPr lang="ko-KR" altLang="en-US" dirty="0"/>
              <a:t> 로드하기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D7108-D96C-4181-83B9-2E3AAED5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2235820"/>
          </a:xfrm>
        </p:spPr>
        <p:txBody>
          <a:bodyPr/>
          <a:lstStyle/>
          <a:p>
            <a:r>
              <a:rPr lang="ko-KR" altLang="en-US" dirty="0"/>
              <a:t>앞부분에 버전 체크용으로 </a:t>
            </a:r>
            <a:r>
              <a:rPr lang="ko-KR" altLang="en-US" dirty="0" err="1"/>
              <a:t>만들어둔</a:t>
            </a:r>
            <a:r>
              <a:rPr lang="ko-KR" altLang="en-US" dirty="0"/>
              <a:t> </a:t>
            </a:r>
            <a:r>
              <a:rPr lang="ko-KR" altLang="en-US" dirty="0" err="1"/>
              <a:t>싸이트를</a:t>
            </a:r>
            <a:r>
              <a:rPr lang="ko-KR" altLang="en-US" dirty="0"/>
              <a:t> 이용해서 </a:t>
            </a:r>
            <a:r>
              <a:rPr lang="ko-KR" altLang="en-US" dirty="0" err="1"/>
              <a:t>애셋번들</a:t>
            </a:r>
            <a:r>
              <a:rPr lang="ko-KR" altLang="en-US" dirty="0"/>
              <a:t> 파일들을 업로드 하고 </a:t>
            </a:r>
            <a:r>
              <a:rPr lang="en-US" altLang="ko-KR" dirty="0"/>
              <a:t>WWW</a:t>
            </a:r>
            <a:r>
              <a:rPr lang="ko-KR" altLang="en-US" dirty="0"/>
              <a:t>이용하여 다운로드 하여 사용하는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GIT</a:t>
            </a:r>
            <a:r>
              <a:rPr lang="ko-KR" altLang="en-US" dirty="0"/>
              <a:t>을 이용하여 </a:t>
            </a:r>
            <a:r>
              <a:rPr lang="ko-KR" altLang="en-US" dirty="0" err="1"/>
              <a:t>애셋번들자료들을</a:t>
            </a:r>
            <a:r>
              <a:rPr lang="ko-KR" altLang="en-US" dirty="0"/>
              <a:t> </a:t>
            </a:r>
            <a:r>
              <a:rPr lang="ko-KR" altLang="en-US" dirty="0" err="1"/>
              <a:t>싸이트</a:t>
            </a:r>
            <a:r>
              <a:rPr lang="ko-KR" altLang="en-US" dirty="0"/>
              <a:t> </a:t>
            </a:r>
            <a:r>
              <a:rPr lang="ko-KR" altLang="en-US" dirty="0" err="1"/>
              <a:t>올려두도록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31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EC8A5-4866-42A8-A25F-D34DB16A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DEEBA-1F6B-4339-AEC5-F8759261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/>
              <a:t>저장 공간</a:t>
            </a:r>
          </a:p>
          <a:p>
            <a:pPr marL="0" indent="0">
              <a:buNone/>
            </a:pPr>
            <a:r>
              <a:rPr lang="ko-KR" altLang="en-US" dirty="0"/>
              <a:t>모든 플랫폼에서 </a:t>
            </a:r>
            <a:r>
              <a:rPr lang="en-US" altLang="ko-KR" dirty="0" err="1">
                <a:hlinkClick r:id="rId3"/>
              </a:rPr>
              <a:t>Application.persistentDataPath</a:t>
            </a:r>
            <a:r>
              <a:rPr lang="ko-KR" altLang="en-US" dirty="0"/>
              <a:t>는 애플리케이션이 실행되는 동안 유지되어야 하는 데이터를 </a:t>
            </a:r>
            <a:r>
              <a:rPr lang="ko-KR" altLang="en-US" dirty="0" err="1"/>
              <a:t>저장하는데에</a:t>
            </a:r>
            <a:r>
              <a:rPr lang="ko-KR" altLang="en-US" dirty="0"/>
              <a:t> 사용되어야 하는 쓰기 가능한 위치를 가리킵니다</a:t>
            </a:r>
            <a:r>
              <a:rPr lang="en-US" altLang="ko-KR" dirty="0"/>
              <a:t>. </a:t>
            </a:r>
            <a:r>
              <a:rPr lang="ko-KR" altLang="en-US" dirty="0"/>
              <a:t>커스텀 </a:t>
            </a:r>
            <a:r>
              <a:rPr lang="ko-KR" altLang="en-US" dirty="0" err="1"/>
              <a:t>다운로더를</a:t>
            </a:r>
            <a:r>
              <a:rPr lang="ko-KR" altLang="en-US" dirty="0"/>
              <a:t> 작성할 때</a:t>
            </a:r>
            <a:r>
              <a:rPr lang="en-US" altLang="ko-KR" dirty="0"/>
              <a:t>, </a:t>
            </a:r>
            <a:r>
              <a:rPr lang="ko-KR" altLang="en-US" dirty="0" err="1"/>
              <a:t>다운로드된</a:t>
            </a:r>
            <a:r>
              <a:rPr lang="ko-KR" altLang="en-US" dirty="0"/>
              <a:t> 데이터를 저장하기 위해 </a:t>
            </a:r>
            <a:r>
              <a:rPr lang="en-US" altLang="ko-KR" dirty="0" err="1">
                <a:hlinkClick r:id="rId3"/>
              </a:rPr>
              <a:t>Application.persistentDataPath</a:t>
            </a:r>
            <a:r>
              <a:rPr lang="ko-KR" altLang="en-US" dirty="0"/>
              <a:t>의 하위 디렉토리를 사용할 것을 강력히 </a:t>
            </a:r>
            <a:r>
              <a:rPr lang="ko-KR" altLang="en-US" dirty="0" err="1"/>
              <a:t>추천드립니다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hlinkClick r:id="rId4"/>
              </a:rPr>
              <a:t>Application.streamingAssetPath</a:t>
            </a:r>
            <a:r>
              <a:rPr lang="ko-KR" altLang="en-US" dirty="0"/>
              <a:t>는 쓰기 불가능하고 </a:t>
            </a:r>
            <a:r>
              <a:rPr lang="ko-KR" altLang="en-US" dirty="0" err="1"/>
              <a:t>에셋번들</a:t>
            </a:r>
            <a:r>
              <a:rPr lang="ko-KR" altLang="en-US" dirty="0"/>
              <a:t> </a:t>
            </a:r>
            <a:r>
              <a:rPr lang="ko-KR" altLang="en-US" dirty="0" err="1"/>
              <a:t>캐쉬로써는</a:t>
            </a:r>
            <a:r>
              <a:rPr lang="ko-KR" altLang="en-US" dirty="0"/>
              <a:t> 나쁜 선택입니다</a:t>
            </a:r>
            <a:r>
              <a:rPr lang="en-US" altLang="ko-KR" dirty="0"/>
              <a:t>. </a:t>
            </a:r>
            <a:r>
              <a:rPr lang="en-US" altLang="ko-KR" dirty="0" err="1"/>
              <a:t>streamingAssetsPath</a:t>
            </a:r>
            <a:r>
              <a:rPr lang="ko-KR" altLang="en-US" dirty="0"/>
              <a:t>의 위치에 대한 예는 다음과 같습니다 </a:t>
            </a:r>
            <a:r>
              <a:rPr lang="en-US" altLang="ko-KR" dirty="0"/>
              <a:t>: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OSX : .app </a:t>
            </a:r>
            <a:r>
              <a:rPr lang="ko-KR" altLang="en-US" dirty="0"/>
              <a:t>패키지 안 </a:t>
            </a:r>
            <a:r>
              <a:rPr lang="en-US" altLang="ko-KR" dirty="0"/>
              <a:t>; </a:t>
            </a:r>
            <a:r>
              <a:rPr lang="ko-KR" altLang="en-US" dirty="0"/>
              <a:t>쓰기 불가능</a:t>
            </a:r>
          </a:p>
          <a:p>
            <a:pPr marL="0" indent="0">
              <a:buNone/>
            </a:pPr>
            <a:r>
              <a:rPr lang="en-US" altLang="ko-KR" dirty="0"/>
              <a:t>Windows : </a:t>
            </a:r>
            <a:r>
              <a:rPr lang="ko-KR" altLang="en-US" dirty="0"/>
              <a:t>설치 디렉토리 안</a:t>
            </a:r>
            <a:r>
              <a:rPr lang="en-US" altLang="ko-KR" dirty="0"/>
              <a:t>(</a:t>
            </a:r>
            <a:r>
              <a:rPr lang="ko-KR" altLang="en-US" dirty="0"/>
              <a:t>예를 들어 </a:t>
            </a:r>
            <a:r>
              <a:rPr lang="en-US" altLang="ko-KR" dirty="0"/>
              <a:t>Program Files) ; </a:t>
            </a:r>
            <a:r>
              <a:rPr lang="ko-KR" altLang="en-US" dirty="0"/>
              <a:t>일반적으로 쓰기 불가능</a:t>
            </a:r>
          </a:p>
          <a:p>
            <a:pPr marL="0" indent="0">
              <a:buNone/>
            </a:pPr>
            <a:r>
              <a:rPr lang="en-US" altLang="ko-KR" dirty="0"/>
              <a:t>iOS : .</a:t>
            </a:r>
            <a:r>
              <a:rPr lang="en-US" altLang="ko-KR" dirty="0" err="1"/>
              <a:t>ipa</a:t>
            </a:r>
            <a:r>
              <a:rPr lang="en-US" altLang="ko-KR" dirty="0"/>
              <a:t> </a:t>
            </a:r>
            <a:r>
              <a:rPr lang="ko-KR" altLang="en-US" dirty="0"/>
              <a:t>패키지 안 </a:t>
            </a:r>
            <a:r>
              <a:rPr lang="en-US" altLang="ko-KR" dirty="0"/>
              <a:t>; </a:t>
            </a:r>
            <a:r>
              <a:rPr lang="ko-KR" altLang="en-US" dirty="0"/>
              <a:t>쓰기 불가능</a:t>
            </a:r>
          </a:p>
          <a:p>
            <a:pPr marL="0" indent="0">
              <a:buNone/>
            </a:pPr>
            <a:r>
              <a:rPr lang="ko-KR" altLang="en-US" dirty="0"/>
              <a:t>안드로이드 </a:t>
            </a:r>
            <a:r>
              <a:rPr lang="en-US" altLang="ko-KR" dirty="0"/>
              <a:t>: </a:t>
            </a:r>
            <a:r>
              <a:rPr lang="ko-KR" altLang="en-US" dirty="0"/>
              <a:t>압축된 </a:t>
            </a:r>
            <a:r>
              <a:rPr lang="en-US" altLang="ko-KR" dirty="0"/>
              <a:t>.jar </a:t>
            </a:r>
            <a:r>
              <a:rPr lang="ko-KR" altLang="en-US" dirty="0"/>
              <a:t>파일 </a:t>
            </a:r>
            <a:r>
              <a:rPr lang="en-US" altLang="ko-KR" dirty="0"/>
              <a:t>; </a:t>
            </a:r>
            <a:r>
              <a:rPr lang="ko-KR" altLang="en-US" dirty="0"/>
              <a:t>쓰기 불가능</a:t>
            </a:r>
          </a:p>
          <a:p>
            <a:pPr marL="0" indent="0"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53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609A57B-0135-4DC6-9D16-358B9212A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70" y="733545"/>
            <a:ext cx="8502954" cy="354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A0D987-A082-4ED9-9AB3-8B72B3DA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애셋번들</a:t>
            </a:r>
            <a:r>
              <a:rPr lang="ko-KR" altLang="en-US" dirty="0"/>
              <a:t> 중복성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8621E-F11B-4D03-B386-575895B4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164106"/>
            <a:ext cx="11532870" cy="13482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중복된 리소스를 가지고 있는 </a:t>
            </a:r>
            <a:r>
              <a:rPr lang="en-US" altLang="ko-KR" dirty="0" err="1"/>
              <a:t>assetbundle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각각의 </a:t>
            </a:r>
            <a:r>
              <a:rPr lang="ko-KR" altLang="en-US" dirty="0" err="1"/>
              <a:t>번들값에</a:t>
            </a:r>
            <a:r>
              <a:rPr lang="ko-KR" altLang="en-US" dirty="0"/>
              <a:t> 연결된 </a:t>
            </a:r>
            <a:r>
              <a:rPr lang="ko-KR" altLang="en-US" dirty="0" err="1"/>
              <a:t>매트리얼을</a:t>
            </a:r>
            <a:r>
              <a:rPr lang="ko-KR" altLang="en-US" dirty="0"/>
              <a:t> 개별적으로 가지고 있는 상황이다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9FA3F7-2990-4BEE-999E-E9135E00172F}"/>
              </a:ext>
            </a:extLst>
          </p:cNvPr>
          <p:cNvSpPr/>
          <p:nvPr/>
        </p:nvSpPr>
        <p:spPr>
          <a:xfrm>
            <a:off x="329565" y="6281407"/>
            <a:ext cx="7752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https://learn.unity.com/tutorial/assets-resources-and-assetbundles#</a:t>
            </a:r>
            <a:endParaRPr lang="ko-KR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97C3CAB-32E4-4AA5-BEBB-326A39995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6" y="3598200"/>
            <a:ext cx="4731297" cy="149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67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A3651-0EAC-42BB-BBCB-7D88D313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47288-A81A-43B1-BAE4-69AB29AB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384400"/>
            <a:ext cx="11532870" cy="11279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err="1"/>
              <a:t>매트리얼</a:t>
            </a:r>
            <a:r>
              <a:rPr lang="ko-KR" altLang="en-US" dirty="0"/>
              <a:t> 자체를 번들에 등록하여 </a:t>
            </a:r>
            <a:r>
              <a:rPr lang="en-US" altLang="ko-KR" dirty="0"/>
              <a:t>Cube, Sphere </a:t>
            </a:r>
            <a:r>
              <a:rPr lang="ko-KR" altLang="en-US" dirty="0"/>
              <a:t>에서 </a:t>
            </a:r>
            <a:r>
              <a:rPr lang="ko-KR" altLang="en-US" dirty="0" err="1"/>
              <a:t>매트리얼을</a:t>
            </a:r>
            <a:r>
              <a:rPr lang="ko-KR" altLang="en-US" dirty="0"/>
              <a:t> 참조하는 방식으로 수정하면 용량을 </a:t>
            </a:r>
            <a:r>
              <a:rPr lang="ko-KR" altLang="en-US" dirty="0" err="1"/>
              <a:t>줄일수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실제 프로젝트에서는 공통으로 쓰이는 </a:t>
            </a:r>
            <a:r>
              <a:rPr lang="en-US" altLang="ko-KR" dirty="0"/>
              <a:t>atlas, textures, prefabs </a:t>
            </a:r>
            <a:r>
              <a:rPr lang="ko-KR" altLang="en-US" dirty="0"/>
              <a:t>등 모든 타입이 대상이 될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77C625C-E422-4756-B0BC-269D0B44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28" y="1473600"/>
            <a:ext cx="51435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70F6436-2316-4C9F-AB1D-8CB31C634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39" y="2426758"/>
            <a:ext cx="5322251" cy="20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63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A8188-1D74-455E-9357-0ABC31B3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애셋번들</a:t>
            </a:r>
            <a:r>
              <a:rPr lang="ko-KR" altLang="en-US" dirty="0"/>
              <a:t> 브라우저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B6593-F98B-4395-8DBD-8562FEE4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402317"/>
            <a:ext cx="11532870" cy="1109994"/>
          </a:xfrm>
        </p:spPr>
        <p:txBody>
          <a:bodyPr/>
          <a:lstStyle/>
          <a:p>
            <a:r>
              <a:rPr lang="ko-KR" altLang="en-US" dirty="0"/>
              <a:t>번들에 관련된 정보를 툴 형태로 보기 편하게 만들어져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6A1CC90-A6F2-4836-95C2-CE95A1E0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193180"/>
            <a:ext cx="5964691" cy="286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EA3CFB-BF70-43E8-B4EE-AB3A68C5F60B}"/>
              </a:ext>
            </a:extLst>
          </p:cNvPr>
          <p:cNvSpPr/>
          <p:nvPr/>
        </p:nvSpPr>
        <p:spPr>
          <a:xfrm>
            <a:off x="2505075" y="405741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hlinkClick r:id="rId4"/>
              </a:rPr>
              <a:t>https://assetstore.unity.com/packages/tools/utilities/asset-bundle-browser-93571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063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4D4F1-A392-490A-838E-01C7251C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D4911-DC60-4B50-B2B5-21931611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771696"/>
            <a:ext cx="11532870" cy="174061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번들에 관련된 </a:t>
            </a:r>
            <a:r>
              <a:rPr lang="ko-KR" altLang="en-US" dirty="0" err="1"/>
              <a:t>정보등을</a:t>
            </a:r>
            <a:r>
              <a:rPr lang="ko-KR" altLang="en-US" dirty="0"/>
              <a:t> 한눈에 </a:t>
            </a:r>
            <a:r>
              <a:rPr lang="ko-KR" altLang="en-US" dirty="0" err="1"/>
              <a:t>볼수가</a:t>
            </a:r>
            <a:r>
              <a:rPr lang="ko-KR" altLang="en-US" dirty="0"/>
              <a:t> 있고 툴을 이용한 빌드를 진행 할 수가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이후 만들어진 파일을 </a:t>
            </a:r>
            <a:r>
              <a:rPr lang="ko-KR" altLang="en-US" dirty="0" err="1"/>
              <a:t>압축등을</a:t>
            </a:r>
            <a:r>
              <a:rPr lang="ko-KR" altLang="en-US" dirty="0"/>
              <a:t> 이용해서 서버에서 다운 받도록 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8F82D1-4D21-4AC2-B4C5-C653E609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1193180"/>
            <a:ext cx="3609869" cy="322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CD30DFF-841E-4B80-89A2-989653CA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59" y="1193180"/>
            <a:ext cx="3651681" cy="322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5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274F6-0DD0-4159-9298-5410D976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Setting Bundle </a:t>
            </a:r>
            <a:r>
              <a:rPr lang="ko-KR" altLang="en-US" dirty="0"/>
              <a:t>값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BA2E3-273E-4188-8855-10967794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347" y="1193180"/>
            <a:ext cx="6793087" cy="531913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안드로이드 기준 </a:t>
            </a:r>
            <a:r>
              <a:rPr lang="en-US" altLang="ko-KR" dirty="0"/>
              <a:t>Identification </a:t>
            </a:r>
            <a:r>
              <a:rPr lang="ko-KR" altLang="en-US" dirty="0"/>
              <a:t>값을 읽어 들여서 해당 버전에 대한 정보를 강제로 입력 받도록 처리함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</a:t>
            </a:r>
            <a:r>
              <a:rPr lang="en-US" altLang="ko-KR" dirty="0"/>
              <a:t>Window</a:t>
            </a:r>
            <a:r>
              <a:rPr lang="ko-KR" altLang="en-US" dirty="0"/>
              <a:t>등은 버전에 대한 정보를 따로 </a:t>
            </a:r>
            <a:r>
              <a:rPr lang="ko-KR" altLang="en-US" dirty="0" err="1"/>
              <a:t>지정하는곳이</a:t>
            </a:r>
            <a:r>
              <a:rPr lang="ko-KR" altLang="en-US" dirty="0"/>
              <a:t> 없기때문에 이때는 </a:t>
            </a:r>
            <a:r>
              <a:rPr lang="ko-KR" altLang="en-US" dirty="0" err="1"/>
              <a:t>다른방식으로</a:t>
            </a:r>
            <a:r>
              <a:rPr lang="ko-KR" altLang="en-US" dirty="0"/>
              <a:t> 버전에 대한 정보를 저장 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69D0537-4F35-488B-8DBE-A632F240C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16443"/>
              </p:ext>
            </p:extLst>
          </p:nvPr>
        </p:nvGraphicFramePr>
        <p:xfrm>
          <a:off x="329565" y="1193180"/>
          <a:ext cx="4596382" cy="487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Image" r:id="rId3" imgW="6158520" imgH="6526800" progId="Photoshop.Image.13">
                  <p:embed/>
                </p:oleObj>
              </mc:Choice>
              <mc:Fallback>
                <p:oleObj name="Image" r:id="rId3" imgW="6158520" imgH="6526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" y="1193180"/>
                        <a:ext cx="4596382" cy="4871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02FE6BE-CC5D-4EC1-969C-9D2836F697EC}"/>
              </a:ext>
            </a:extLst>
          </p:cNvPr>
          <p:cNvSpPr/>
          <p:nvPr/>
        </p:nvSpPr>
        <p:spPr>
          <a:xfrm>
            <a:off x="472966" y="5307724"/>
            <a:ext cx="4452981" cy="756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2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69798-C660-4AF5-842F-7801D6E1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페이지 이용한 버전 체크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297AC-8111-463B-8412-B96F41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 </a:t>
            </a:r>
            <a:r>
              <a:rPr lang="ko-KR" altLang="en-US" dirty="0" err="1"/>
              <a:t>허브뿐만</a:t>
            </a:r>
            <a:r>
              <a:rPr lang="ko-KR" altLang="en-US" dirty="0"/>
              <a:t> 아니라 </a:t>
            </a:r>
            <a:r>
              <a:rPr lang="en-US" altLang="ko-KR" dirty="0" err="1"/>
              <a:t>GoogleSheet</a:t>
            </a:r>
            <a:r>
              <a:rPr lang="en-US" altLang="ko-KR" dirty="0"/>
              <a:t> </a:t>
            </a:r>
            <a:r>
              <a:rPr lang="ko-KR" altLang="en-US" dirty="0"/>
              <a:t>등을 이용해서 현재 게임의 버전과 최신 버전에 대한 </a:t>
            </a:r>
            <a:r>
              <a:rPr lang="ko-KR" altLang="en-US" dirty="0" err="1"/>
              <a:t>체크등을</a:t>
            </a:r>
            <a:r>
              <a:rPr lang="ko-KR" altLang="en-US" dirty="0"/>
              <a:t> 통해서 작업을 </a:t>
            </a:r>
            <a:r>
              <a:rPr lang="ko-KR" altLang="en-US" dirty="0" err="1"/>
              <a:t>할수</a:t>
            </a:r>
            <a:r>
              <a:rPr lang="ko-KR" altLang="en-US" dirty="0"/>
              <a:t> 있도록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버전을 올리게 되면 </a:t>
            </a:r>
            <a:r>
              <a:rPr lang="en-US" altLang="ko-KR" dirty="0"/>
              <a:t>Unity</a:t>
            </a:r>
            <a:r>
              <a:rPr lang="ko-KR" altLang="en-US" dirty="0"/>
              <a:t>에서 직접 해당 페이지에 정보를 </a:t>
            </a:r>
            <a:r>
              <a:rPr lang="ko-KR" altLang="en-US" dirty="0" err="1"/>
              <a:t>갱신할수</a:t>
            </a:r>
            <a:r>
              <a:rPr lang="ko-KR" altLang="en-US" dirty="0"/>
              <a:t> 있도록 하면 자동완성의 개념이 만들어 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버전 </a:t>
            </a:r>
            <a:r>
              <a:rPr lang="ko-KR" altLang="en-US" dirty="0" err="1"/>
              <a:t>정보등을</a:t>
            </a:r>
            <a:r>
              <a:rPr lang="ko-KR" altLang="en-US" dirty="0"/>
              <a:t> </a:t>
            </a:r>
            <a:r>
              <a:rPr lang="ko-KR" altLang="en-US" dirty="0" err="1"/>
              <a:t>올릴때</a:t>
            </a:r>
            <a:r>
              <a:rPr lang="ko-KR" altLang="en-US" dirty="0"/>
              <a:t> 해당 </a:t>
            </a:r>
            <a:r>
              <a:rPr lang="ko-KR" altLang="en-US" dirty="0" err="1"/>
              <a:t>패치정보등을</a:t>
            </a:r>
            <a:r>
              <a:rPr lang="ko-KR" altLang="en-US" dirty="0"/>
              <a:t> 넣어서 파일을 다운로드 </a:t>
            </a:r>
            <a:r>
              <a:rPr lang="ko-KR" altLang="en-US" dirty="0" err="1"/>
              <a:t>받을수있도록</a:t>
            </a:r>
            <a:r>
              <a:rPr lang="ko-KR" altLang="en-US" dirty="0"/>
              <a:t> </a:t>
            </a:r>
            <a:r>
              <a:rPr lang="ko-KR" altLang="en-US" dirty="0" err="1"/>
              <a:t>까지하면</a:t>
            </a:r>
            <a:r>
              <a:rPr lang="ko-KR" altLang="en-US" dirty="0"/>
              <a:t> 금상첨화가 </a:t>
            </a:r>
            <a:r>
              <a:rPr lang="ko-KR" altLang="en-US" dirty="0" err="1"/>
              <a:t>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30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A7A12-46F7-4171-BEDB-BD9CB7D6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25587-82CD-45AB-AFEA-F2271E84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193181"/>
            <a:ext cx="11532870" cy="18548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Repository</a:t>
            </a:r>
            <a:r>
              <a:rPr lang="ko-KR" altLang="en-US" dirty="0"/>
              <a:t>를 만들되 이름은 </a:t>
            </a:r>
            <a:r>
              <a:rPr lang="ko-KR" altLang="en-US" dirty="0" err="1"/>
              <a:t>아무렇게나</a:t>
            </a:r>
            <a:r>
              <a:rPr lang="ko-KR" altLang="en-US" dirty="0"/>
              <a:t> 해도 무방하다</a:t>
            </a:r>
            <a:r>
              <a:rPr lang="en-US" altLang="ko-KR" dirty="0"/>
              <a:t>. </a:t>
            </a:r>
          </a:p>
          <a:p>
            <a:pPr marL="0" indent="0">
              <a:buNone/>
            </a:pPr>
            <a:r>
              <a:rPr lang="en-US" altLang="ko-KR" b="1" dirty="0"/>
              <a:t>Username.github.io</a:t>
            </a:r>
            <a:r>
              <a:rPr lang="ko-KR" altLang="en-US" dirty="0"/>
              <a:t> 로 </a:t>
            </a:r>
            <a:r>
              <a:rPr lang="en-US" altLang="ko-KR" dirty="0"/>
              <a:t>Repository name</a:t>
            </a:r>
            <a:r>
              <a:rPr lang="ko-KR" altLang="en-US" dirty="0"/>
              <a:t>을 지정하면 </a:t>
            </a:r>
            <a:r>
              <a:rPr lang="en-US" altLang="ko-KR" b="1" dirty="0"/>
              <a:t>username.github.io</a:t>
            </a:r>
            <a:r>
              <a:rPr lang="ko-KR" altLang="en-US" dirty="0"/>
              <a:t> 주소의 기본 </a:t>
            </a:r>
            <a:r>
              <a:rPr lang="en-US" altLang="ko-KR" dirty="0" err="1"/>
              <a:t>github</a:t>
            </a:r>
            <a:r>
              <a:rPr lang="en-US" altLang="ko-KR" dirty="0"/>
              <a:t> page</a:t>
            </a:r>
            <a:r>
              <a:rPr lang="ko-KR" altLang="en-US" dirty="0"/>
              <a:t>가 생성되고</a:t>
            </a:r>
            <a:r>
              <a:rPr lang="en-US" altLang="ko-KR" dirty="0"/>
              <a:t>, </a:t>
            </a:r>
            <a:r>
              <a:rPr lang="ko-KR" altLang="en-US" dirty="0"/>
              <a:t>그 외의 이름으로 지정하면 </a:t>
            </a:r>
            <a:r>
              <a:rPr lang="en-US" altLang="ko-KR" b="1" dirty="0"/>
              <a:t>username.github.io/</a:t>
            </a:r>
            <a:r>
              <a:rPr lang="ko-KR" altLang="en-US" b="1" dirty="0"/>
              <a:t>지정한 이름</a:t>
            </a:r>
            <a:r>
              <a:rPr lang="ko-KR" altLang="en-US" dirty="0"/>
              <a:t>이 주소가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github_page_test</a:t>
            </a:r>
            <a:r>
              <a:rPr lang="ko-KR" altLang="en-US" dirty="0"/>
              <a:t>로 지정했고</a:t>
            </a:r>
            <a:r>
              <a:rPr lang="en-US" altLang="ko-KR" dirty="0"/>
              <a:t>, </a:t>
            </a:r>
            <a:r>
              <a:rPr lang="ko-KR" altLang="en-US" dirty="0"/>
              <a:t>따라서 주소는 </a:t>
            </a:r>
            <a:r>
              <a:rPr lang="en-US" altLang="ko-KR" dirty="0">
                <a:hlinkClick r:id="rId2"/>
              </a:rPr>
              <a:t>SaintSilver.github.io/</a:t>
            </a:r>
            <a:r>
              <a:rPr lang="en-US" altLang="ko-KR" dirty="0" err="1">
                <a:hlinkClick r:id="rId2"/>
              </a:rPr>
              <a:t>github_page_test</a:t>
            </a:r>
            <a:r>
              <a:rPr lang="ko-KR" altLang="en-US" dirty="0"/>
              <a:t> 가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BA521E79-8C3F-4941-84B0-85A064F85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2825750"/>
            <a:ext cx="47625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3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0FBC3-3679-4D49-84D6-CCEF85E1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8B40D-9D38-45EC-B3C3-7739B12BA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86569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이제 로컬에 폴더를 하나 만들고</a:t>
            </a:r>
            <a:r>
              <a:rPr lang="en-US" altLang="ko-KR" dirty="0"/>
              <a:t>, repository</a:t>
            </a:r>
            <a:r>
              <a:rPr lang="ko-KR" altLang="en-US" dirty="0"/>
              <a:t>를 생성하면 기본으로 제공해주는 아래 커맨드를 복사해서 </a:t>
            </a:r>
            <a:r>
              <a:rPr lang="en-US" altLang="ko-KR" dirty="0"/>
              <a:t>git </a:t>
            </a:r>
            <a:r>
              <a:rPr lang="ko-KR" altLang="en-US" dirty="0"/>
              <a:t>저장소를 생성한 뒤 </a:t>
            </a:r>
            <a:r>
              <a:rPr lang="ko-KR" altLang="en-US" dirty="0" err="1"/>
              <a:t>커밋</a:t>
            </a:r>
            <a:r>
              <a:rPr lang="en-US" altLang="ko-KR" dirty="0"/>
              <a:t>-</a:t>
            </a:r>
            <a:r>
              <a:rPr lang="ko-KR" altLang="en-US" dirty="0" err="1"/>
              <a:t>푸시하는</a:t>
            </a:r>
            <a:r>
              <a:rPr lang="ko-KR" altLang="en-US" dirty="0"/>
              <a:t> </a:t>
            </a:r>
            <a:r>
              <a:rPr lang="ko-KR" altLang="en-US" dirty="0" err="1"/>
              <a:t>방법등도</a:t>
            </a:r>
            <a:r>
              <a:rPr lang="ko-KR" altLang="en-US" dirty="0"/>
              <a:t> 있지만 빠르게 하단의 </a:t>
            </a:r>
            <a:r>
              <a:rPr lang="ko-KR" altLang="en-US" dirty="0" err="1"/>
              <a:t>방식으로처리하도록</a:t>
            </a:r>
            <a:r>
              <a:rPr lang="ko-KR" altLang="en-US" dirty="0"/>
              <a:t> 하자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25DF6E-0F22-4CCD-9C18-A4C418B578A7}"/>
              </a:ext>
            </a:extLst>
          </p:cNvPr>
          <p:cNvSpPr/>
          <p:nvPr/>
        </p:nvSpPr>
        <p:spPr>
          <a:xfrm>
            <a:off x="434669" y="1964278"/>
            <a:ext cx="9939042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BE6FA"/>
                </a:solidFill>
                <a:latin typeface="Consolas" panose="020B0609020204030204" pitchFamily="49" charset="0"/>
              </a:rPr>
              <a:t>echo</a:t>
            </a:r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FD500"/>
                </a:solidFill>
                <a:latin typeface="Consolas" panose="020B0609020204030204" pitchFamily="49" charset="0"/>
              </a:rPr>
              <a:t>"# </a:t>
            </a:r>
            <a:r>
              <a:rPr lang="en-US" altLang="ko-KR" dirty="0" err="1">
                <a:solidFill>
                  <a:srgbClr val="FFD500"/>
                </a:solidFill>
                <a:latin typeface="Consolas" panose="020B0609020204030204" pitchFamily="49" charset="0"/>
              </a:rPr>
              <a:t>github_page_test</a:t>
            </a:r>
            <a:r>
              <a:rPr lang="en-US" altLang="ko-KR" dirty="0">
                <a:solidFill>
                  <a:srgbClr val="FFD5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 README.md</a:t>
            </a:r>
          </a:p>
          <a:p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git </a:t>
            </a:r>
            <a:r>
              <a:rPr lang="en-US" altLang="ko-KR" dirty="0" err="1">
                <a:solidFill>
                  <a:srgbClr val="F0F0F0"/>
                </a:solidFill>
                <a:latin typeface="Consolas" panose="020B0609020204030204" pitchFamily="49" charset="0"/>
              </a:rPr>
              <a:t>init</a:t>
            </a:r>
            <a:endParaRPr lang="en-US" altLang="ko-KR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git add README.md</a:t>
            </a:r>
          </a:p>
          <a:p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git commit 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m </a:t>
            </a:r>
            <a:r>
              <a:rPr lang="en-US" altLang="ko-KR" dirty="0">
                <a:solidFill>
                  <a:srgbClr val="FFD500"/>
                </a:solidFill>
                <a:latin typeface="Consolas" panose="020B0609020204030204" pitchFamily="49" charset="0"/>
              </a:rPr>
              <a:t>"first commit"</a:t>
            </a:r>
            <a:endParaRPr lang="en-US" altLang="ko-KR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git remote add origin https: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github.com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SaintSilver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github_page_test.git</a:t>
            </a:r>
          </a:p>
          <a:p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git push 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F0F0F0"/>
                </a:solidFill>
                <a:latin typeface="Consolas" panose="020B0609020204030204" pitchFamily="49" charset="0"/>
              </a:rPr>
              <a:t>u origin master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6D20F74-C33E-47E4-B88D-FBC170C7B4FE}"/>
              </a:ext>
            </a:extLst>
          </p:cNvPr>
          <p:cNvSpPr txBox="1">
            <a:spLocks/>
          </p:cNvSpPr>
          <p:nvPr/>
        </p:nvSpPr>
        <p:spPr>
          <a:xfrm>
            <a:off x="329565" y="4130429"/>
            <a:ext cx="11532870" cy="71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아니면 하단의 </a:t>
            </a:r>
            <a:r>
              <a:rPr lang="en-US" altLang="ko-KR" dirty="0"/>
              <a:t>Create new file </a:t>
            </a:r>
            <a:r>
              <a:rPr lang="ko-KR" altLang="en-US" dirty="0"/>
              <a:t>을 이용해서 직접 만들도록 하자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A9FFD48-EE37-439D-AE9B-D5D1C8C7F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541230"/>
              </p:ext>
            </p:extLst>
          </p:nvPr>
        </p:nvGraphicFramePr>
        <p:xfrm>
          <a:off x="329565" y="4800182"/>
          <a:ext cx="7916588" cy="17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Image" r:id="rId3" imgW="12583800" imgH="2755440" progId="Photoshop.Image.13">
                  <p:embed/>
                </p:oleObj>
              </mc:Choice>
              <mc:Fallback>
                <p:oleObj name="Image" r:id="rId3" imgW="12583800" imgH="2755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" y="4800182"/>
                        <a:ext cx="7916588" cy="172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01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5CBC2-69C6-416B-913F-ABC1CADD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E9F8D-0285-4F1B-AEC5-6D432615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50949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TestVersion.json</a:t>
            </a:r>
            <a:r>
              <a:rPr lang="en-US" altLang="ko-KR" dirty="0"/>
              <a:t> </a:t>
            </a:r>
            <a:r>
              <a:rPr lang="ko-KR" altLang="en-US" dirty="0"/>
              <a:t>파일명으로 적용하며 내용은 하단의 </a:t>
            </a:r>
            <a:r>
              <a:rPr lang="en-US" altLang="ko-KR" dirty="0"/>
              <a:t>json </a:t>
            </a:r>
            <a:r>
              <a:rPr lang="ko-KR" altLang="en-US" dirty="0"/>
              <a:t>방식으로 소스를 </a:t>
            </a:r>
            <a:r>
              <a:rPr lang="ko-KR" altLang="en-US" dirty="0" err="1"/>
              <a:t>수정한뒤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BC01CE-B519-4092-8519-4068D1F35797}"/>
              </a:ext>
            </a:extLst>
          </p:cNvPr>
          <p:cNvSpPr/>
          <p:nvPr/>
        </p:nvSpPr>
        <p:spPr>
          <a:xfrm>
            <a:off x="504496" y="1618281"/>
            <a:ext cx="6096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"Major" : 1</a:t>
            </a:r>
          </a:p>
          <a:p>
            <a:r>
              <a:rPr lang="en-US" altLang="ko-KR" dirty="0"/>
              <a:t>  ,"Miner" : 2</a:t>
            </a:r>
          </a:p>
          <a:p>
            <a:r>
              <a:rPr lang="en-US" altLang="ko-KR" dirty="0"/>
              <a:t>  , "Build" : 3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EAD203C-9339-40B1-84BB-91D84C4F3D14}"/>
              </a:ext>
            </a:extLst>
          </p:cNvPr>
          <p:cNvSpPr txBox="1">
            <a:spLocks/>
          </p:cNvSpPr>
          <p:nvPr/>
        </p:nvSpPr>
        <p:spPr>
          <a:xfrm>
            <a:off x="329565" y="3265962"/>
            <a:ext cx="11532870" cy="3303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홈페이지 에서 </a:t>
            </a:r>
            <a:r>
              <a:rPr lang="ko-KR" altLang="en-US" dirty="0" err="1"/>
              <a:t>커밋을</a:t>
            </a:r>
            <a:r>
              <a:rPr lang="ko-KR" altLang="en-US" dirty="0"/>
              <a:t> 하도록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이제 인터넷에서 </a:t>
            </a:r>
            <a:r>
              <a:rPr lang="en-US" altLang="ko-KR" dirty="0">
                <a:hlinkClick r:id="rId2"/>
              </a:rPr>
              <a:t>SaintSilver.github.io/</a:t>
            </a:r>
            <a:r>
              <a:rPr lang="en-US" altLang="ko-KR" dirty="0" err="1">
                <a:hlinkClick r:id="rId2"/>
              </a:rPr>
              <a:t>github_page_test</a:t>
            </a:r>
            <a:r>
              <a:rPr lang="en-US" altLang="ko-KR" dirty="0"/>
              <a:t>/</a:t>
            </a:r>
            <a:r>
              <a:rPr lang="en-US" altLang="ko-KR" dirty="0" err="1"/>
              <a:t>TestVersion.json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ko-KR" altLang="en-US" dirty="0" err="1"/>
              <a:t>하게되면</a:t>
            </a:r>
            <a:r>
              <a:rPr lang="ko-KR" altLang="en-US" dirty="0"/>
              <a:t> 해당 정보가 보이게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외부 홈페이지 등을 이용해서 </a:t>
            </a:r>
            <a:r>
              <a:rPr lang="en-US" altLang="ko-KR" dirty="0"/>
              <a:t>json</a:t>
            </a:r>
            <a:r>
              <a:rPr lang="ko-KR" altLang="en-US" dirty="0"/>
              <a:t>형태의 데이터를 </a:t>
            </a:r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WWW</a:t>
            </a:r>
            <a:r>
              <a:rPr lang="ko-KR" altLang="en-US" dirty="0"/>
              <a:t> 을 이용해서 해당 정보를 읽어 </a:t>
            </a:r>
            <a:r>
              <a:rPr lang="ko-KR" altLang="en-US" dirty="0" err="1"/>
              <a:t>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E89D1-B0C1-4766-A4F6-8B7F320A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AssetBundle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A901A-6035-46B7-8DD6-3F31460B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531913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에셋번들이란</a:t>
            </a:r>
            <a:r>
              <a:rPr lang="ko-KR" altLang="en-US" dirty="0"/>
              <a:t> 이름 그대로 </a:t>
            </a:r>
            <a:r>
              <a:rPr lang="ko-KR" altLang="en-US" dirty="0" err="1"/>
              <a:t>에셋의</a:t>
            </a:r>
            <a:r>
              <a:rPr lang="ko-KR" altLang="en-US" dirty="0"/>
              <a:t> 묶음입니다</a:t>
            </a:r>
            <a:r>
              <a:rPr lang="en-US" altLang="ko-KR" dirty="0"/>
              <a:t>. </a:t>
            </a:r>
            <a:r>
              <a:rPr lang="ko-KR" altLang="en-US" dirty="0"/>
              <a:t>유니티의 </a:t>
            </a:r>
            <a:r>
              <a:rPr lang="ko-KR" altLang="en-US" dirty="0" err="1"/>
              <a:t>에셋</a:t>
            </a:r>
            <a:r>
              <a:rPr lang="en-US" altLang="ko-KR" dirty="0"/>
              <a:t>(</a:t>
            </a:r>
            <a:r>
              <a:rPr lang="ko-KR" altLang="en-US" dirty="0"/>
              <a:t>프로젝트 뷰에 보이는 모든 것들을 </a:t>
            </a:r>
            <a:r>
              <a:rPr lang="ko-KR" altLang="en-US" dirty="0" err="1"/>
              <a:t>에셋으로</a:t>
            </a:r>
            <a:r>
              <a:rPr lang="ko-KR" altLang="en-US" dirty="0"/>
              <a:t> 취급할 수 있습니다</a:t>
            </a:r>
            <a:r>
              <a:rPr lang="en-US" altLang="ko-KR" dirty="0"/>
              <a:t>. :</a:t>
            </a:r>
            <a:r>
              <a:rPr lang="ko-KR" altLang="en-US" dirty="0" err="1"/>
              <a:t>프리팹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스크립트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들을 모아 하나의 묶음으로 만드는 것이죠</a:t>
            </a:r>
            <a:r>
              <a:rPr lang="en-US" altLang="ko-KR" dirty="0"/>
              <a:t>. </a:t>
            </a:r>
            <a:r>
              <a:rPr lang="ko-KR" altLang="en-US" dirty="0" err="1"/>
              <a:t>에셋</a:t>
            </a:r>
            <a:r>
              <a:rPr lang="ko-KR" altLang="en-US" dirty="0"/>
              <a:t> 번들의 일반적인 작업 흐름은 아래와 같습니다</a:t>
            </a:r>
            <a:r>
              <a:rPr lang="en-US" altLang="ko-KR" dirty="0"/>
              <a:t>.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E9ED15-D039-4923-8BD4-49598216B3CB}"/>
              </a:ext>
            </a:extLst>
          </p:cNvPr>
          <p:cNvSpPr/>
          <p:nvPr/>
        </p:nvSpPr>
        <p:spPr>
          <a:xfrm>
            <a:off x="420414" y="4908753"/>
            <a:ext cx="11442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/>
              </a:rPr>
              <a:t>유니티 게임을 빌드하게 되면 실행파일과 </a:t>
            </a:r>
            <a:r>
              <a:rPr lang="ko-KR" altLang="en-US" dirty="0" err="1">
                <a:solidFill>
                  <a:srgbClr val="000000"/>
                </a:solidFill>
                <a:latin typeface="Noto Sans"/>
              </a:rPr>
              <a:t>에셋은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고유한 포맷으로 압축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보안이 되어 있어 </a:t>
            </a:r>
            <a:r>
              <a:rPr lang="ko-KR" altLang="en-US" dirty="0" err="1">
                <a:solidFill>
                  <a:srgbClr val="000000"/>
                </a:solidFill>
                <a:latin typeface="Noto Sans"/>
              </a:rPr>
              <a:t>재빌드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전에는 수정사항을 적용할 수 없습니다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 </a:t>
            </a:r>
            <a:r>
              <a:rPr lang="ko-KR" altLang="en-US" dirty="0" err="1">
                <a:solidFill>
                  <a:srgbClr val="000000"/>
                </a:solidFill>
                <a:latin typeface="Noto Sans"/>
              </a:rPr>
              <a:t>에셋번들은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위의 그림에서 보았듯이 </a:t>
            </a:r>
            <a:r>
              <a:rPr lang="ko-KR" altLang="en-US" dirty="0" err="1">
                <a:solidFill>
                  <a:srgbClr val="000000"/>
                </a:solidFill>
                <a:latin typeface="Noto Sans"/>
              </a:rPr>
              <a:t>에셋들을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모아 저장하고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서버로부터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WWW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확장자를 이용해 다운로드할 수 있습니다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 </a:t>
            </a:r>
            <a:r>
              <a:rPr lang="ko-KR" altLang="en-US" dirty="0" err="1">
                <a:solidFill>
                  <a:srgbClr val="000000"/>
                </a:solidFill>
                <a:latin typeface="Noto Sans"/>
              </a:rPr>
              <a:t>그럼으로서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 큰 용량에 민감한 모바일은 최초 앱 배포 시에 작은 용량을 배포하게 하고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추후에 인터넷을 통해서 </a:t>
            </a:r>
            <a:r>
              <a:rPr lang="ko-KR" altLang="en-US" dirty="0" err="1">
                <a:solidFill>
                  <a:srgbClr val="000000"/>
                </a:solidFill>
                <a:latin typeface="Noto Sans"/>
              </a:rPr>
              <a:t>에셋들을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받도록 하는 방법입니다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</a:t>
            </a:r>
            <a:endParaRPr lang="ko-KR" altLang="en-US" dirty="0"/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B4AB6BFB-536C-4E7E-A00C-84B7F3BFF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11" y="2834637"/>
            <a:ext cx="4690242" cy="125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>
            <a:extLst>
              <a:ext uri="{FF2B5EF4-FFF2-40B4-BE49-F238E27FC236}">
                <a16:creationId xmlns:a16="http://schemas.microsoft.com/office/drawing/2014/main" id="{476B3582-F9D5-45FF-A451-D364A1E6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98" y="2834637"/>
            <a:ext cx="4690242" cy="133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5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11248</TotalTime>
  <Words>2362</Words>
  <Application>Microsoft Office PowerPoint</Application>
  <PresentationFormat>와이드스크린</PresentationFormat>
  <Paragraphs>347</Paragraphs>
  <Slides>35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Noto Sans</vt:lpstr>
      <vt:lpstr>돋움체</vt:lpstr>
      <vt:lpstr>맑은 고딕</vt:lpstr>
      <vt:lpstr>Arial</vt:lpstr>
      <vt:lpstr>Consolas</vt:lpstr>
      <vt:lpstr>Open Sans</vt:lpstr>
      <vt:lpstr>Office 테마</vt:lpstr>
      <vt:lpstr>Image</vt:lpstr>
      <vt:lpstr>EX_AssetBuldel</vt:lpstr>
      <vt:lpstr>패치서버 만들기</vt:lpstr>
      <vt:lpstr>패치 서버</vt:lpstr>
      <vt:lpstr>Project Setting Bundle 값 읽어오기</vt:lpstr>
      <vt:lpstr>깃허브 html페이지 이용한 버전 체크</vt:lpstr>
      <vt:lpstr>PowerPoint 프레젠테이션</vt:lpstr>
      <vt:lpstr>PowerPoint 프레젠테이션</vt:lpstr>
      <vt:lpstr>PowerPoint 프레젠테이션</vt:lpstr>
      <vt:lpstr>AssetBundle 사용하기</vt:lpstr>
      <vt:lpstr>에셋 번들을 사용하는 이유</vt:lpstr>
      <vt:lpstr>에셋번들 빌드구조</vt:lpstr>
      <vt:lpstr>에셋번들 구조</vt:lpstr>
      <vt:lpstr>빌드된 에셋번들의 분석 방법</vt:lpstr>
      <vt:lpstr>에셋번들 구조</vt:lpstr>
      <vt:lpstr>에셋번들의 갯수에 따른 문제점</vt:lpstr>
      <vt:lpstr>그룹화 방식을 이용해서 판단해서</vt:lpstr>
      <vt:lpstr>추가팁</vt:lpstr>
      <vt:lpstr>압축 및 비압축의 차이점</vt:lpstr>
      <vt:lpstr>애셋번들 호환성</vt:lpstr>
      <vt:lpstr>워크플로우</vt:lpstr>
      <vt:lpstr>패치워크플로우</vt:lpstr>
      <vt:lpstr>AssetBunmdle.LoadFromMemory(Async)</vt:lpstr>
      <vt:lpstr>AssetBundle.LoadFromFile(Async)</vt:lpstr>
      <vt:lpstr>AssetBundle.LoadFromStream(Async)</vt:lpstr>
      <vt:lpstr>Unload(true)</vt:lpstr>
      <vt:lpstr>Unload(false)</vt:lpstr>
      <vt:lpstr>AssetBundle 사용하기</vt:lpstr>
      <vt:lpstr>PowerPoint 프레젠테이션</vt:lpstr>
      <vt:lpstr>PowerPoint 프레젠테이션</vt:lpstr>
      <vt:lpstr>WWW 이용한 애셋번들 로드하기</vt:lpstr>
      <vt:lpstr>PowerPoint 프레젠테이션</vt:lpstr>
      <vt:lpstr>애셋번들 중복성</vt:lpstr>
      <vt:lpstr>PowerPoint 프레젠테이션</vt:lpstr>
      <vt:lpstr>애셋번들 브라우저 사용하기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Administrator</cp:lastModifiedBy>
  <cp:revision>858</cp:revision>
  <dcterms:created xsi:type="dcterms:W3CDTF">2019-03-01T18:32:41Z</dcterms:created>
  <dcterms:modified xsi:type="dcterms:W3CDTF">2020-06-08T03:50:57Z</dcterms:modified>
</cp:coreProperties>
</file>