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3"/>
  </p:notesMasterIdLst>
  <p:sldIdLst>
    <p:sldId id="256" r:id="rId2"/>
    <p:sldId id="274" r:id="rId3"/>
    <p:sldId id="273" r:id="rId4"/>
    <p:sldId id="275" r:id="rId5"/>
    <p:sldId id="277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8" r:id="rId17"/>
    <p:sldId id="279" r:id="rId18"/>
    <p:sldId id="296" r:id="rId19"/>
    <p:sldId id="271" r:id="rId20"/>
    <p:sldId id="272" r:id="rId21"/>
    <p:sldId id="276" r:id="rId22"/>
    <p:sldId id="267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60" r:id="rId32"/>
    <p:sldId id="258" r:id="rId33"/>
    <p:sldId id="259" r:id="rId34"/>
    <p:sldId id="288" r:id="rId35"/>
    <p:sldId id="290" r:id="rId36"/>
    <p:sldId id="289" r:id="rId37"/>
    <p:sldId id="293" r:id="rId38"/>
    <p:sldId id="291" r:id="rId39"/>
    <p:sldId id="292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9487" autoAdjust="0"/>
  </p:normalViewPr>
  <p:slideViewPr>
    <p:cSldViewPr snapToGrid="0">
      <p:cViewPr varScale="1">
        <p:scale>
          <a:sx n="91" d="100"/>
          <a:sy n="91" d="100"/>
        </p:scale>
        <p:origin x="15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gui/mobile-console-kit-128118" TargetMode="External"/><Relationship Id="rId7" Type="http://schemas.openxmlformats.org/officeDocument/2006/relationships/hyperlink" Target="https://assetstore.unity.com/packages/tools/gui/graphy-ultimate-fps-counter-stats-monitor-debugger-10577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ssetstore.unity.com/packages/tools/utilities/oml-console-community-edition-133646" TargetMode="External"/><Relationship Id="rId5" Type="http://schemas.openxmlformats.org/officeDocument/2006/relationships/hyperlink" Target="https://assetstore.unity.com/packages/tools/integration/realtime-console-136520" TargetMode="External"/><Relationship Id="rId4" Type="http://schemas.openxmlformats.org/officeDocument/2006/relationships/hyperlink" Target="https://assetstore.unity.com/packages/tools/utilities/editor-console-pro-11889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object.gettype?view=netframework-4.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sharpstudy.com/Practical/Prac-reflection.aspx" TargetMode="External"/><Relationship Id="rId4" Type="http://schemas.openxmlformats.org/officeDocument/2006/relationships/hyperlink" Target="https://docs.microsoft.com/ko-kr/dotnet/api/system.reflection.fieldinfo?redirectedfrom=MSDN&amp;view=netframework-4.8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reflection.methodinfo?view=netframework-4.8" TargetMode="External"/><Relationship Id="rId7" Type="http://schemas.openxmlformats.org/officeDocument/2006/relationships/hyperlink" Target="https://docs.microsoft.com/ko-kr/dotnet/api/system.reflection.memberinfo?view=netframework-4.8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ko-kr/dotnet/api/system.reflection.propertyinfo?view=netframework-4.8" TargetMode="External"/><Relationship Id="rId5" Type="http://schemas.openxmlformats.org/officeDocument/2006/relationships/hyperlink" Target="https://docs.microsoft.com/ko-kr/dotnet/api/system.object.gettype?view=netframework-4.8" TargetMode="External"/><Relationship Id="rId4" Type="http://schemas.openxmlformats.org/officeDocument/2006/relationships/hyperlink" Target="https://docs.microsoft.com/ko-kr/dotnet/api/system.reflection.fieldinfo?redirectedfrom=MSDN&amp;view=netframework-4.8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dreamgames.com/unity-tmp-hyperlinks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unity.com/threads/clickable-links-in-text-component.338305/" TargetMode="External"/><Relationship Id="rId3" Type="http://schemas.openxmlformats.org/officeDocument/2006/relationships/hyperlink" Target="https://github.com/setchi/uGUI-Hypertext" TargetMode="External"/><Relationship Id="rId7" Type="http://schemas.openxmlformats.org/officeDocument/2006/relationships/hyperlink" Target="https://www.reddit.com/r/gamedev/comments/46wij6/adding_hyperlinks_to_unitys_ui_text_componen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itbucket.org/UnityUIExtensions/unity-ui-extensions/wiki/Controls/TextPic" TargetMode="External"/><Relationship Id="rId5" Type="http://schemas.openxmlformats.org/officeDocument/2006/relationships/hyperlink" Target="http://baba-s.hatenablog.com/entry/2017/12/26/131400" TargetMode="External"/><Relationship Id="rId4" Type="http://schemas.openxmlformats.org/officeDocument/2006/relationships/hyperlink" Target="https://deltadreamgames.com/unity-tmp-hyperlinks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chi/uGUI-Hypertex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unity.com/tutorial/playground-reference-guide?projectId=5c5147e8edbc2a002069444e#5c7f8528edbc2a002053b77c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eefin.net/2016/08/20/creating-a-resizeable-endless-scrollview-in-unity3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efin.net/2016/08/20/creating-a-resizeable-endless-scrollview-in-unity3d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king-game-console-unity-part-1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모바일에서 </a:t>
            </a:r>
            <a:r>
              <a:rPr lang="ko-KR" altLang="en-US" dirty="0" err="1"/>
              <a:t>볼수</a:t>
            </a:r>
            <a:r>
              <a:rPr lang="ko-KR" altLang="en-US" dirty="0"/>
              <a:t> 있는 콘솔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유료 </a:t>
            </a:r>
            <a:r>
              <a:rPr lang="ko-KR" altLang="en-US" dirty="0" err="1"/>
              <a:t>애셋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https://assetstore.unity.com/packages/tools/gui/mobile-console-kit-128118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https://assetstore.unity.com/packages/tools/utilities/editor-console-pro-11889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// </a:t>
            </a:r>
            <a:r>
              <a:rPr lang="ko-KR" altLang="en-US" dirty="0">
                <a:hlinkClick r:id="rId5"/>
              </a:rPr>
              <a:t>무료 </a:t>
            </a:r>
            <a:r>
              <a:rPr lang="ko-KR" altLang="en-US" dirty="0" err="1">
                <a:hlinkClick r:id="rId5"/>
              </a:rPr>
              <a:t>애셋</a:t>
            </a:r>
            <a:endParaRPr lang="en-US" altLang="ko-KR" dirty="0">
              <a:hlinkClick r:id="rId5"/>
            </a:endParaRPr>
          </a:p>
          <a:p>
            <a:r>
              <a:rPr lang="en-US" altLang="ko-KR" dirty="0">
                <a:hlinkClick r:id="rId5"/>
              </a:rPr>
              <a:t>https://assetstore.unity.com/packages/tools/integration/realtime-console-136520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채팅 방식 </a:t>
            </a:r>
            <a:r>
              <a:rPr lang="ko-KR" altLang="en-US" dirty="0" err="1"/>
              <a:t>콘솔창</a:t>
            </a:r>
            <a:r>
              <a:rPr lang="en-US" altLang="ko-KR" dirty="0"/>
              <a:t> </a:t>
            </a:r>
            <a:r>
              <a:rPr lang="ko-KR" altLang="en-US" dirty="0"/>
              <a:t>채팅부분에 이미지 부분이 같이 있는 상황임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유니티 에디터에서만 </a:t>
            </a:r>
            <a:r>
              <a:rPr lang="ko-KR" altLang="en-US" dirty="0" err="1"/>
              <a:t>사용가능함</a:t>
            </a:r>
            <a:r>
              <a:rPr lang="ko-KR" altLang="en-US" dirty="0"/>
              <a:t> 무료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https://assetstore.unity.com/packages/tools/utilities/oml-console-community-edition-133646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유니티 그래픽 사용량 </a:t>
            </a:r>
            <a:r>
              <a:rPr lang="ko-KR" altLang="en-US" dirty="0" err="1"/>
              <a:t>볼수</a:t>
            </a:r>
            <a:r>
              <a:rPr lang="ko-KR" altLang="en-US" dirty="0"/>
              <a:t> 있는 콘솔 무료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https://assetstore.unity.com/packages/tools/gui/graphy-ultimate-fps-counter-stats-monitor-debugger-105778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https://docs.microsoft.com/ko-kr/dotnet/api/system.reflection.fieldinfo?redirectedfrom=MSDN&amp;view=netframework-4.8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https://docs.microsoft.com/ko-kr/dotnet/api/system.object.gettype?view=netframework-4.8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리플렉션</a:t>
            </a:r>
            <a:r>
              <a:rPr lang="ko-KR" altLang="en-US" dirty="0"/>
              <a:t> 기본기법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http://www.csharpstudy.com/Practical/Prac-reflection.aspx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7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메소드</a:t>
            </a:r>
            <a:endParaRPr lang="en-US" altLang="ko-KR" dirty="0">
              <a:hlinkClick r:id="rId3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https://docs.microsoft.com/ko-kr/dotnet/api/system.reflection.methodinfo?view=netframework-4.8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// </a:t>
            </a:r>
            <a:r>
              <a:rPr lang="ko-KR" altLang="en-US" dirty="0">
                <a:hlinkClick r:id="rId4"/>
              </a:rPr>
              <a:t>필드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https://docs.microsoft.com/ko-kr/dotnet/api/system.reflection.fieldinfo?redirectedfrom=MSDN&amp;view=netframework-4.8</a:t>
            </a:r>
            <a:endParaRPr lang="en-US" altLang="ko-KR" dirty="0">
              <a:hlinkClick r:id="rId5"/>
            </a:endParaRPr>
          </a:p>
          <a:p>
            <a:r>
              <a:rPr lang="en-US" altLang="ko-KR" dirty="0">
                <a:hlinkClick r:id="rId5"/>
              </a:rPr>
              <a:t>https://docs.microsoft.com/ko-kr/dotnet/api/system.object.gettype?view=netframework-4.8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프로퍼티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https://docs.microsoft.com/ko-kr/dotnet/api/system.reflection.propertyinfo?view=netframework-4.8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함수 멤버변수 </a:t>
            </a:r>
            <a:r>
              <a:rPr lang="ko-KR" altLang="en-US" dirty="0" err="1"/>
              <a:t>확인값용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https://docs.microsoft.com/ko-kr/dotnet/api/system.reflection.memberinfo?view=netframework-4.8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5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dirty="0" err="1"/>
              <a:t>HintWindow.cs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m_ISLastLabel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string, bool&gt;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m_CallbackFN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string, bool&gt;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m_CallbackFN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p_headlabel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p_itemnamelist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p_islast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m_ISLastLabel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p_islast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p_headlabel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ClearAllDrawItems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count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p_itemnamelist.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count; ++i)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CreateDrawItem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p_itemnamelist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ClearAllDrawItems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count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m_ContentTransform.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count; ++i)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m_ContentTransform.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GetChild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ToggleItem.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CreateDrawItem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copyobj.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label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copyobj.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GetComponentInChildren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copyobj.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onValueChanged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delegate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CallClickItem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copyobj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누가누른지에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대한 내용이 없음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CallClickItem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p_clickitem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label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p_clickitem.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GetComponentInChildren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ClickToggle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m_CallbackFN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m_CallbackFN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m_ISLastLabel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클릭했기때문에 닫도록 하기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ToggleItem.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m_ContentTransform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6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Console_RuntimeObj.cs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System;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System.Reflection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System.Text.RegularExpressions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namespace Du3Project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class </a:t>
            </a:r>
            <a:r>
              <a:rPr lang="en-US" altLang="ko-KR" dirty="0" err="1"/>
              <a:t>Console_RuntimeObj</a:t>
            </a:r>
            <a:r>
              <a:rPr lang="en-US" altLang="ko-KR" dirty="0"/>
              <a:t> : </a:t>
            </a:r>
            <a:r>
              <a:rPr lang="en-US" altLang="ko-KR" dirty="0" err="1"/>
              <a:t>BaseConsoleWindow</a:t>
            </a:r>
            <a:endParaRPr lang="en-US" altLang="ko-KR" dirty="0"/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HintWindow</a:t>
            </a:r>
            <a:r>
              <a:rPr lang="en-US" altLang="ko-KR" dirty="0"/>
              <a:t> </a:t>
            </a:r>
            <a:r>
              <a:rPr lang="en-US" altLang="ko-KR" dirty="0" err="1"/>
              <a:t>LinkHintWindow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HintWindow</a:t>
            </a:r>
            <a:r>
              <a:rPr lang="en-US" altLang="ko-KR" dirty="0"/>
              <a:t> </a:t>
            </a:r>
            <a:r>
              <a:rPr lang="en-US" altLang="ko-KR" dirty="0" err="1"/>
              <a:t>LinkChildHintWindow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[Space(20f)]</a:t>
            </a:r>
          </a:p>
          <a:p>
            <a:r>
              <a:rPr lang="en-US" altLang="ko-KR" dirty="0"/>
              <a:t>        [Header("[</a:t>
            </a:r>
            <a:r>
              <a:rPr lang="ko-KR" altLang="en-US" dirty="0"/>
              <a:t>확인용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protected List&lt;string&gt; </a:t>
            </a:r>
            <a:r>
              <a:rPr lang="en-US" altLang="ko-KR" dirty="0" err="1"/>
              <a:t>m_InGameObjectList</a:t>
            </a:r>
            <a:r>
              <a:rPr lang="en-US" altLang="ko-KR" dirty="0"/>
              <a:t> = new List&lt;string&gt;();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protected List&lt;string&gt; </a:t>
            </a:r>
            <a:r>
              <a:rPr lang="en-US" altLang="ko-KR" dirty="0" err="1"/>
              <a:t>foundGameObjectNames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protected List&lt;string&gt; </a:t>
            </a:r>
            <a:r>
              <a:rPr lang="en-US" altLang="ko-KR" dirty="0" err="1"/>
              <a:t>foundComponentNames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private List&lt;string&gt; </a:t>
            </a:r>
            <a:r>
              <a:rPr lang="en-US" altLang="ko-KR" dirty="0" err="1"/>
              <a:t>foundMethodNames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private List&lt;string&gt; </a:t>
            </a:r>
            <a:r>
              <a:rPr lang="en-US" altLang="ko-KR" dirty="0" err="1"/>
              <a:t>foundFieldNames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private List&lt;string&gt; </a:t>
            </a:r>
            <a:r>
              <a:rPr lang="en-US" altLang="ko-KR" dirty="0" err="1"/>
              <a:t>foundPropertyNames</a:t>
            </a:r>
            <a:r>
              <a:rPr lang="en-US" altLang="ko-KR" dirty="0"/>
              <a:t> = new List&lt;string&gt;();</a:t>
            </a:r>
          </a:p>
          <a:p>
            <a:endParaRPr lang="en-US" altLang="ko-KR" dirty="0"/>
          </a:p>
          <a:p>
            <a:r>
              <a:rPr lang="en-US" altLang="ko-KR" dirty="0"/>
              <a:t>        protected float </a:t>
            </a:r>
            <a:r>
              <a:rPr lang="en-US" altLang="ko-KR" dirty="0" err="1"/>
              <a:t>m_DelayFrequencySec</a:t>
            </a:r>
            <a:r>
              <a:rPr lang="en-US" altLang="ko-KR" dirty="0"/>
              <a:t> = 20f;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private string </a:t>
            </a:r>
            <a:r>
              <a:rPr lang="en-US" altLang="ko-KR" dirty="0" err="1"/>
              <a:t>m_PrevInputField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private bool </a:t>
            </a:r>
            <a:r>
              <a:rPr lang="en-US" altLang="ko-KR" dirty="0" err="1"/>
              <a:t>showingAutocomplete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FindAllGameObjects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while (</a:t>
            </a:r>
            <a:r>
              <a:rPr lang="en-US" altLang="ko-KR" dirty="0" err="1"/>
              <a:t>Application.isPlaying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FindAllGameList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</a:t>
            </a:r>
            <a:r>
              <a:rPr lang="en-US" altLang="ko-KR" dirty="0" err="1"/>
              <a:t>m_DelayFrequencySec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yield return null;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FindAllGameList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m_InGameObjectList.Clear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layerindex</a:t>
            </a:r>
            <a:r>
              <a:rPr lang="en-US" altLang="ko-KR" dirty="0"/>
              <a:t> = </a:t>
            </a:r>
            <a:r>
              <a:rPr lang="en-US" altLang="ko-KR" dirty="0" err="1"/>
              <a:t>LayerMask.NameToLayer</a:t>
            </a:r>
            <a:r>
              <a:rPr lang="en-US" altLang="ko-KR" dirty="0"/>
              <a:t>("UI");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[] </a:t>
            </a:r>
            <a:r>
              <a:rPr lang="en-US" altLang="ko-KR" dirty="0" err="1"/>
              <a:t>gameobjectarr</a:t>
            </a:r>
            <a:r>
              <a:rPr lang="en-US" altLang="ko-KR" dirty="0"/>
              <a:t> = </a:t>
            </a:r>
            <a:r>
              <a:rPr lang="en-US" altLang="ko-KR" dirty="0" err="1"/>
              <a:t>GameObject.FindObjectsOfType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)) as </a:t>
            </a:r>
            <a:r>
              <a:rPr lang="en-US" altLang="ko-KR" dirty="0" err="1"/>
              <a:t>GameObject</a:t>
            </a:r>
            <a:r>
              <a:rPr lang="en-US" altLang="ko-KR" dirty="0"/>
              <a:t>[];</a:t>
            </a:r>
          </a:p>
          <a:p>
            <a:r>
              <a:rPr lang="en-US" altLang="ko-KR" dirty="0"/>
              <a:t>            foreach (</a:t>
            </a:r>
            <a:r>
              <a:rPr lang="en-US" altLang="ko-KR" dirty="0" err="1"/>
              <a:t>GameObject</a:t>
            </a:r>
            <a:r>
              <a:rPr lang="en-US" altLang="ko-KR" dirty="0"/>
              <a:t> go in </a:t>
            </a:r>
            <a:r>
              <a:rPr lang="en-US" altLang="ko-KR" dirty="0" err="1"/>
              <a:t>gameobjectarr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go.layer</a:t>
            </a:r>
            <a:r>
              <a:rPr lang="en-US" altLang="ko-KR" dirty="0"/>
              <a:t> != </a:t>
            </a:r>
            <a:r>
              <a:rPr lang="en-US" altLang="ko-KR" dirty="0" err="1"/>
              <a:t>layerindex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m_InGameObjectList.Add</a:t>
            </a:r>
            <a:r>
              <a:rPr lang="en-US" altLang="ko-KR" dirty="0"/>
              <a:t>(go.name);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void _</a:t>
            </a:r>
            <a:r>
              <a:rPr lang="en-US" altLang="ko-KR" dirty="0" err="1"/>
              <a:t>On_ChangeInputFieldText</a:t>
            </a:r>
            <a:r>
              <a:rPr lang="en-US" altLang="ko-KR" dirty="0"/>
              <a:t>(string </a:t>
            </a:r>
            <a:r>
              <a:rPr lang="en-US" altLang="ko-KR" dirty="0" err="1"/>
              <a:t>p_str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// </a:t>
            </a:r>
            <a:r>
              <a:rPr lang="ko-KR" altLang="en-US" dirty="0"/>
              <a:t>이곳에서 호출이 되면 문자열 </a:t>
            </a:r>
            <a:r>
              <a:rPr lang="ko-KR" altLang="en-US" dirty="0" err="1"/>
              <a:t>파싱쪽에서</a:t>
            </a:r>
            <a:r>
              <a:rPr lang="ko-KR" altLang="en-US" dirty="0"/>
              <a:t> 이상하게 디버깅 정보를 </a:t>
            </a:r>
            <a:r>
              <a:rPr lang="ko-KR" altLang="en-US" dirty="0" err="1"/>
              <a:t>알수가</a:t>
            </a:r>
            <a:r>
              <a:rPr lang="ko-KR" altLang="en-US" dirty="0"/>
              <a:t> 없었음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// 2017</a:t>
            </a:r>
            <a:r>
              <a:rPr lang="ko-KR" altLang="en-US" dirty="0"/>
              <a:t>의 버그인지 </a:t>
            </a:r>
            <a:r>
              <a:rPr lang="ko-KR" altLang="en-US" dirty="0" err="1"/>
              <a:t>파악해야지됨</a:t>
            </a:r>
            <a:r>
              <a:rPr lang="ko-KR" altLang="en-US" dirty="0"/>
              <a:t> 현재 사용에는 지장이 없어서 </a:t>
            </a:r>
            <a:r>
              <a:rPr lang="en-US" altLang="ko-KR" dirty="0" err="1"/>
              <a:t>inputfield</a:t>
            </a:r>
            <a:r>
              <a:rPr lang="ko-KR" altLang="en-US" dirty="0"/>
              <a:t>의 이벤트를 이용해서 처리하고 있음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UpdateRuntimeConsole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라는 입력필드를 </a:t>
            </a:r>
            <a:r>
              <a:rPr lang="ko-KR" altLang="en-US" dirty="0" err="1"/>
              <a:t>받게되면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protected void </a:t>
            </a:r>
            <a:r>
              <a:rPr lang="en-US" altLang="ko-KR" dirty="0" err="1"/>
              <a:t>UpdateRuntimeConsole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foundGameObjectNames.Clear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foundComponentNames.Clear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foundMethodNames.Clear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foundFieldNames.Clear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foundPropertyNames.Clear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showingAutocomplete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workWithText</a:t>
            </a:r>
            <a:r>
              <a:rPr lang="en-US" altLang="ko-KR" dirty="0"/>
              <a:t> = </a:t>
            </a:r>
            <a:r>
              <a:rPr lang="en-US" altLang="ko-KR" dirty="0" err="1"/>
              <a:t>inputField.text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m_PrevInputField</a:t>
            </a:r>
            <a:r>
              <a:rPr lang="en-US" altLang="ko-KR" dirty="0"/>
              <a:t> = </a:t>
            </a:r>
            <a:r>
              <a:rPr lang="en-US" altLang="ko-KR" dirty="0" err="1"/>
              <a:t>workWithText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//</a:t>
            </a:r>
            <a:r>
              <a:rPr lang="en-US" altLang="ko-KR" dirty="0" err="1"/>
              <a:t>Debug.LogFormat</a:t>
            </a:r>
            <a:r>
              <a:rPr lang="en-US" altLang="ko-KR" dirty="0"/>
              <a:t>("Text : {0}", </a:t>
            </a:r>
            <a:r>
              <a:rPr lang="en-US" altLang="ko-KR" dirty="0" err="1"/>
              <a:t>workWithText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printResult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workWithText.ToLower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("/</a:t>
            </a:r>
            <a:r>
              <a:rPr lang="en-US" altLang="ko-KR" dirty="0" err="1"/>
              <a:t>cmd</a:t>
            </a:r>
            <a:r>
              <a:rPr lang="en-US" altLang="ko-KR" dirty="0"/>
              <a:t> "))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workWithText</a:t>
            </a:r>
            <a:r>
              <a:rPr lang="en-US" altLang="ko-KR" dirty="0"/>
              <a:t> = </a:t>
            </a:r>
            <a:r>
              <a:rPr lang="en-US" altLang="ko-KR" dirty="0" err="1"/>
              <a:t>workWithText.Substring</a:t>
            </a:r>
            <a:r>
              <a:rPr lang="en-US" altLang="ko-KR" dirty="0"/>
              <a:t>(5, </a:t>
            </a:r>
            <a:r>
              <a:rPr lang="en-US" altLang="ko-KR" dirty="0" err="1"/>
              <a:t>workWithText.Length</a:t>
            </a:r>
            <a:r>
              <a:rPr lang="en-US" altLang="ko-KR" dirty="0"/>
              <a:t> - 5);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printResult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printResult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splitSpaces</a:t>
            </a:r>
            <a:r>
              <a:rPr lang="en-US" altLang="ko-KR" dirty="0"/>
              <a:t> = </a:t>
            </a:r>
            <a:r>
              <a:rPr lang="en-US" altLang="ko-KR" dirty="0" err="1"/>
              <a:t>workWithText.Split</a:t>
            </a:r>
            <a:r>
              <a:rPr lang="en-US" altLang="ko-KR" dirty="0"/>
              <a:t>(' 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splitSpaces.Length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string[] </a:t>
            </a:r>
            <a:r>
              <a:rPr lang="en-US" altLang="ko-KR" dirty="0" err="1"/>
              <a:t>splitDots</a:t>
            </a:r>
            <a:r>
              <a:rPr lang="en-US" altLang="ko-KR" dirty="0"/>
              <a:t> = </a:t>
            </a:r>
            <a:r>
              <a:rPr lang="en-US" altLang="ko-KR" dirty="0" err="1"/>
              <a:t>workWithText.Split</a:t>
            </a:r>
            <a:r>
              <a:rPr lang="en-US" altLang="ko-KR" dirty="0"/>
              <a:t>('.');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 go = null;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splitDots.Length</a:t>
            </a:r>
            <a:r>
              <a:rPr lang="en-US" altLang="ko-KR" dirty="0"/>
              <a:t> == 1)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// </a:t>
            </a:r>
            <a:r>
              <a:rPr lang="ko-KR" altLang="en-US" dirty="0"/>
              <a:t>같은 이름 오브젝트 스트링 찾기</a:t>
            </a:r>
          </a:p>
          <a:p>
            <a:r>
              <a:rPr lang="ko-KR" altLang="en-US" dirty="0"/>
              <a:t>                        </a:t>
            </a:r>
            <a:r>
              <a:rPr lang="en-US" altLang="ko-KR" dirty="0" err="1"/>
              <a:t>foundGameObjectNames.AddRange</a:t>
            </a:r>
            <a:r>
              <a:rPr lang="en-US" altLang="ko-KR" dirty="0"/>
              <a:t>(</a:t>
            </a:r>
            <a:r>
              <a:rPr lang="en-US" altLang="ko-KR" dirty="0" err="1"/>
              <a:t>m_InGameObjectList.FindAll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                delegate (string </a:t>
            </a:r>
            <a:r>
              <a:rPr lang="en-US" altLang="ko-KR" dirty="0" err="1"/>
              <a:t>goName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return </a:t>
            </a:r>
            <a:r>
              <a:rPr lang="en-US" altLang="ko-KR" dirty="0" err="1"/>
              <a:t>goName.ToLower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[0].</a:t>
            </a:r>
            <a:r>
              <a:rPr lang="en-US" altLang="ko-KR" dirty="0" err="1"/>
              <a:t>ToLower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));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/>
              <a:t>오브젝트의 컴포넌트들 </a:t>
            </a:r>
            <a:r>
              <a:rPr lang="ko-KR" altLang="en-US" dirty="0" err="1"/>
              <a:t>찾기및</a:t>
            </a:r>
            <a:r>
              <a:rPr lang="ko-KR" altLang="en-US" dirty="0"/>
              <a:t> 등록 하기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/>
              <a:t>if (</a:t>
            </a:r>
            <a:r>
              <a:rPr lang="en-US" altLang="ko-KR" dirty="0" err="1"/>
              <a:t>splitDots.Length</a:t>
            </a:r>
            <a:r>
              <a:rPr lang="en-US" altLang="ko-KR" dirty="0"/>
              <a:t> == 2)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go = </a:t>
            </a:r>
            <a:r>
              <a:rPr lang="en-US" altLang="ko-KR" dirty="0" err="1"/>
              <a:t>GameObject.Find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[0]);</a:t>
            </a:r>
          </a:p>
          <a:p>
            <a:r>
              <a:rPr lang="en-US" altLang="ko-KR" dirty="0"/>
              <a:t>                        if (go != null)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Component[] </a:t>
            </a:r>
            <a:r>
              <a:rPr lang="en-US" altLang="ko-KR" dirty="0" err="1"/>
              <a:t>goComps</a:t>
            </a:r>
            <a:r>
              <a:rPr lang="en-US" altLang="ko-KR" dirty="0"/>
              <a:t> = </a:t>
            </a:r>
            <a:r>
              <a:rPr lang="en-US" altLang="ko-KR" dirty="0" err="1"/>
              <a:t>go.GetComponents</a:t>
            </a:r>
            <a:r>
              <a:rPr lang="en-US" altLang="ko-KR" dirty="0"/>
              <a:t>&lt;Component&gt;();</a:t>
            </a:r>
          </a:p>
          <a:p>
            <a:r>
              <a:rPr lang="en-US" altLang="ko-KR" dirty="0"/>
              <a:t>                            for (int </a:t>
            </a:r>
            <a:r>
              <a:rPr lang="en-US" altLang="ko-KR" dirty="0" err="1"/>
              <a:t>cI</a:t>
            </a:r>
            <a:r>
              <a:rPr lang="en-US" altLang="ko-KR" dirty="0"/>
              <a:t> = 0; </a:t>
            </a:r>
            <a:r>
              <a:rPr lang="en-US" altLang="ko-KR" dirty="0" err="1"/>
              <a:t>cI</a:t>
            </a:r>
            <a:r>
              <a:rPr lang="en-US" altLang="ko-KR" dirty="0"/>
              <a:t> &lt; </a:t>
            </a:r>
            <a:r>
              <a:rPr lang="en-US" altLang="ko-KR" dirty="0" err="1"/>
              <a:t>goComps.Length</a:t>
            </a:r>
            <a:r>
              <a:rPr lang="en-US" altLang="ko-KR" dirty="0"/>
              <a:t>; </a:t>
            </a:r>
            <a:r>
              <a:rPr lang="en-US" altLang="ko-KR" dirty="0" err="1"/>
              <a:t>cI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string </a:t>
            </a:r>
            <a:r>
              <a:rPr lang="en-US" altLang="ko-KR" dirty="0" err="1"/>
              <a:t>cTypeName</a:t>
            </a:r>
            <a:r>
              <a:rPr lang="en-US" altLang="ko-KR" dirty="0"/>
              <a:t> = </a:t>
            </a:r>
            <a:r>
              <a:rPr lang="en-US" altLang="ko-KR" dirty="0" err="1"/>
              <a:t>goComps</a:t>
            </a:r>
            <a:r>
              <a:rPr lang="en-US" altLang="ko-KR" dirty="0"/>
              <a:t>[</a:t>
            </a:r>
            <a:r>
              <a:rPr lang="en-US" altLang="ko-KR" dirty="0" err="1"/>
              <a:t>cI</a:t>
            </a:r>
            <a:r>
              <a:rPr lang="en-US" altLang="ko-KR" dirty="0"/>
              <a:t>].</a:t>
            </a:r>
            <a:r>
              <a:rPr lang="en-US" altLang="ko-KR" dirty="0" err="1"/>
              <a:t>GetType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        string[] </a:t>
            </a:r>
            <a:r>
              <a:rPr lang="en-US" altLang="ko-KR" dirty="0" err="1"/>
              <a:t>splitCTypeName</a:t>
            </a:r>
            <a:r>
              <a:rPr lang="en-US" altLang="ko-KR" dirty="0"/>
              <a:t> = </a:t>
            </a:r>
            <a:r>
              <a:rPr lang="en-US" altLang="ko-KR" dirty="0" err="1"/>
              <a:t>cTypeName.Split</a:t>
            </a:r>
            <a:r>
              <a:rPr lang="en-US" altLang="ko-KR" dirty="0"/>
              <a:t>('.');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cTypeName</a:t>
            </a:r>
            <a:r>
              <a:rPr lang="en-US" altLang="ko-KR" dirty="0"/>
              <a:t> = </a:t>
            </a:r>
            <a:r>
              <a:rPr lang="en-US" altLang="ko-KR" dirty="0" err="1"/>
              <a:t>splitCTypeName</a:t>
            </a:r>
            <a:r>
              <a:rPr lang="en-US" altLang="ko-KR" dirty="0"/>
              <a:t>[</a:t>
            </a:r>
            <a:r>
              <a:rPr lang="en-US" altLang="ko-KR" dirty="0" err="1"/>
              <a:t>splitCTypeName.Length</a:t>
            </a:r>
            <a:r>
              <a:rPr lang="en-US" altLang="ko-KR" dirty="0"/>
              <a:t> - 1];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cTypeName.ToLower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[1].</a:t>
            </a:r>
            <a:r>
              <a:rPr lang="en-US" altLang="ko-KR" dirty="0" err="1"/>
              <a:t>ToLower</a:t>
            </a:r>
            <a:r>
              <a:rPr lang="en-US" altLang="ko-KR" dirty="0"/>
              <a:t>()))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foundComponentNames.Add</a:t>
            </a:r>
            <a:r>
              <a:rPr lang="en-US" altLang="ko-KR" dirty="0"/>
              <a:t>(</a:t>
            </a:r>
            <a:r>
              <a:rPr lang="en-US" altLang="ko-KR" dirty="0" err="1"/>
              <a:t>cTypeName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/>
              <a:t>해당 컴포넌트의 함수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프로퍼티 찾기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/>
              <a:t>if (</a:t>
            </a:r>
            <a:r>
              <a:rPr lang="en-US" altLang="ko-KR" dirty="0" err="1"/>
              <a:t>splitDots.Length</a:t>
            </a:r>
            <a:r>
              <a:rPr lang="en-US" altLang="ko-KR" dirty="0"/>
              <a:t> == 3)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go = </a:t>
            </a:r>
            <a:r>
              <a:rPr lang="en-US" altLang="ko-KR" dirty="0" err="1"/>
              <a:t>GameObject.Find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[0]);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if (go != null)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Component </a:t>
            </a:r>
            <a:r>
              <a:rPr lang="en-US" altLang="ko-KR" dirty="0" err="1"/>
              <a:t>component</a:t>
            </a:r>
            <a:r>
              <a:rPr lang="en-US" altLang="ko-KR" dirty="0"/>
              <a:t> = </a:t>
            </a:r>
            <a:r>
              <a:rPr lang="en-US" altLang="ko-KR" dirty="0" err="1"/>
              <a:t>go.GetComponent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[1]) as Component;</a:t>
            </a:r>
          </a:p>
          <a:p>
            <a:r>
              <a:rPr lang="en-US" altLang="ko-KR" dirty="0"/>
              <a:t>                            if (component != null)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MethodInfo</a:t>
            </a:r>
            <a:r>
              <a:rPr lang="en-US" altLang="ko-KR" dirty="0"/>
              <a:t>[] </a:t>
            </a:r>
            <a:r>
              <a:rPr lang="en-US" altLang="ko-KR" dirty="0" err="1"/>
              <a:t>mInfos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GetMethods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        foreach (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mInfo</a:t>
            </a:r>
            <a:r>
              <a:rPr lang="en-US" altLang="ko-KR" dirty="0"/>
              <a:t> in </a:t>
            </a:r>
            <a:r>
              <a:rPr lang="en-US" altLang="ko-KR" dirty="0" err="1"/>
              <a:t>mInfos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mInfo.Name.ToLower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[2].</a:t>
            </a:r>
            <a:r>
              <a:rPr lang="en-US" altLang="ko-KR" dirty="0" err="1"/>
              <a:t>ToLower</a:t>
            </a:r>
            <a:r>
              <a:rPr lang="en-US" altLang="ko-KR" dirty="0"/>
              <a:t>()))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if (!</a:t>
            </a:r>
            <a:r>
              <a:rPr lang="en-US" altLang="ko-KR" dirty="0" err="1"/>
              <a:t>foundMethodNames.Contains</a:t>
            </a:r>
            <a:r>
              <a:rPr lang="en-US" altLang="ko-KR" dirty="0"/>
              <a:t>(</a:t>
            </a:r>
            <a:r>
              <a:rPr lang="en-US" altLang="ko-KR" dirty="0" err="1"/>
              <a:t>mInfo.Name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                    </a:t>
            </a:r>
            <a:r>
              <a:rPr lang="en-US" altLang="ko-KR" dirty="0" err="1"/>
              <a:t>foundMethodNames.Add</a:t>
            </a:r>
            <a:r>
              <a:rPr lang="en-US" altLang="ko-KR" dirty="0"/>
              <a:t>(</a:t>
            </a:r>
            <a:r>
              <a:rPr lang="en-US" altLang="ko-KR" dirty="0" err="1"/>
              <a:t>mInfo.Name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FieldInfo</a:t>
            </a:r>
            <a:r>
              <a:rPr lang="en-US" altLang="ko-KR" dirty="0"/>
              <a:t>[] </a:t>
            </a:r>
            <a:r>
              <a:rPr lang="en-US" altLang="ko-KR" dirty="0" err="1"/>
              <a:t>fInfos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GetFields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        foreach (</a:t>
            </a:r>
            <a:r>
              <a:rPr lang="en-US" altLang="ko-KR" dirty="0" err="1"/>
              <a:t>FieldInfo</a:t>
            </a:r>
            <a:r>
              <a:rPr lang="en-US" altLang="ko-KR" dirty="0"/>
              <a:t> </a:t>
            </a:r>
            <a:r>
              <a:rPr lang="en-US" altLang="ko-KR" dirty="0" err="1"/>
              <a:t>fInfo</a:t>
            </a:r>
            <a:r>
              <a:rPr lang="en-US" altLang="ko-KR" dirty="0"/>
              <a:t> in </a:t>
            </a:r>
            <a:r>
              <a:rPr lang="en-US" altLang="ko-KR" dirty="0" err="1"/>
              <a:t>fInfos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fInfo.Name.ToLower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[2].</a:t>
            </a:r>
            <a:r>
              <a:rPr lang="en-US" altLang="ko-KR" dirty="0" err="1"/>
              <a:t>ToLower</a:t>
            </a:r>
            <a:r>
              <a:rPr lang="en-US" altLang="ko-KR" dirty="0"/>
              <a:t>()))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if (!</a:t>
            </a:r>
            <a:r>
              <a:rPr lang="en-US" altLang="ko-KR" dirty="0" err="1"/>
              <a:t>foundFieldNames.Contains</a:t>
            </a:r>
            <a:r>
              <a:rPr lang="en-US" altLang="ko-KR" dirty="0"/>
              <a:t>(</a:t>
            </a:r>
            <a:r>
              <a:rPr lang="en-US" altLang="ko-KR" dirty="0" err="1"/>
              <a:t>fInfo.Name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                    </a:t>
            </a:r>
            <a:r>
              <a:rPr lang="en-US" altLang="ko-KR" dirty="0" err="1"/>
              <a:t>foundFieldNames.Add</a:t>
            </a:r>
            <a:r>
              <a:rPr lang="en-US" altLang="ko-KR" dirty="0"/>
              <a:t>(</a:t>
            </a:r>
            <a:r>
              <a:rPr lang="en-US" altLang="ko-KR" dirty="0" err="1"/>
              <a:t>fInfo.Name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PropertyInfo</a:t>
            </a:r>
            <a:r>
              <a:rPr lang="en-US" altLang="ko-KR" dirty="0"/>
              <a:t>[] </a:t>
            </a:r>
            <a:r>
              <a:rPr lang="en-US" altLang="ko-KR" dirty="0" err="1"/>
              <a:t>pInfos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GetProperties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        foreach (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pInfo</a:t>
            </a:r>
            <a:r>
              <a:rPr lang="en-US" altLang="ko-KR" dirty="0"/>
              <a:t> in </a:t>
            </a:r>
            <a:r>
              <a:rPr lang="en-US" altLang="ko-KR" dirty="0" err="1"/>
              <a:t>pInfos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pInfo.Name.ToLower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[2].</a:t>
            </a:r>
            <a:r>
              <a:rPr lang="en-US" altLang="ko-KR" dirty="0" err="1"/>
              <a:t>ToLower</a:t>
            </a:r>
            <a:r>
              <a:rPr lang="en-US" altLang="ko-KR" dirty="0"/>
              <a:t>()))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if (!</a:t>
            </a:r>
            <a:r>
              <a:rPr lang="en-US" altLang="ko-KR" dirty="0" err="1"/>
              <a:t>foundPropertyNames.Contains</a:t>
            </a:r>
            <a:r>
              <a:rPr lang="en-US" altLang="ko-KR" dirty="0"/>
              <a:t>(</a:t>
            </a:r>
            <a:r>
              <a:rPr lang="en-US" altLang="ko-KR" dirty="0" err="1"/>
              <a:t>pInfo.Name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                    </a:t>
            </a:r>
            <a:r>
              <a:rPr lang="en-US" altLang="ko-KR" dirty="0" err="1"/>
              <a:t>foundPropertyNames.Add</a:t>
            </a:r>
            <a:r>
              <a:rPr lang="en-US" altLang="ko-KR" dirty="0"/>
              <a:t>(</a:t>
            </a:r>
            <a:r>
              <a:rPr lang="en-US" altLang="ko-KR" dirty="0" err="1"/>
              <a:t>pInfo.Name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// . </a:t>
            </a:r>
            <a:r>
              <a:rPr lang="ko-KR" altLang="en-US" dirty="0"/>
              <a:t>의 </a:t>
            </a:r>
            <a:r>
              <a:rPr lang="ko-KR" altLang="en-US" dirty="0" err="1"/>
              <a:t>갯수에</a:t>
            </a:r>
            <a:r>
              <a:rPr lang="ko-KR" altLang="en-US" dirty="0"/>
              <a:t> 따라서 함수들이 </a:t>
            </a:r>
            <a:r>
              <a:rPr lang="ko-KR" altLang="en-US" dirty="0" err="1"/>
              <a:t>지정이됨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if (</a:t>
            </a:r>
            <a:r>
              <a:rPr lang="en-US" altLang="ko-KR" dirty="0" err="1"/>
              <a:t>foundGameObjectNames.Count</a:t>
            </a:r>
            <a:r>
              <a:rPr lang="en-US" altLang="ko-KR" dirty="0"/>
              <a:t> &gt; 0 || </a:t>
            </a:r>
            <a:r>
              <a:rPr lang="en-US" altLang="ko-KR" dirty="0" err="1"/>
              <a:t>foundComponentNames.Count</a:t>
            </a:r>
            <a:r>
              <a:rPr lang="en-US" altLang="ko-KR" dirty="0"/>
              <a:t> &gt; 0 || </a:t>
            </a:r>
            <a:r>
              <a:rPr lang="en-US" altLang="ko-KR" dirty="0" err="1"/>
              <a:t>foundMethodNames.Count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showingAutocomplete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ShowHintWindow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HideWindow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List&lt;string&gt; </a:t>
            </a:r>
            <a:r>
              <a:rPr lang="en-US" altLang="ko-KR" dirty="0" err="1"/>
              <a:t>m_TempParamParsingList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List&lt;string&gt; </a:t>
            </a:r>
            <a:r>
              <a:rPr lang="en-US" altLang="ko-KR" dirty="0" err="1"/>
              <a:t>m_TempParamList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// </a:t>
            </a:r>
            <a:r>
              <a:rPr lang="en-US" altLang="ko-KR" dirty="0" err="1"/>
              <a:t>InputField</a:t>
            </a:r>
            <a:r>
              <a:rPr lang="en-US" altLang="ko-KR" dirty="0"/>
              <a:t> </a:t>
            </a:r>
            <a:r>
              <a:rPr lang="ko-KR" altLang="en-US" dirty="0" err="1"/>
              <a:t>엔터로</a:t>
            </a:r>
            <a:r>
              <a:rPr lang="ko-KR" altLang="en-US" dirty="0"/>
              <a:t> </a:t>
            </a:r>
            <a:r>
              <a:rPr lang="ko-KR" altLang="en-US" dirty="0" err="1"/>
              <a:t>입력받은값용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protected override void </a:t>
            </a:r>
            <a:r>
              <a:rPr lang="en-US" altLang="ko-KR" dirty="0" err="1"/>
              <a:t>CallInputFieldEndConsoleAddLabel</a:t>
            </a:r>
            <a:r>
              <a:rPr lang="en-US" altLang="ko-KR" dirty="0"/>
              <a:t>(string </a:t>
            </a:r>
            <a:r>
              <a:rPr lang="en-US" altLang="ko-KR" dirty="0" err="1"/>
              <a:t>p_str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base.CallInputFieldEndConsoleAddLabel</a:t>
            </a:r>
            <a:r>
              <a:rPr lang="en-US" altLang="ko-KR" dirty="0"/>
              <a:t>(</a:t>
            </a:r>
            <a:r>
              <a:rPr lang="en-US" altLang="ko-KR" dirty="0" err="1"/>
              <a:t>p_str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ko-KR" altLang="en-US" dirty="0"/>
              <a:t>문자열 </a:t>
            </a:r>
            <a:r>
              <a:rPr lang="ko-KR" altLang="en-US" dirty="0" err="1"/>
              <a:t>파싱해서</a:t>
            </a:r>
            <a:r>
              <a:rPr lang="ko-KR" altLang="en-US" dirty="0"/>
              <a:t> 명령어 실행하도록 하기</a:t>
            </a:r>
          </a:p>
          <a:p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bool </a:t>
            </a:r>
            <a:r>
              <a:rPr lang="en-US" altLang="ko-KR" dirty="0" err="1"/>
              <a:t>printResult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workWithText</a:t>
            </a:r>
            <a:r>
              <a:rPr lang="en-US" altLang="ko-KR" dirty="0"/>
              <a:t> = </a:t>
            </a:r>
            <a:r>
              <a:rPr lang="en-US" altLang="ko-KR" dirty="0" err="1"/>
              <a:t>p_str.Trim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workWithText.ToLower</a:t>
            </a:r>
            <a:r>
              <a:rPr lang="en-US" altLang="ko-KR" dirty="0"/>
              <a:t>().</a:t>
            </a:r>
            <a:r>
              <a:rPr lang="en-US" altLang="ko-KR" dirty="0" err="1"/>
              <a:t>StartsWith</a:t>
            </a:r>
            <a:r>
              <a:rPr lang="en-US" altLang="ko-KR" dirty="0"/>
              <a:t>("/</a:t>
            </a:r>
            <a:r>
              <a:rPr lang="en-US" altLang="ko-KR" dirty="0" err="1"/>
              <a:t>cmd</a:t>
            </a:r>
            <a:r>
              <a:rPr lang="en-US" altLang="ko-KR" dirty="0"/>
              <a:t> "))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workWithText</a:t>
            </a:r>
            <a:r>
              <a:rPr lang="en-US" altLang="ko-KR" dirty="0"/>
              <a:t> = </a:t>
            </a:r>
            <a:r>
              <a:rPr lang="en-US" altLang="ko-KR" dirty="0" err="1"/>
              <a:t>workWithText.Substring</a:t>
            </a:r>
            <a:r>
              <a:rPr lang="en-US" altLang="ko-KR" dirty="0"/>
              <a:t>(5, </a:t>
            </a:r>
            <a:r>
              <a:rPr lang="en-US" altLang="ko-KR" dirty="0" err="1"/>
              <a:t>workWithText.Length</a:t>
            </a:r>
            <a:r>
              <a:rPr lang="en-US" altLang="ko-KR" dirty="0"/>
              <a:t> - 5);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printResult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printResult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splitSpaces</a:t>
            </a:r>
            <a:r>
              <a:rPr lang="en-US" altLang="ko-KR" dirty="0"/>
              <a:t> = </a:t>
            </a:r>
            <a:r>
              <a:rPr lang="en-US" altLang="ko-KR" dirty="0" err="1"/>
              <a:t>workWithText.Split</a:t>
            </a:r>
            <a:r>
              <a:rPr lang="en-US" altLang="ko-KR" dirty="0"/>
              <a:t>(' 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splitSpaces.Length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string[] </a:t>
            </a:r>
            <a:r>
              <a:rPr lang="en-US" altLang="ko-KR" dirty="0" err="1"/>
              <a:t>splitDots</a:t>
            </a:r>
            <a:r>
              <a:rPr lang="en-US" altLang="ko-KR" dirty="0"/>
              <a:t> = </a:t>
            </a:r>
            <a:r>
              <a:rPr lang="en-US" altLang="ko-KR" dirty="0" err="1"/>
              <a:t>workWithText.Split</a:t>
            </a:r>
            <a:r>
              <a:rPr lang="en-US" altLang="ko-KR" dirty="0"/>
              <a:t>('.');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 go = null;</a:t>
            </a:r>
          </a:p>
          <a:p>
            <a:r>
              <a:rPr lang="en-US" altLang="ko-KR" dirty="0"/>
              <a:t>                    Component </a:t>
            </a:r>
            <a:r>
              <a:rPr lang="en-US" altLang="ko-KR" dirty="0" err="1"/>
              <a:t>component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methodInfo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        //</a:t>
            </a:r>
            <a:r>
              <a:rPr lang="en-US" altLang="ko-KR" dirty="0" err="1"/>
              <a:t>FieldInfo</a:t>
            </a:r>
            <a:r>
              <a:rPr lang="en-US" altLang="ko-KR" dirty="0"/>
              <a:t> </a:t>
            </a:r>
            <a:r>
              <a:rPr lang="en-US" altLang="ko-KR" dirty="0" err="1"/>
              <a:t>fieldInfo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        //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propertyInfo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splitDots.Length</a:t>
            </a:r>
            <a:r>
              <a:rPr lang="en-US" altLang="ko-KR" dirty="0"/>
              <a:t> &gt;= 1)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go = </a:t>
            </a:r>
            <a:r>
              <a:rPr lang="en-US" altLang="ko-KR" dirty="0" err="1"/>
              <a:t>GameObject.Find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[0]);</a:t>
            </a:r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/>
              <a:t>오브젝트의 컴포넌트들 </a:t>
            </a:r>
            <a:r>
              <a:rPr lang="ko-KR" altLang="en-US" dirty="0" err="1"/>
              <a:t>찾기및</a:t>
            </a:r>
            <a:r>
              <a:rPr lang="ko-KR" altLang="en-US" dirty="0"/>
              <a:t> 등록 하기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/>
              <a:t>if (go &amp;&amp; </a:t>
            </a:r>
            <a:r>
              <a:rPr lang="en-US" altLang="ko-KR" dirty="0" err="1"/>
              <a:t>splitDots.Length</a:t>
            </a:r>
            <a:r>
              <a:rPr lang="en-US" altLang="ko-KR" dirty="0"/>
              <a:t> &gt;= 2)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component = </a:t>
            </a:r>
            <a:r>
              <a:rPr lang="en-US" altLang="ko-KR" dirty="0" err="1"/>
              <a:t>go.GetComponent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[1]) as Component;</a:t>
            </a:r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/>
              <a:t>해당 컴포넌트의 함수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프로퍼티 찾기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/>
              <a:t>if (component &amp;&amp; </a:t>
            </a:r>
            <a:r>
              <a:rPr lang="en-US" altLang="ko-KR" dirty="0" err="1"/>
              <a:t>splitDots.Length</a:t>
            </a:r>
            <a:r>
              <a:rPr lang="en-US" altLang="ko-KR" dirty="0"/>
              <a:t> == 3)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var result = </a:t>
            </a:r>
            <a:r>
              <a:rPr lang="en-US" altLang="ko-KR" dirty="0" err="1"/>
              <a:t>Regex.Split</a:t>
            </a:r>
            <a:r>
              <a:rPr lang="en-US" altLang="ko-KR" dirty="0"/>
              <a:t>(</a:t>
            </a:r>
            <a:r>
              <a:rPr lang="en-US" altLang="ko-KR" dirty="0" err="1"/>
              <a:t>splitDots</a:t>
            </a:r>
            <a:r>
              <a:rPr lang="en-US" altLang="ko-KR" dirty="0"/>
              <a:t>[2], " ");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m_TempParamParsingList.Clear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m_TempParamParsingList.AddRange</a:t>
            </a:r>
            <a:r>
              <a:rPr lang="en-US" altLang="ko-KR" dirty="0"/>
              <a:t>(result);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m_TempParamList.Clear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m_TempParamList.AddRange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m_TempParamList.RemoveAt</a:t>
            </a:r>
            <a:r>
              <a:rPr lang="en-US" altLang="ko-KR" dirty="0"/>
              <a:t>(0);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RunTypeCall</a:t>
            </a:r>
            <a:r>
              <a:rPr lang="en-US" altLang="ko-KR" dirty="0"/>
              <a:t>(go, component, </a:t>
            </a:r>
            <a:r>
              <a:rPr lang="en-US" altLang="ko-KR" dirty="0" err="1"/>
              <a:t>m_TempParamParsingList</a:t>
            </a:r>
            <a:r>
              <a:rPr lang="en-US" altLang="ko-KR" dirty="0"/>
              <a:t>[0], </a:t>
            </a:r>
            <a:r>
              <a:rPr lang="en-US" altLang="ko-KR" dirty="0" err="1"/>
              <a:t>m_TempParamList.ToArray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        //</a:t>
            </a:r>
            <a:r>
              <a:rPr lang="en-US" altLang="ko-KR" dirty="0" err="1"/>
              <a:t>RunMethod</a:t>
            </a:r>
            <a:r>
              <a:rPr lang="en-US" altLang="ko-KR" dirty="0"/>
              <a:t>(go, component, </a:t>
            </a:r>
            <a:r>
              <a:rPr lang="en-US" altLang="ko-KR" dirty="0" err="1"/>
              <a:t>m_TempParamParsingList</a:t>
            </a:r>
            <a:r>
              <a:rPr lang="en-US" altLang="ko-KR" dirty="0"/>
              <a:t>[0], </a:t>
            </a:r>
            <a:r>
              <a:rPr lang="en-US" altLang="ko-KR" dirty="0" err="1"/>
              <a:t>m_TempParamList.ToArray</a:t>
            </a:r>
            <a:r>
              <a:rPr lang="en-US" altLang="ko-KR" dirty="0"/>
              <a:t>(), false);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RunTypeCall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r>
              <a:rPr lang="en-US" altLang="ko-KR" dirty="0"/>
              <a:t>            , Component </a:t>
            </a:r>
            <a:r>
              <a:rPr lang="en-US" altLang="ko-KR" dirty="0" err="1"/>
              <a:t>component</a:t>
            </a:r>
            <a:endParaRPr lang="en-US" altLang="ko-KR" dirty="0"/>
          </a:p>
          <a:p>
            <a:r>
              <a:rPr lang="en-US" altLang="ko-KR" dirty="0"/>
              <a:t>            , string </a:t>
            </a:r>
            <a:r>
              <a:rPr lang="en-US" altLang="ko-KR" dirty="0" err="1"/>
              <a:t>callname</a:t>
            </a:r>
            <a:endParaRPr lang="en-US" altLang="ko-KR" dirty="0"/>
          </a:p>
          <a:p>
            <a:r>
              <a:rPr lang="en-US" altLang="ko-KR" dirty="0"/>
              <a:t>            , string[] arguments)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ismatching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if (component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MethodInfo</a:t>
            </a:r>
            <a:r>
              <a:rPr lang="en-US" altLang="ko-KR" dirty="0"/>
              <a:t>[] </a:t>
            </a:r>
            <a:r>
              <a:rPr lang="en-US" altLang="ko-KR" dirty="0" err="1"/>
              <a:t>mInfos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GetMethods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foreach (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mInfo</a:t>
            </a:r>
            <a:r>
              <a:rPr lang="en-US" altLang="ko-KR" dirty="0"/>
              <a:t> in </a:t>
            </a:r>
            <a:r>
              <a:rPr lang="en-US" altLang="ko-KR" dirty="0" err="1"/>
              <a:t>mInfos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mInfo.Name.StartsWith</a:t>
            </a:r>
            <a:r>
              <a:rPr lang="en-US" altLang="ko-KR" dirty="0"/>
              <a:t>(</a:t>
            </a:r>
            <a:r>
              <a:rPr lang="en-US" altLang="ko-KR" dirty="0" err="1"/>
              <a:t>callname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RunMethod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, component, </a:t>
            </a:r>
            <a:r>
              <a:rPr lang="en-US" altLang="ko-KR" dirty="0" err="1"/>
              <a:t>callname</a:t>
            </a:r>
            <a:r>
              <a:rPr lang="en-US" altLang="ko-KR" dirty="0"/>
              <a:t>, arguments, false);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ismatching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    break;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if (!</a:t>
            </a:r>
            <a:r>
              <a:rPr lang="en-US" altLang="ko-KR" dirty="0" err="1"/>
              <a:t>ismatching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FieldInfo</a:t>
            </a:r>
            <a:r>
              <a:rPr lang="en-US" altLang="ko-KR" dirty="0"/>
              <a:t>[] </a:t>
            </a:r>
            <a:r>
              <a:rPr lang="en-US" altLang="ko-KR" dirty="0" err="1"/>
              <a:t>fInfos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GetFields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foreach (</a:t>
            </a:r>
            <a:r>
              <a:rPr lang="en-US" altLang="ko-KR" dirty="0" err="1"/>
              <a:t>FieldInfo</a:t>
            </a:r>
            <a:r>
              <a:rPr lang="en-US" altLang="ko-KR" dirty="0"/>
              <a:t> </a:t>
            </a:r>
            <a:r>
              <a:rPr lang="en-US" altLang="ko-KR" dirty="0" err="1"/>
              <a:t>fInfo</a:t>
            </a:r>
            <a:r>
              <a:rPr lang="en-US" altLang="ko-KR" dirty="0"/>
              <a:t> in </a:t>
            </a:r>
            <a:r>
              <a:rPr lang="en-US" altLang="ko-KR" dirty="0" err="1"/>
              <a:t>fInfos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if (</a:t>
            </a:r>
            <a:r>
              <a:rPr lang="en-US" altLang="ko-KR" dirty="0" err="1"/>
              <a:t>fInfo.Name.StartsWith</a:t>
            </a:r>
            <a:r>
              <a:rPr lang="en-US" altLang="ko-KR" dirty="0"/>
              <a:t>(</a:t>
            </a:r>
            <a:r>
              <a:rPr lang="en-US" altLang="ko-KR" dirty="0" err="1"/>
              <a:t>callname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if (</a:t>
            </a:r>
            <a:r>
              <a:rPr lang="en-US" altLang="ko-KR" dirty="0" err="1"/>
              <a:t>arguments.Length</a:t>
            </a:r>
            <a:r>
              <a:rPr lang="en-US" altLang="ko-KR" dirty="0"/>
              <a:t> == 0)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GetField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, component, </a:t>
            </a:r>
            <a:r>
              <a:rPr lang="en-US" altLang="ko-KR" dirty="0" err="1"/>
              <a:t>callname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// </a:t>
            </a:r>
            <a:r>
              <a:rPr lang="ko-KR" altLang="en-US" dirty="0"/>
              <a:t>필드 방식은 무조건 하나의 변수만 </a:t>
            </a:r>
            <a:r>
              <a:rPr lang="ko-KR" altLang="en-US" dirty="0" err="1"/>
              <a:t>적용하기때문</a:t>
            </a:r>
            <a:endParaRPr lang="ko-KR" altLang="en-US" dirty="0"/>
          </a:p>
          <a:p>
            <a:r>
              <a:rPr lang="ko-KR" altLang="en-US" dirty="0"/>
              <a:t>                                </a:t>
            </a:r>
            <a:r>
              <a:rPr lang="en-US" altLang="ko-KR" dirty="0" err="1"/>
              <a:t>SetField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, component, </a:t>
            </a:r>
            <a:r>
              <a:rPr lang="en-US" altLang="ko-KR" dirty="0" err="1"/>
              <a:t>callname</a:t>
            </a:r>
            <a:r>
              <a:rPr lang="en-US" altLang="ko-KR" dirty="0"/>
              <a:t>, arguments[0]);</a:t>
            </a:r>
          </a:p>
          <a:p>
            <a:r>
              <a:rPr lang="en-US" altLang="ko-KR" dirty="0"/>
              <a:t>        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ismatching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        break;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if (!</a:t>
            </a:r>
            <a:r>
              <a:rPr lang="en-US" altLang="ko-KR" dirty="0" err="1"/>
              <a:t>ismatching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PropertyInfo</a:t>
            </a:r>
            <a:r>
              <a:rPr lang="en-US" altLang="ko-KR" dirty="0"/>
              <a:t>[] </a:t>
            </a:r>
            <a:r>
              <a:rPr lang="en-US" altLang="ko-KR" dirty="0" err="1"/>
              <a:t>pInfos</a:t>
            </a:r>
            <a:r>
              <a:rPr lang="en-US" altLang="ko-KR" dirty="0"/>
              <a:t> = (</a:t>
            </a:r>
            <a:r>
              <a:rPr lang="en-US" altLang="ko-KR" dirty="0" err="1"/>
              <a:t>component.GetType</a:t>
            </a:r>
            <a:r>
              <a:rPr lang="en-US" altLang="ko-KR" dirty="0"/>
              <a:t>()).</a:t>
            </a:r>
            <a:r>
              <a:rPr lang="en-US" altLang="ko-KR" dirty="0" err="1"/>
              <a:t>GetProperties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foreach (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pInfo</a:t>
            </a:r>
            <a:r>
              <a:rPr lang="en-US" altLang="ko-KR" dirty="0"/>
              <a:t> in </a:t>
            </a:r>
            <a:r>
              <a:rPr lang="en-US" altLang="ko-KR" dirty="0" err="1"/>
              <a:t>pInfos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if (</a:t>
            </a:r>
            <a:r>
              <a:rPr lang="en-US" altLang="ko-KR" dirty="0" err="1"/>
              <a:t>pInfo.Name.StartsWith</a:t>
            </a:r>
            <a:r>
              <a:rPr lang="en-US" altLang="ko-KR" dirty="0"/>
              <a:t>(</a:t>
            </a:r>
            <a:r>
              <a:rPr lang="en-US" altLang="ko-KR" dirty="0" err="1"/>
              <a:t>callname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if (</a:t>
            </a:r>
            <a:r>
              <a:rPr lang="en-US" altLang="ko-KR" dirty="0" err="1"/>
              <a:t>arguments.Length</a:t>
            </a:r>
            <a:r>
              <a:rPr lang="en-US" altLang="ko-KR" dirty="0"/>
              <a:t> == 0)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GetProperty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, component, </a:t>
            </a:r>
            <a:r>
              <a:rPr lang="en-US" altLang="ko-KR" dirty="0" err="1"/>
              <a:t>callname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// </a:t>
            </a:r>
            <a:r>
              <a:rPr lang="ko-KR" altLang="en-US" dirty="0"/>
              <a:t>프로퍼티 값도 하나의 값만 </a:t>
            </a:r>
            <a:r>
              <a:rPr lang="ko-KR" altLang="en-US" dirty="0" err="1"/>
              <a:t>적용되기때문임</a:t>
            </a:r>
            <a:endParaRPr lang="ko-KR" altLang="en-US" dirty="0"/>
          </a:p>
          <a:p>
            <a:r>
              <a:rPr lang="ko-KR" altLang="en-US" dirty="0"/>
              <a:t>                                </a:t>
            </a:r>
            <a:r>
              <a:rPr lang="en-US" altLang="ko-KR" dirty="0" err="1"/>
              <a:t>SetProperty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, component, </a:t>
            </a:r>
            <a:r>
              <a:rPr lang="en-US" altLang="ko-KR" dirty="0" err="1"/>
              <a:t>callname</a:t>
            </a:r>
            <a:r>
              <a:rPr lang="en-US" altLang="ko-KR" dirty="0"/>
              <a:t>, arguments[0]);</a:t>
            </a:r>
          </a:p>
          <a:p>
            <a:r>
              <a:rPr lang="en-US" altLang="ko-KR" dirty="0"/>
              <a:t>        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ismatching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        break;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 err="1"/>
              <a:t>매소드</a:t>
            </a:r>
            <a:r>
              <a:rPr lang="ko-KR" altLang="en-US" dirty="0"/>
              <a:t> 강제 호출 방법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void </a:t>
            </a:r>
            <a:r>
              <a:rPr lang="en-US" altLang="ko-KR" dirty="0" err="1"/>
              <a:t>RunMethod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r>
              <a:rPr lang="en-US" altLang="ko-KR" dirty="0"/>
              <a:t>            , Component </a:t>
            </a:r>
            <a:r>
              <a:rPr lang="en-US" altLang="ko-KR" dirty="0" err="1"/>
              <a:t>component</a:t>
            </a:r>
            <a:endParaRPr lang="en-US" altLang="ko-KR" dirty="0"/>
          </a:p>
          <a:p>
            <a:r>
              <a:rPr lang="en-US" altLang="ko-KR" dirty="0"/>
              <a:t>            , string </a:t>
            </a:r>
            <a:r>
              <a:rPr lang="en-US" altLang="ko-KR" dirty="0" err="1"/>
              <a:t>methodName</a:t>
            </a:r>
            <a:endParaRPr lang="en-US" altLang="ko-KR" dirty="0"/>
          </a:p>
          <a:p>
            <a:r>
              <a:rPr lang="en-US" altLang="ko-KR" dirty="0"/>
              <a:t>            , string[] arguments</a:t>
            </a:r>
          </a:p>
          <a:p>
            <a:r>
              <a:rPr lang="en-US" altLang="ko-KR" dirty="0"/>
              <a:t>            , bool </a:t>
            </a:r>
            <a:r>
              <a:rPr lang="en-US" altLang="ko-KR" dirty="0" err="1"/>
              <a:t>printResult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Type </a:t>
            </a:r>
            <a:r>
              <a:rPr lang="en-US" altLang="ko-KR" dirty="0" err="1"/>
              <a:t>componentType</a:t>
            </a:r>
            <a:r>
              <a:rPr lang="en-US" altLang="ko-KR" dirty="0"/>
              <a:t> = </a:t>
            </a:r>
            <a:r>
              <a:rPr lang="en-US" altLang="ko-KR" dirty="0" err="1"/>
              <a:t>component.GetType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MethodInfo</a:t>
            </a:r>
            <a:r>
              <a:rPr lang="en-US" altLang="ko-KR" dirty="0"/>
              <a:t>[] </a:t>
            </a:r>
            <a:r>
              <a:rPr lang="en-US" altLang="ko-KR" dirty="0" err="1"/>
              <a:t>mInfos</a:t>
            </a:r>
            <a:r>
              <a:rPr lang="en-US" altLang="ko-KR" dirty="0"/>
              <a:t> = </a:t>
            </a:r>
            <a:r>
              <a:rPr lang="en-US" altLang="ko-KR" dirty="0" err="1"/>
              <a:t>componentType.GetMethods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object[] </a:t>
            </a:r>
            <a:r>
              <a:rPr lang="en-US" altLang="ko-KR" dirty="0" err="1"/>
              <a:t>pMatchedArguments</a:t>
            </a:r>
            <a:r>
              <a:rPr lang="en-US" altLang="ko-KR" dirty="0"/>
              <a:t> = new object[0];</a:t>
            </a:r>
          </a:p>
          <a:p>
            <a:endParaRPr lang="en-US" altLang="ko-KR" dirty="0"/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mostMatchingParams</a:t>
            </a:r>
            <a:r>
              <a:rPr lang="en-US" altLang="ko-KR" dirty="0"/>
              <a:t> = -1;</a:t>
            </a:r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bestMatchNumParams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bestMatch</a:t>
            </a:r>
            <a:r>
              <a:rPr lang="en-US" altLang="ko-KR" dirty="0"/>
              <a:t> = -1;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willReturn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object result = null;</a:t>
            </a:r>
          </a:p>
          <a:p>
            <a:r>
              <a:rPr lang="en-US" altLang="ko-KR" dirty="0"/>
              <a:t>         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mInfos.Length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mInfo</a:t>
            </a:r>
            <a:r>
              <a:rPr lang="en-US" altLang="ko-KR" dirty="0"/>
              <a:t> = </a:t>
            </a:r>
            <a:r>
              <a:rPr lang="en-US" altLang="ko-KR" dirty="0" err="1"/>
              <a:t>mInfos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    int </a:t>
            </a:r>
            <a:r>
              <a:rPr lang="en-US" altLang="ko-KR" dirty="0" err="1"/>
              <a:t>numMatchingParams</a:t>
            </a:r>
            <a:r>
              <a:rPr lang="en-US" altLang="ko-KR" dirty="0"/>
              <a:t> = 0;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mInfo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mInfo.Name</a:t>
            </a:r>
            <a:r>
              <a:rPr lang="en-US" altLang="ko-KR" dirty="0"/>
              <a:t> != </a:t>
            </a:r>
            <a:r>
              <a:rPr lang="en-US" altLang="ko-KR" dirty="0" err="1"/>
              <a:t>methodName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continue;</a:t>
            </a:r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paramSuccess</a:t>
            </a:r>
            <a:r>
              <a:rPr lang="en-US" altLang="ko-KR" dirty="0"/>
              <a:t> = true;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 err="1"/>
              <a:t>매소드에서</a:t>
            </a:r>
            <a:r>
              <a:rPr lang="ko-KR" altLang="en-US" dirty="0"/>
              <a:t> 필요한 </a:t>
            </a:r>
            <a:r>
              <a:rPr lang="ko-KR" altLang="en-US" dirty="0" err="1"/>
              <a:t>파라메타들을</a:t>
            </a:r>
            <a:r>
              <a:rPr lang="ko-KR" altLang="en-US" dirty="0"/>
              <a:t> 타입별로 알아내어 </a:t>
            </a:r>
            <a:r>
              <a:rPr lang="en-US" altLang="ko-KR" dirty="0"/>
              <a:t>arguments </a:t>
            </a:r>
            <a:r>
              <a:rPr lang="ko-KR" altLang="en-US" dirty="0"/>
              <a:t>값을 </a:t>
            </a:r>
            <a:r>
              <a:rPr lang="ko-KR" altLang="en-US" dirty="0" err="1"/>
              <a:t>파싱하도록처리</a:t>
            </a:r>
            <a:endParaRPr lang="ko-KR" altLang="en-US" dirty="0"/>
          </a:p>
          <a:p>
            <a:r>
              <a:rPr lang="ko-KR" altLang="en-US" dirty="0"/>
              <a:t>                    </a:t>
            </a:r>
            <a:r>
              <a:rPr lang="en-US" altLang="ko-KR" dirty="0"/>
              <a:t>// Find </a:t>
            </a:r>
            <a:r>
              <a:rPr lang="en-US" altLang="ko-KR" dirty="0" err="1"/>
              <a:t>arg</a:t>
            </a:r>
            <a:r>
              <a:rPr lang="en-US" altLang="ko-KR" dirty="0"/>
              <a:t> types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ParameterInfo</a:t>
            </a:r>
            <a:r>
              <a:rPr lang="en-US" altLang="ko-KR" dirty="0"/>
              <a:t>[] </a:t>
            </a:r>
            <a:r>
              <a:rPr lang="en-US" altLang="ko-KR" dirty="0" err="1"/>
              <a:t>pInfo</a:t>
            </a:r>
            <a:r>
              <a:rPr lang="en-US" altLang="ko-KR" dirty="0"/>
              <a:t> = </a:t>
            </a:r>
            <a:r>
              <a:rPr lang="en-US" altLang="ko-KR" dirty="0" err="1"/>
              <a:t>mInfo.GetParameters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object[] </a:t>
            </a:r>
            <a:r>
              <a:rPr lang="en-US" altLang="ko-KR" dirty="0" err="1"/>
              <a:t>pArguments</a:t>
            </a:r>
            <a:r>
              <a:rPr lang="en-US" altLang="ko-KR" dirty="0"/>
              <a:t> = new object[</a:t>
            </a:r>
            <a:r>
              <a:rPr lang="en-US" altLang="ko-KR" dirty="0" err="1"/>
              <a:t>pInfo.Length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for (int </a:t>
            </a:r>
            <a:r>
              <a:rPr lang="en-US" altLang="ko-KR" dirty="0" err="1"/>
              <a:t>pI</a:t>
            </a:r>
            <a:r>
              <a:rPr lang="en-US" altLang="ko-KR" dirty="0"/>
              <a:t> = 0; </a:t>
            </a:r>
            <a:r>
              <a:rPr lang="en-US" altLang="ko-KR" dirty="0" err="1"/>
              <a:t>pI</a:t>
            </a:r>
            <a:r>
              <a:rPr lang="en-US" altLang="ko-KR" dirty="0"/>
              <a:t> &lt; </a:t>
            </a:r>
            <a:r>
              <a:rPr lang="en-US" altLang="ko-KR" dirty="0" err="1"/>
              <a:t>pInfo.Length</a:t>
            </a:r>
            <a:r>
              <a:rPr lang="en-US" altLang="ko-KR" dirty="0"/>
              <a:t>; </a:t>
            </a:r>
            <a:r>
              <a:rPr lang="en-US" altLang="ko-KR" dirty="0" err="1"/>
              <a:t>pI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if (</a:t>
            </a:r>
            <a:r>
              <a:rPr lang="en-US" altLang="ko-KR" dirty="0" err="1"/>
              <a:t>arguments.Length</a:t>
            </a:r>
            <a:r>
              <a:rPr lang="en-US" altLang="ko-KR" dirty="0"/>
              <a:t> &gt; </a:t>
            </a:r>
            <a:r>
              <a:rPr lang="en-US" altLang="ko-KR" dirty="0" err="1"/>
              <a:t>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// int </a:t>
            </a:r>
            <a:r>
              <a:rPr lang="ko-KR" altLang="en-US" dirty="0"/>
              <a:t>형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(int))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int </a:t>
            </a:r>
            <a:r>
              <a:rPr lang="en-US" altLang="ko-KR" dirty="0" err="1"/>
              <a:t>intResult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int.TryParse</a:t>
            </a:r>
            <a:r>
              <a:rPr lang="en-US" altLang="ko-KR" dirty="0"/>
              <a:t>(arguments[</a:t>
            </a:r>
            <a:r>
              <a:rPr lang="en-US" altLang="ko-KR" dirty="0" err="1"/>
              <a:t>pI</a:t>
            </a:r>
            <a:r>
              <a:rPr lang="en-US" altLang="ko-KR" dirty="0"/>
              <a:t>], out </a:t>
            </a:r>
            <a:r>
              <a:rPr lang="en-US" altLang="ko-KR" dirty="0" err="1"/>
              <a:t>intResult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</a:t>
            </a:r>
            <a:r>
              <a:rPr lang="en-US" altLang="ko-KR" dirty="0" err="1"/>
              <a:t>intResult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// float </a:t>
            </a:r>
            <a:r>
              <a:rPr lang="ko-KR" altLang="en-US" dirty="0"/>
              <a:t>형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(float))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float </a:t>
            </a:r>
            <a:r>
              <a:rPr lang="en-US" altLang="ko-KR" dirty="0" err="1"/>
              <a:t>floatResult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(arguments[</a:t>
            </a:r>
            <a:r>
              <a:rPr lang="en-US" altLang="ko-KR" dirty="0" err="1"/>
              <a:t>pI</a:t>
            </a:r>
            <a:r>
              <a:rPr lang="en-US" altLang="ko-KR" dirty="0"/>
              <a:t>], out </a:t>
            </a:r>
            <a:r>
              <a:rPr lang="en-US" altLang="ko-KR" dirty="0" err="1"/>
              <a:t>floatResult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</a:t>
            </a:r>
            <a:r>
              <a:rPr lang="en-US" altLang="ko-KR" dirty="0" err="1"/>
              <a:t>floatResult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(double))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double </a:t>
            </a:r>
            <a:r>
              <a:rPr lang="en-US" altLang="ko-KR" dirty="0" err="1"/>
              <a:t>doubleResult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double.TryParse</a:t>
            </a:r>
            <a:r>
              <a:rPr lang="en-US" altLang="ko-KR" dirty="0"/>
              <a:t>(arguments[</a:t>
            </a:r>
            <a:r>
              <a:rPr lang="en-US" altLang="ko-KR" dirty="0" err="1"/>
              <a:t>pI</a:t>
            </a:r>
            <a:r>
              <a:rPr lang="en-US" altLang="ko-KR" dirty="0"/>
              <a:t>], out </a:t>
            </a:r>
            <a:r>
              <a:rPr lang="en-US" altLang="ko-KR" dirty="0" err="1"/>
              <a:t>doubleResult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</a:t>
            </a:r>
            <a:r>
              <a:rPr lang="en-US" altLang="ko-KR" dirty="0" err="1"/>
              <a:t>doubleResult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(bool))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if (arguments[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ToUpper</a:t>
            </a:r>
            <a:r>
              <a:rPr lang="en-US" altLang="ko-KR" dirty="0"/>
              <a:t>() == "FALSE")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    else if (arguments[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ToUpper</a:t>
            </a:r>
            <a:r>
              <a:rPr lang="en-US" altLang="ko-KR" dirty="0"/>
              <a:t>() == "TRUE")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true;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    else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int </a:t>
            </a:r>
            <a:r>
              <a:rPr lang="en-US" altLang="ko-KR" dirty="0" err="1"/>
              <a:t>intResult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int.TryParse</a:t>
            </a:r>
            <a:r>
              <a:rPr lang="en-US" altLang="ko-KR" dirty="0"/>
              <a:t>(arguments[</a:t>
            </a:r>
            <a:r>
              <a:rPr lang="en-US" altLang="ko-KR" dirty="0" err="1"/>
              <a:t>pI</a:t>
            </a:r>
            <a:r>
              <a:rPr lang="en-US" altLang="ko-KR" dirty="0"/>
              <a:t>], out </a:t>
            </a:r>
            <a:r>
              <a:rPr lang="en-US" altLang="ko-KR" dirty="0" err="1"/>
              <a:t>intResult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(</a:t>
            </a:r>
            <a:r>
              <a:rPr lang="en-US" altLang="ko-KR" dirty="0" err="1"/>
              <a:t>intResult</a:t>
            </a:r>
            <a:r>
              <a:rPr lang="en-US" altLang="ko-KR" dirty="0"/>
              <a:t> == 0) ? false : true;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(string))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arguments[</a:t>
            </a:r>
            <a:r>
              <a:rPr lang="en-US" altLang="ko-KR" dirty="0" err="1"/>
              <a:t>pI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// Vector2 </a:t>
            </a:r>
            <a:r>
              <a:rPr lang="ko-KR" altLang="en-US" dirty="0"/>
              <a:t>형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(Vector2))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arguments[</a:t>
            </a:r>
            <a:r>
              <a:rPr lang="en-US" altLang="ko-KR" dirty="0" err="1"/>
              <a:t>pI</a:t>
            </a:r>
            <a:r>
              <a:rPr lang="en-US" altLang="ko-KR" dirty="0"/>
              <a:t>].Split(',');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2)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new Vector2(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    else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// Vector3 </a:t>
            </a:r>
            <a:r>
              <a:rPr lang="ko-KR" altLang="en-US" dirty="0"/>
              <a:t>형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(Vector3))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arguments[</a:t>
            </a:r>
            <a:r>
              <a:rPr lang="en-US" altLang="ko-KR" dirty="0" err="1"/>
              <a:t>pI</a:t>
            </a:r>
            <a:r>
              <a:rPr lang="en-US" altLang="ko-KR" dirty="0"/>
              <a:t>].Split(',');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3)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new Vector3(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    else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(Quaternion))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arguments[</a:t>
            </a:r>
            <a:r>
              <a:rPr lang="en-US" altLang="ko-KR" dirty="0" err="1"/>
              <a:t>pI</a:t>
            </a:r>
            <a:r>
              <a:rPr lang="en-US" altLang="ko-KR" dirty="0"/>
              <a:t>].Split(',');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4)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wResult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wSuccess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wSuccess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 &amp;&amp; </a:t>
            </a:r>
            <a:r>
              <a:rPr lang="en-US" altLang="ko-KR" dirty="0" err="1"/>
              <a:t>wSuccess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new Quaternion(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,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    else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 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ParameterType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(Color))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arguments[</a:t>
            </a:r>
            <a:r>
              <a:rPr lang="en-US" altLang="ko-KR" dirty="0" err="1"/>
              <a:t>pI</a:t>
            </a:r>
            <a:r>
              <a:rPr lang="en-US" altLang="ko-KR" dirty="0"/>
              <a:t>].Split(',');</a:t>
            </a:r>
          </a:p>
          <a:p>
            <a:r>
              <a:rPr lang="en-US" altLang="ko-KR" dirty="0"/>
              <a:t>                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4)</a:t>
            </a:r>
          </a:p>
          <a:p>
            <a:r>
              <a:rPr lang="en-US" altLang="ko-KR" dirty="0"/>
              <a:t>                                {</a:t>
            </a:r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float </a:t>
            </a:r>
            <a:r>
              <a:rPr lang="en-US" altLang="ko-KR" dirty="0" err="1"/>
              <a:t>wResult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            bool </a:t>
            </a:r>
            <a:r>
              <a:rPr lang="en-US" altLang="ko-KR" dirty="0" err="1"/>
              <a:t>wSuccess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</a:t>
            </a:r>
            <a:r>
              <a:rPr lang="en-US" altLang="ko-KR" dirty="0" err="1"/>
              <a:t>wSuccess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 &amp;&amp; </a:t>
            </a:r>
            <a:r>
              <a:rPr lang="en-US" altLang="ko-KR" dirty="0" err="1"/>
              <a:t>wSuccess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new Color(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,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numMatchingParams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    else</a:t>
            </a:r>
          </a:p>
          <a:p>
            <a:r>
              <a:rPr lang="en-US" altLang="ko-KR" dirty="0"/>
              <a:t>                                    {</a:t>
            </a:r>
          </a:p>
          <a:p>
            <a:r>
              <a:rPr lang="en-US" altLang="ko-KR" dirty="0"/>
              <a:t>        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        }</a:t>
            </a:r>
          </a:p>
          <a:p>
            <a:r>
              <a:rPr lang="en-US" altLang="ko-KR" dirty="0"/>
              <a:t>                                }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    else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// </a:t>
            </a:r>
            <a:r>
              <a:rPr lang="ko-KR" altLang="en-US" dirty="0"/>
              <a:t>구조체 </a:t>
            </a:r>
            <a:r>
              <a:rPr lang="ko-KR" altLang="en-US" dirty="0" err="1"/>
              <a:t>형태등은</a:t>
            </a:r>
            <a:r>
              <a:rPr lang="ko-KR" altLang="en-US" dirty="0"/>
              <a:t> </a:t>
            </a:r>
            <a:r>
              <a:rPr lang="ko-KR" altLang="en-US" dirty="0" err="1"/>
              <a:t>파싱할수</a:t>
            </a:r>
            <a:r>
              <a:rPr lang="ko-KR" altLang="en-US" dirty="0"/>
              <a:t> 있는 방법을 추가적으로 만들어 </a:t>
            </a:r>
            <a:r>
              <a:rPr lang="ko-KR" altLang="en-US" dirty="0" err="1"/>
              <a:t>두어야지됨</a:t>
            </a:r>
            <a:endParaRPr lang="ko-KR" altLang="en-US" dirty="0"/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// </a:t>
            </a:r>
            <a:r>
              <a:rPr lang="ko-KR" altLang="en-US" dirty="0"/>
              <a:t>클래스 형태를 </a:t>
            </a:r>
            <a:r>
              <a:rPr lang="ko-KR" altLang="en-US" dirty="0" err="1"/>
              <a:t>받아낼수</a:t>
            </a:r>
            <a:r>
              <a:rPr lang="ko-KR" altLang="en-US" dirty="0"/>
              <a:t> 없음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if (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DefaultValue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    else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pArguments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 = </a:t>
            </a:r>
            <a:r>
              <a:rPr lang="en-US" altLang="ko-KR" dirty="0" err="1"/>
              <a:t>pInfo</a:t>
            </a:r>
            <a:r>
              <a:rPr lang="en-US" altLang="ko-KR" dirty="0"/>
              <a:t>[</a:t>
            </a:r>
            <a:r>
              <a:rPr lang="en-US" altLang="ko-KR" dirty="0" err="1"/>
              <a:t>pI</a:t>
            </a:r>
            <a:r>
              <a:rPr lang="en-US" altLang="ko-KR" dirty="0"/>
              <a:t>].</a:t>
            </a:r>
            <a:r>
              <a:rPr lang="en-US" altLang="ko-KR" dirty="0" err="1"/>
              <a:t>DefaultValue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if (!</a:t>
            </a:r>
            <a:r>
              <a:rPr lang="en-US" altLang="ko-KR" dirty="0" err="1"/>
              <a:t>paramSuccess</a:t>
            </a:r>
            <a:r>
              <a:rPr lang="en-US" altLang="ko-KR" dirty="0"/>
              <a:t>) break;</a:t>
            </a:r>
          </a:p>
          <a:p>
            <a:r>
              <a:rPr lang="en-US" altLang="ko-KR" dirty="0"/>
              <a:t>    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    // </a:t>
            </a:r>
            <a:r>
              <a:rPr lang="ko-KR" altLang="en-US" dirty="0"/>
              <a:t>반환 타입이 </a:t>
            </a:r>
            <a:r>
              <a:rPr lang="ko-KR" altLang="en-US" dirty="0" err="1"/>
              <a:t>무엇이냐를</a:t>
            </a:r>
            <a:r>
              <a:rPr lang="ko-KR" altLang="en-US" dirty="0"/>
              <a:t> 알아내어 </a:t>
            </a:r>
            <a:r>
              <a:rPr lang="ko-KR" altLang="en-US" dirty="0" err="1"/>
              <a:t>반환타입값을</a:t>
            </a:r>
            <a:r>
              <a:rPr lang="ko-KR" altLang="en-US" dirty="0"/>
              <a:t> </a:t>
            </a:r>
            <a:r>
              <a:rPr lang="ko-KR" altLang="en-US" dirty="0" err="1"/>
              <a:t>출력할수</a:t>
            </a:r>
            <a:r>
              <a:rPr lang="ko-KR" altLang="en-US" dirty="0"/>
              <a:t> 있도록 적용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/>
              <a:t>if (</a:t>
            </a:r>
            <a:r>
              <a:rPr lang="en-US" altLang="ko-KR" dirty="0" err="1"/>
              <a:t>numMatchingParams</a:t>
            </a:r>
            <a:r>
              <a:rPr lang="en-US" altLang="ko-KR" dirty="0"/>
              <a:t> &gt; </a:t>
            </a:r>
            <a:r>
              <a:rPr lang="en-US" altLang="ko-KR" dirty="0" err="1"/>
              <a:t>mostMatchingParams</a:t>
            </a:r>
            <a:r>
              <a:rPr lang="en-US" altLang="ko-KR" dirty="0"/>
              <a:t> || ((</a:t>
            </a:r>
            <a:r>
              <a:rPr lang="en-US" altLang="ko-KR" dirty="0" err="1"/>
              <a:t>numMatchingParams</a:t>
            </a:r>
            <a:r>
              <a:rPr lang="en-US" altLang="ko-KR" dirty="0"/>
              <a:t> == </a:t>
            </a:r>
            <a:r>
              <a:rPr lang="en-US" altLang="ko-KR" dirty="0" err="1"/>
              <a:t>mostMatchingParams</a:t>
            </a:r>
            <a:r>
              <a:rPr lang="en-US" altLang="ko-KR" dirty="0"/>
              <a:t>) &amp;&amp; (</a:t>
            </a:r>
            <a:r>
              <a:rPr lang="en-US" altLang="ko-KR" dirty="0" err="1"/>
              <a:t>bestMatchNumParams</a:t>
            </a:r>
            <a:r>
              <a:rPr lang="en-US" altLang="ko-KR" dirty="0"/>
              <a:t> &gt; </a:t>
            </a:r>
            <a:r>
              <a:rPr lang="en-US" altLang="ko-KR" dirty="0" err="1"/>
              <a:t>pInfo.Length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bestMatchNumParams</a:t>
            </a:r>
            <a:r>
              <a:rPr lang="en-US" altLang="ko-KR" dirty="0"/>
              <a:t> = </a:t>
            </a:r>
            <a:r>
              <a:rPr lang="en-US" altLang="ko-KR" dirty="0" err="1"/>
              <a:t>pInfo.Length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mostMatchingParams</a:t>
            </a:r>
            <a:r>
              <a:rPr lang="en-US" altLang="ko-KR" dirty="0"/>
              <a:t> = </a:t>
            </a:r>
            <a:r>
              <a:rPr lang="en-US" altLang="ko-KR" dirty="0" err="1"/>
              <a:t>numMatchingParams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bestMatch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pMatchedArguments</a:t>
            </a:r>
            <a:r>
              <a:rPr lang="en-US" altLang="ko-KR" dirty="0"/>
              <a:t> = </a:t>
            </a:r>
            <a:r>
              <a:rPr lang="en-US" altLang="ko-KR" dirty="0" err="1"/>
              <a:t>pArguments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if (</a:t>
            </a:r>
            <a:r>
              <a:rPr lang="en-US" altLang="ko-KR" dirty="0" err="1"/>
              <a:t>mInfo.ReturnType</a:t>
            </a:r>
            <a:r>
              <a:rPr lang="en-US" altLang="ko-KR" dirty="0"/>
              <a:t> != </a:t>
            </a:r>
            <a:r>
              <a:rPr lang="en-US" altLang="ko-KR" dirty="0" err="1"/>
              <a:t>typeof</a:t>
            </a:r>
            <a:r>
              <a:rPr lang="en-US" altLang="ko-KR" dirty="0"/>
              <a:t>(void))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willReturn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    else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willReturn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bestMatch</a:t>
            </a:r>
            <a:r>
              <a:rPr lang="en-US" altLang="ko-KR" dirty="0"/>
              <a:t> &gt;=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willReturn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result = </a:t>
            </a:r>
            <a:r>
              <a:rPr lang="en-US" altLang="ko-KR" dirty="0" err="1"/>
              <a:t>mInfos</a:t>
            </a:r>
            <a:r>
              <a:rPr lang="en-US" altLang="ko-KR" dirty="0"/>
              <a:t>[</a:t>
            </a:r>
            <a:r>
              <a:rPr lang="en-US" altLang="ko-KR" dirty="0" err="1"/>
              <a:t>bestMatch</a:t>
            </a:r>
            <a:r>
              <a:rPr lang="en-US" altLang="ko-KR" dirty="0"/>
              <a:t>].Invoke(component, </a:t>
            </a:r>
            <a:r>
              <a:rPr lang="en-US" altLang="ko-KR" dirty="0" err="1"/>
              <a:t>pMatchedArguments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AppendText</a:t>
            </a:r>
            <a:r>
              <a:rPr lang="en-US" altLang="ko-KR" dirty="0"/>
              <a:t>("</a:t>
            </a:r>
            <a:r>
              <a:rPr lang="ko-KR" altLang="en-US" dirty="0"/>
              <a:t>결과 </a:t>
            </a:r>
            <a:r>
              <a:rPr lang="en-US" altLang="ko-KR" dirty="0"/>
              <a:t>: " + </a:t>
            </a:r>
            <a:r>
              <a:rPr lang="en-US" altLang="ko-KR" dirty="0" err="1"/>
              <a:t>result.ToString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    //if (</a:t>
            </a:r>
            <a:r>
              <a:rPr lang="en-US" altLang="ko-KR" dirty="0" err="1"/>
              <a:t>printResult</a:t>
            </a:r>
            <a:r>
              <a:rPr lang="en-US" altLang="ko-KR" dirty="0"/>
              <a:t> || true)</a:t>
            </a:r>
          </a:p>
          <a:p>
            <a:r>
              <a:rPr lang="en-US" altLang="ko-KR" dirty="0"/>
              <a:t>                    //{</a:t>
            </a:r>
          </a:p>
          <a:p>
            <a:r>
              <a:rPr lang="en-US" altLang="ko-KR" dirty="0"/>
              <a:t>                    //}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mInfos</a:t>
            </a:r>
            <a:r>
              <a:rPr lang="en-US" altLang="ko-KR" dirty="0"/>
              <a:t>[</a:t>
            </a:r>
            <a:r>
              <a:rPr lang="en-US" altLang="ko-KR" dirty="0" err="1"/>
              <a:t>bestMatch</a:t>
            </a:r>
            <a:r>
              <a:rPr lang="en-US" altLang="ko-KR" dirty="0"/>
              <a:t>].Invoke(component, </a:t>
            </a:r>
            <a:r>
              <a:rPr lang="en-US" altLang="ko-KR" dirty="0" err="1"/>
              <a:t>pMatchedArguments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GetField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, Component </a:t>
            </a:r>
            <a:r>
              <a:rPr lang="en-US" altLang="ko-KR" dirty="0" err="1"/>
              <a:t>component</a:t>
            </a:r>
            <a:r>
              <a:rPr lang="en-US" altLang="ko-KR" dirty="0"/>
              <a:t>, string </a:t>
            </a:r>
            <a:r>
              <a:rPr lang="en-US" altLang="ko-KR" dirty="0" err="1"/>
              <a:t>fieldName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Type </a:t>
            </a:r>
            <a:r>
              <a:rPr lang="en-US" altLang="ko-KR" dirty="0" err="1"/>
              <a:t>componentType</a:t>
            </a:r>
            <a:r>
              <a:rPr lang="en-US" altLang="ko-KR" dirty="0"/>
              <a:t> = </a:t>
            </a:r>
            <a:r>
              <a:rPr lang="en-US" altLang="ko-KR" dirty="0" err="1"/>
              <a:t>component.GetType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FieldInfo</a:t>
            </a:r>
            <a:r>
              <a:rPr lang="en-US" altLang="ko-KR" dirty="0"/>
              <a:t> </a:t>
            </a:r>
            <a:r>
              <a:rPr lang="en-US" altLang="ko-KR" dirty="0" err="1"/>
              <a:t>fInfo</a:t>
            </a:r>
            <a:r>
              <a:rPr lang="en-US" altLang="ko-KR" dirty="0"/>
              <a:t> = </a:t>
            </a:r>
            <a:r>
              <a:rPr lang="en-US" altLang="ko-KR" dirty="0" err="1"/>
              <a:t>componentType.GetField</a:t>
            </a:r>
            <a:r>
              <a:rPr lang="en-US" altLang="ko-KR" dirty="0"/>
              <a:t>(</a:t>
            </a:r>
            <a:r>
              <a:rPr lang="en-US" altLang="ko-KR" dirty="0" err="1"/>
              <a:t>fieldName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fInfo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// </a:t>
            </a:r>
            <a:r>
              <a:rPr lang="en-US" altLang="ko-KR" dirty="0" err="1"/>
              <a:t>GetValue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ko-KR" altLang="en-US" dirty="0" err="1"/>
              <a:t>필드값</a:t>
            </a:r>
            <a:r>
              <a:rPr lang="ko-KR" altLang="en-US" dirty="0"/>
              <a:t> 알아내기</a:t>
            </a:r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AppendText</a:t>
            </a:r>
            <a:r>
              <a:rPr lang="en-US" altLang="ko-KR" dirty="0"/>
              <a:t>(</a:t>
            </a:r>
            <a:r>
              <a:rPr lang="en-US" altLang="ko-KR" dirty="0" err="1"/>
              <a:t>fInfo.GetValue</a:t>
            </a:r>
            <a:r>
              <a:rPr lang="en-US" altLang="ko-KR" dirty="0"/>
              <a:t>(component).</a:t>
            </a:r>
            <a:r>
              <a:rPr lang="en-US" altLang="ko-KR" dirty="0" err="1"/>
              <a:t>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SetField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, Component </a:t>
            </a:r>
            <a:r>
              <a:rPr lang="en-US" altLang="ko-KR" dirty="0" err="1"/>
              <a:t>component</a:t>
            </a:r>
            <a:r>
              <a:rPr lang="en-US" altLang="ko-KR" dirty="0"/>
              <a:t>, string </a:t>
            </a:r>
            <a:r>
              <a:rPr lang="en-US" altLang="ko-KR" dirty="0" err="1"/>
              <a:t>fieldName</a:t>
            </a:r>
            <a:r>
              <a:rPr lang="en-US" altLang="ko-KR" dirty="0"/>
              <a:t>, string argument)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Type </a:t>
            </a:r>
            <a:r>
              <a:rPr lang="en-US" altLang="ko-KR" dirty="0" err="1"/>
              <a:t>componentType</a:t>
            </a:r>
            <a:r>
              <a:rPr lang="en-US" altLang="ko-KR" dirty="0"/>
              <a:t> = </a:t>
            </a:r>
            <a:r>
              <a:rPr lang="en-US" altLang="ko-KR" dirty="0" err="1"/>
              <a:t>component.GetType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FieldInfo</a:t>
            </a:r>
            <a:r>
              <a:rPr lang="en-US" altLang="ko-KR" dirty="0"/>
              <a:t> </a:t>
            </a:r>
            <a:r>
              <a:rPr lang="en-US" altLang="ko-KR" dirty="0" err="1"/>
              <a:t>fInfo</a:t>
            </a:r>
            <a:r>
              <a:rPr lang="en-US" altLang="ko-KR" dirty="0"/>
              <a:t> = </a:t>
            </a:r>
            <a:r>
              <a:rPr lang="en-US" altLang="ko-KR" dirty="0" err="1"/>
              <a:t>componentType.GetField</a:t>
            </a:r>
            <a:r>
              <a:rPr lang="en-US" altLang="ko-KR" dirty="0"/>
              <a:t>(</a:t>
            </a:r>
            <a:r>
              <a:rPr lang="en-US" altLang="ko-KR" dirty="0" err="1"/>
              <a:t>fieldName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fInfo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bool </a:t>
            </a:r>
            <a:r>
              <a:rPr lang="en-US" altLang="ko-KR" dirty="0" err="1"/>
              <a:t>paramSuccess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object </a:t>
            </a:r>
            <a:r>
              <a:rPr lang="en-US" altLang="ko-KR" dirty="0" err="1"/>
              <a:t>pArgument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ParseStringToObject</a:t>
            </a:r>
            <a:r>
              <a:rPr lang="en-US" altLang="ko-KR" dirty="0"/>
              <a:t>(</a:t>
            </a:r>
            <a:r>
              <a:rPr lang="en-US" altLang="ko-KR" dirty="0" err="1"/>
              <a:t>fInfo.FieldType</a:t>
            </a:r>
            <a:r>
              <a:rPr lang="en-US" altLang="ko-KR" dirty="0"/>
              <a:t>, argument, ref </a:t>
            </a:r>
            <a:r>
              <a:rPr lang="en-US" altLang="ko-KR" dirty="0" err="1"/>
              <a:t>pArgument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// </a:t>
            </a:r>
            <a:r>
              <a:rPr lang="en-US" altLang="ko-KR" dirty="0" err="1"/>
              <a:t>SetValue</a:t>
            </a:r>
            <a:r>
              <a:rPr lang="en-US" altLang="ko-KR" dirty="0"/>
              <a:t> </a:t>
            </a:r>
            <a:r>
              <a:rPr lang="ko-KR" altLang="en-US" dirty="0"/>
              <a:t>이용해 값 지정하기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 err="1"/>
              <a:t>fInfo.SetValue</a:t>
            </a:r>
            <a:r>
              <a:rPr lang="en-US" altLang="ko-KR" dirty="0"/>
              <a:t>(component, </a:t>
            </a:r>
            <a:r>
              <a:rPr lang="en-US" altLang="ko-KR" dirty="0" err="1"/>
              <a:t>pArgument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AppendText</a:t>
            </a:r>
            <a:r>
              <a:rPr lang="en-US" altLang="ko-KR" dirty="0"/>
              <a:t>("Field </a:t>
            </a:r>
            <a:r>
              <a:rPr lang="ko-KR" altLang="en-US" dirty="0"/>
              <a:t>에 세팅할 자료형이 틀립니다</a:t>
            </a:r>
            <a:r>
              <a:rPr lang="en-US" altLang="ko-KR" dirty="0"/>
              <a:t>. </a:t>
            </a:r>
            <a:r>
              <a:rPr lang="ko-KR" altLang="en-US" dirty="0" err="1"/>
              <a:t>파싱이안되었습니다</a:t>
            </a:r>
            <a:r>
              <a:rPr lang="en-US" altLang="ko-KR" dirty="0"/>
              <a:t>. : " + </a:t>
            </a:r>
            <a:r>
              <a:rPr lang="en-US" altLang="ko-KR" dirty="0" err="1"/>
              <a:t>fInfo.FieldType.ToString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GetProperty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, Component </a:t>
            </a:r>
            <a:r>
              <a:rPr lang="en-US" altLang="ko-KR" dirty="0" err="1"/>
              <a:t>component</a:t>
            </a:r>
            <a:r>
              <a:rPr lang="en-US" altLang="ko-KR" dirty="0"/>
              <a:t>, string </a:t>
            </a:r>
            <a:r>
              <a:rPr lang="en-US" altLang="ko-KR" dirty="0" err="1"/>
              <a:t>propertyName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Type </a:t>
            </a:r>
            <a:r>
              <a:rPr lang="en-US" altLang="ko-KR" dirty="0" err="1"/>
              <a:t>componentType</a:t>
            </a:r>
            <a:r>
              <a:rPr lang="en-US" altLang="ko-KR" dirty="0"/>
              <a:t> = </a:t>
            </a:r>
            <a:r>
              <a:rPr lang="en-US" altLang="ko-KR" dirty="0" err="1"/>
              <a:t>component.GetType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pInfo</a:t>
            </a:r>
            <a:r>
              <a:rPr lang="en-US" altLang="ko-KR" dirty="0"/>
              <a:t> = </a:t>
            </a:r>
            <a:r>
              <a:rPr lang="en-US" altLang="ko-KR" dirty="0" err="1"/>
              <a:t>componentType.GetProperty</a:t>
            </a:r>
            <a:r>
              <a:rPr lang="en-US" altLang="ko-KR" dirty="0"/>
              <a:t>(</a:t>
            </a:r>
            <a:r>
              <a:rPr lang="en-US" altLang="ko-KR" dirty="0" err="1"/>
              <a:t>propertyName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pInfo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AppendText</a:t>
            </a:r>
            <a:r>
              <a:rPr lang="en-US" altLang="ko-KR" dirty="0"/>
              <a:t>(</a:t>
            </a:r>
            <a:r>
              <a:rPr lang="en-US" altLang="ko-KR" dirty="0" err="1"/>
              <a:t>pInfo.GetValue</a:t>
            </a:r>
            <a:r>
              <a:rPr lang="en-US" altLang="ko-KR" dirty="0"/>
              <a:t>(component, null).</a:t>
            </a:r>
            <a:r>
              <a:rPr lang="en-US" altLang="ko-KR" dirty="0" err="1"/>
              <a:t>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SetProperty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, Component </a:t>
            </a:r>
            <a:r>
              <a:rPr lang="en-US" altLang="ko-KR" dirty="0" err="1"/>
              <a:t>component</a:t>
            </a:r>
            <a:r>
              <a:rPr lang="en-US" altLang="ko-KR" dirty="0"/>
              <a:t>, string </a:t>
            </a:r>
            <a:r>
              <a:rPr lang="en-US" altLang="ko-KR" dirty="0" err="1"/>
              <a:t>propertyName</a:t>
            </a:r>
            <a:r>
              <a:rPr lang="en-US" altLang="ko-KR" dirty="0"/>
              <a:t>, string argument)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Type </a:t>
            </a:r>
            <a:r>
              <a:rPr lang="en-US" altLang="ko-KR" dirty="0" err="1"/>
              <a:t>componentType</a:t>
            </a:r>
            <a:r>
              <a:rPr lang="en-US" altLang="ko-KR" dirty="0"/>
              <a:t> = </a:t>
            </a:r>
            <a:r>
              <a:rPr lang="en-US" altLang="ko-KR" dirty="0" err="1"/>
              <a:t>component.GetType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pInfo</a:t>
            </a:r>
            <a:r>
              <a:rPr lang="en-US" altLang="ko-KR" dirty="0"/>
              <a:t> = </a:t>
            </a:r>
            <a:r>
              <a:rPr lang="en-US" altLang="ko-KR" dirty="0" err="1"/>
              <a:t>componentType.GetProperty</a:t>
            </a:r>
            <a:r>
              <a:rPr lang="en-US" altLang="ko-KR" dirty="0"/>
              <a:t>(</a:t>
            </a:r>
            <a:r>
              <a:rPr lang="en-US" altLang="ko-KR" dirty="0" err="1"/>
              <a:t>propertyName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pInfo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bool </a:t>
            </a:r>
            <a:r>
              <a:rPr lang="en-US" altLang="ko-KR" dirty="0" err="1"/>
              <a:t>paramSuccess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object </a:t>
            </a:r>
            <a:r>
              <a:rPr lang="en-US" altLang="ko-KR" dirty="0" err="1"/>
              <a:t>pArgument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ParseStringToObject</a:t>
            </a:r>
            <a:r>
              <a:rPr lang="en-US" altLang="ko-KR" dirty="0"/>
              <a:t>(</a:t>
            </a:r>
            <a:r>
              <a:rPr lang="en-US" altLang="ko-KR" dirty="0" err="1"/>
              <a:t>pInfo.PropertyType</a:t>
            </a:r>
            <a:r>
              <a:rPr lang="en-US" altLang="ko-KR" dirty="0"/>
              <a:t>, argument, ref </a:t>
            </a:r>
            <a:r>
              <a:rPr lang="en-US" altLang="ko-KR" dirty="0" err="1"/>
              <a:t>pArgument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pInfo.SetValue</a:t>
            </a:r>
            <a:r>
              <a:rPr lang="en-US" altLang="ko-KR" dirty="0"/>
              <a:t>(component, </a:t>
            </a:r>
            <a:r>
              <a:rPr lang="en-US" altLang="ko-KR" dirty="0" err="1"/>
              <a:t>pArgument</a:t>
            </a:r>
            <a:r>
              <a:rPr lang="en-US" altLang="ko-KR" dirty="0"/>
              <a:t>, null);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AppendText</a:t>
            </a:r>
            <a:r>
              <a:rPr lang="en-US" altLang="ko-KR" dirty="0"/>
              <a:t>("</a:t>
            </a:r>
            <a:r>
              <a:rPr lang="ko-KR" altLang="en-US" dirty="0"/>
              <a:t>프로퍼티에 적용할 값이 </a:t>
            </a:r>
            <a:r>
              <a:rPr lang="ko-KR" altLang="en-US" dirty="0" err="1"/>
              <a:t>틀린자료형입니다</a:t>
            </a:r>
            <a:r>
              <a:rPr lang="en-US" altLang="ko-KR" dirty="0"/>
              <a:t>. </a:t>
            </a:r>
            <a:r>
              <a:rPr lang="ko-KR" altLang="en-US" dirty="0" err="1"/>
              <a:t>파싱이안되었습니다</a:t>
            </a:r>
            <a:r>
              <a:rPr lang="en-US" altLang="ko-KR" dirty="0"/>
              <a:t>. : " + </a:t>
            </a:r>
            <a:r>
              <a:rPr lang="en-US" altLang="ko-KR" dirty="0" err="1"/>
              <a:t>pInfo.PropertyType.ToString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bool </a:t>
            </a:r>
            <a:r>
              <a:rPr lang="en-US" altLang="ko-KR" dirty="0" err="1"/>
              <a:t>ParseStringToObject</a:t>
            </a:r>
            <a:r>
              <a:rPr lang="en-US" altLang="ko-KR" dirty="0"/>
              <a:t>(Type </a:t>
            </a:r>
            <a:r>
              <a:rPr lang="en-US" altLang="ko-KR" dirty="0" err="1"/>
              <a:t>objectType</a:t>
            </a:r>
            <a:r>
              <a:rPr lang="en-US" altLang="ko-KR" dirty="0"/>
              <a:t>, string argument, ref object </a:t>
            </a:r>
            <a:r>
              <a:rPr lang="en-US" altLang="ko-KR" dirty="0" err="1"/>
              <a:t>returnObject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paramSuccess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(int))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int </a:t>
            </a:r>
            <a:r>
              <a:rPr lang="en-US" altLang="ko-KR" dirty="0" err="1"/>
              <a:t>intResult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int.TryParse</a:t>
            </a:r>
            <a:r>
              <a:rPr lang="en-US" altLang="ko-KR" dirty="0"/>
              <a:t>(argument, out </a:t>
            </a:r>
            <a:r>
              <a:rPr lang="en-US" altLang="ko-KR" dirty="0" err="1"/>
              <a:t>intResult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</a:t>
            </a:r>
            <a:r>
              <a:rPr lang="en-US" altLang="ko-KR" dirty="0" err="1"/>
              <a:t>intResult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return true;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return false;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(float))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float </a:t>
            </a:r>
            <a:r>
              <a:rPr lang="en-US" altLang="ko-KR" dirty="0" err="1"/>
              <a:t>floatResult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(argument, out </a:t>
            </a:r>
            <a:r>
              <a:rPr lang="en-US" altLang="ko-KR" dirty="0" err="1"/>
              <a:t>floatResult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</a:t>
            </a:r>
            <a:r>
              <a:rPr lang="en-US" altLang="ko-KR" dirty="0" err="1"/>
              <a:t>floatResult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return true;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return false;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(double))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double </a:t>
            </a:r>
            <a:r>
              <a:rPr lang="en-US" altLang="ko-KR" dirty="0" err="1"/>
              <a:t>doubleResult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double.TryParse</a:t>
            </a:r>
            <a:r>
              <a:rPr lang="en-US" altLang="ko-KR" dirty="0"/>
              <a:t>(argument, out </a:t>
            </a:r>
            <a:r>
              <a:rPr lang="en-US" altLang="ko-KR" dirty="0" err="1"/>
              <a:t>doubleResult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</a:t>
            </a:r>
            <a:r>
              <a:rPr lang="en-US" altLang="ko-KR" dirty="0" err="1"/>
              <a:t>doubleResult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return true;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return false;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(bool))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argument.ToUpper</a:t>
            </a:r>
            <a:r>
              <a:rPr lang="en-US" altLang="ko-KR" dirty="0"/>
              <a:t>() == "FALSE")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return true;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 if (</a:t>
            </a:r>
            <a:r>
              <a:rPr lang="en-US" altLang="ko-KR" dirty="0" err="1"/>
              <a:t>argument.ToUpper</a:t>
            </a:r>
            <a:r>
              <a:rPr lang="en-US" altLang="ko-KR" dirty="0"/>
              <a:t>() == "TRUE")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return true;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int </a:t>
            </a:r>
            <a:r>
              <a:rPr lang="en-US" altLang="ko-KR" dirty="0" err="1"/>
              <a:t>intResult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paramSuccess</a:t>
            </a:r>
            <a:r>
              <a:rPr lang="en-US" altLang="ko-KR" dirty="0"/>
              <a:t> = </a:t>
            </a:r>
            <a:r>
              <a:rPr lang="en-US" altLang="ko-KR" dirty="0" err="1"/>
              <a:t>int.TryParse</a:t>
            </a:r>
            <a:r>
              <a:rPr lang="en-US" altLang="ko-KR" dirty="0"/>
              <a:t>(argument, out </a:t>
            </a:r>
            <a:r>
              <a:rPr lang="en-US" altLang="ko-KR" dirty="0" err="1"/>
              <a:t>intResult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paramSuccess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(</a:t>
            </a:r>
            <a:r>
              <a:rPr lang="en-US" altLang="ko-KR" dirty="0" err="1"/>
              <a:t>intResult</a:t>
            </a:r>
            <a:r>
              <a:rPr lang="en-US" altLang="ko-KR" dirty="0"/>
              <a:t> == 0) ? false : true;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return false;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(string))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argument;</a:t>
            </a:r>
          </a:p>
          <a:p>
            <a:r>
              <a:rPr lang="en-US" altLang="ko-KR" dirty="0"/>
              <a:t>                return 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(Vector2))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</a:t>
            </a:r>
            <a:r>
              <a:rPr lang="en-US" altLang="ko-KR" dirty="0" err="1"/>
              <a:t>argument.Split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2)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new Vector2(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return false;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(Vector3))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</a:t>
            </a:r>
            <a:r>
              <a:rPr lang="en-US" altLang="ko-KR" dirty="0" err="1"/>
              <a:t>argument.Split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3)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new Vector3(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return false;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(Quaternion))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</a:t>
            </a:r>
            <a:r>
              <a:rPr lang="en-US" altLang="ko-KR" dirty="0" err="1"/>
              <a:t>argument.Split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4)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wResult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wSuccess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wSuccess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[3], out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 &amp;&amp; </a:t>
            </a:r>
            <a:r>
              <a:rPr lang="en-US" altLang="ko-KR" dirty="0" err="1"/>
              <a:t>wSuccess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new Quaternion(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,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return false;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</a:t>
            </a:r>
            <a:r>
              <a:rPr lang="en-US" altLang="ko-KR" dirty="0" err="1"/>
              <a:t>argument.Split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4)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wResult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wSuccess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wSuccess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hResult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hSuccess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hSuccess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[3], out </a:t>
            </a:r>
            <a:r>
              <a:rPr lang="en-US" altLang="ko-KR" dirty="0" err="1"/>
              <a:t>hResult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wSuccess</a:t>
            </a:r>
            <a:r>
              <a:rPr lang="en-US" altLang="ko-KR" dirty="0"/>
              <a:t> &amp;&amp; </a:t>
            </a:r>
            <a:r>
              <a:rPr lang="en-US" altLang="ko-KR" dirty="0" err="1"/>
              <a:t>hSuccess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new </a:t>
            </a:r>
            <a:r>
              <a:rPr lang="en-US" altLang="ko-KR" dirty="0" err="1"/>
              <a:t>Rect</a:t>
            </a:r>
            <a:r>
              <a:rPr lang="en-US" altLang="ko-KR" dirty="0"/>
              <a:t>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wResult</a:t>
            </a:r>
            <a:r>
              <a:rPr lang="en-US" altLang="ko-KR" dirty="0"/>
              <a:t>, </a:t>
            </a:r>
            <a:r>
              <a:rPr lang="en-US" altLang="ko-KR" dirty="0" err="1"/>
              <a:t>hResult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return false;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objectType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(Color))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string[] </a:t>
            </a:r>
            <a:r>
              <a:rPr lang="en-US" altLang="ko-KR" dirty="0" err="1"/>
              <a:t>splitArg</a:t>
            </a:r>
            <a:r>
              <a:rPr lang="en-US" altLang="ko-KR" dirty="0"/>
              <a:t> = </a:t>
            </a:r>
            <a:r>
              <a:rPr lang="en-US" altLang="ko-KR" dirty="0" err="1"/>
              <a:t>argument.Split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splitArg.Length</a:t>
            </a:r>
            <a:r>
              <a:rPr lang="en-US" altLang="ko-KR" dirty="0"/>
              <a:t> == 4)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xResult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xSuccess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xSuccess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[0], out </a:t>
            </a:r>
            <a:r>
              <a:rPr lang="en-US" altLang="ko-KR" dirty="0" err="1"/>
              <a:t>xResult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yResult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ySuccess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ySuccess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[1], out </a:t>
            </a:r>
            <a:r>
              <a:rPr lang="en-US" altLang="ko-KR" dirty="0" err="1"/>
              <a:t>yResult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zResult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zSuccess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zSuccess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zResult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float </a:t>
            </a:r>
            <a:r>
              <a:rPr lang="en-US" altLang="ko-KR" dirty="0" err="1"/>
              <a:t>wResult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bool </a:t>
            </a:r>
            <a:r>
              <a:rPr lang="en-US" altLang="ko-KR" dirty="0" err="1"/>
              <a:t>wSuccess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wSuccess</a:t>
            </a:r>
            <a:r>
              <a:rPr lang="en-US" altLang="ko-KR" dirty="0"/>
              <a:t> = </a:t>
            </a:r>
            <a:r>
              <a:rPr lang="en-US" altLang="ko-KR" dirty="0" err="1"/>
              <a:t>float.TryParse</a:t>
            </a:r>
            <a:r>
              <a:rPr lang="en-US" altLang="ko-KR" dirty="0"/>
              <a:t>(</a:t>
            </a:r>
            <a:r>
              <a:rPr lang="en-US" altLang="ko-KR" dirty="0" err="1"/>
              <a:t>splitArg</a:t>
            </a:r>
            <a:r>
              <a:rPr lang="en-US" altLang="ko-KR" dirty="0"/>
              <a:t>[2], out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xSuccess</a:t>
            </a:r>
            <a:r>
              <a:rPr lang="en-US" altLang="ko-KR" dirty="0"/>
              <a:t> &amp;&amp; </a:t>
            </a:r>
            <a:r>
              <a:rPr lang="en-US" altLang="ko-KR" dirty="0" err="1"/>
              <a:t>ySuccess</a:t>
            </a:r>
            <a:r>
              <a:rPr lang="en-US" altLang="ko-KR" dirty="0"/>
              <a:t> &amp;&amp; </a:t>
            </a:r>
            <a:r>
              <a:rPr lang="en-US" altLang="ko-KR" dirty="0" err="1"/>
              <a:t>zSuccess</a:t>
            </a:r>
            <a:r>
              <a:rPr lang="en-US" altLang="ko-KR" dirty="0"/>
              <a:t> &amp;&amp; </a:t>
            </a:r>
            <a:r>
              <a:rPr lang="en-US" altLang="ko-KR" dirty="0" err="1"/>
              <a:t>wSuccess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returnObject</a:t>
            </a:r>
            <a:r>
              <a:rPr lang="en-US" altLang="ko-KR" dirty="0"/>
              <a:t> = new Color(</a:t>
            </a:r>
            <a:r>
              <a:rPr lang="en-US" altLang="ko-KR" dirty="0" err="1"/>
              <a:t>xResult</a:t>
            </a:r>
            <a:r>
              <a:rPr lang="en-US" altLang="ko-KR" dirty="0"/>
              <a:t>, </a:t>
            </a:r>
            <a:r>
              <a:rPr lang="en-US" altLang="ko-KR" dirty="0" err="1"/>
              <a:t>yResult</a:t>
            </a:r>
            <a:r>
              <a:rPr lang="en-US" altLang="ko-KR" dirty="0"/>
              <a:t>, </a:t>
            </a:r>
            <a:r>
              <a:rPr lang="en-US" altLang="ko-KR" dirty="0" err="1"/>
              <a:t>zResult</a:t>
            </a:r>
            <a:r>
              <a:rPr lang="en-US" altLang="ko-KR" dirty="0"/>
              <a:t>, </a:t>
            </a:r>
            <a:r>
              <a:rPr lang="en-US" altLang="ko-KR" dirty="0" err="1"/>
              <a:t>wResult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return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return false;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HideWindow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LinkHintWindow.gameObject.SetActive</a:t>
            </a:r>
            <a:r>
              <a:rPr lang="en-US" altLang="ko-KR" dirty="0"/>
              <a:t>(false);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LinkChildHintWindow.gameObject.SetActive</a:t>
            </a:r>
            <a:r>
              <a:rPr lang="en-US" altLang="ko-KR" dirty="0"/>
              <a:t>(false);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SetHintWindowCallFN</a:t>
            </a:r>
            <a:r>
              <a:rPr lang="en-US" altLang="ko-KR" dirty="0"/>
              <a:t>(</a:t>
            </a:r>
            <a:r>
              <a:rPr lang="en-US" altLang="ko-KR" dirty="0" err="1"/>
              <a:t>HintWindow</a:t>
            </a:r>
            <a:r>
              <a:rPr lang="en-US" altLang="ko-KR" dirty="0"/>
              <a:t> </a:t>
            </a:r>
            <a:r>
              <a:rPr lang="en-US" altLang="ko-KR" dirty="0" err="1"/>
              <a:t>p_window</a:t>
            </a:r>
            <a:r>
              <a:rPr lang="en-US" altLang="ko-KR" dirty="0"/>
              <a:t>, string </a:t>
            </a:r>
            <a:r>
              <a:rPr lang="en-US" altLang="ko-KR" dirty="0" err="1"/>
              <a:t>p_callstr</a:t>
            </a:r>
            <a:r>
              <a:rPr lang="en-US" altLang="ko-KR" dirty="0"/>
              <a:t>, bool </a:t>
            </a:r>
            <a:r>
              <a:rPr lang="en-US" altLang="ko-KR" dirty="0" err="1"/>
              <a:t>p_islast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HideWindow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SetLastDotInputFieldSetting</a:t>
            </a:r>
            <a:r>
              <a:rPr lang="en-US" altLang="ko-KR" dirty="0"/>
              <a:t>(</a:t>
            </a:r>
            <a:r>
              <a:rPr lang="en-US" altLang="ko-KR" dirty="0" err="1"/>
              <a:t>p_callstr</a:t>
            </a:r>
            <a:r>
              <a:rPr lang="en-US" altLang="ko-KR" dirty="0"/>
              <a:t>, </a:t>
            </a:r>
            <a:r>
              <a:rPr lang="en-US" altLang="ko-KR" dirty="0" err="1"/>
              <a:t>p_islast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SetLastDotInputFieldSetting</a:t>
            </a:r>
            <a:r>
              <a:rPr lang="en-US" altLang="ko-KR" dirty="0"/>
              <a:t>(string </a:t>
            </a:r>
            <a:r>
              <a:rPr lang="en-US" altLang="ko-KR" dirty="0" err="1"/>
              <a:t>p_callstr</a:t>
            </a:r>
            <a:r>
              <a:rPr lang="en-US" altLang="ko-KR" dirty="0"/>
              <a:t>, bool </a:t>
            </a:r>
            <a:r>
              <a:rPr lang="en-US" altLang="ko-KR" dirty="0" err="1"/>
              <a:t>p_islast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callstr</a:t>
            </a:r>
            <a:r>
              <a:rPr lang="en-US" altLang="ko-KR" dirty="0"/>
              <a:t> = </a:t>
            </a:r>
            <a:r>
              <a:rPr lang="en-US" altLang="ko-KR" dirty="0" err="1"/>
              <a:t>inputField.text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string </a:t>
            </a:r>
            <a:r>
              <a:rPr lang="en-US" altLang="ko-KR" dirty="0" err="1"/>
              <a:t>cmdstr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//</a:t>
            </a:r>
            <a:r>
              <a:rPr lang="en-US" altLang="ko-KR" dirty="0" err="1"/>
              <a:t>inputField.selectionFocusPosition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int </a:t>
            </a:r>
            <a:r>
              <a:rPr lang="en-US" altLang="ko-KR" dirty="0" err="1"/>
              <a:t>dotindex</a:t>
            </a:r>
            <a:r>
              <a:rPr lang="en-US" altLang="ko-KR" dirty="0"/>
              <a:t> = </a:t>
            </a:r>
            <a:r>
              <a:rPr lang="en-US" altLang="ko-KR" dirty="0" err="1"/>
              <a:t>callstr.LastIndexOf</a:t>
            </a:r>
            <a:r>
              <a:rPr lang="en-US" altLang="ko-KR" dirty="0"/>
              <a:t>('.');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dotindex</a:t>
            </a:r>
            <a:r>
              <a:rPr lang="en-US" altLang="ko-KR" dirty="0"/>
              <a:t> &lt;= -1)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// </a:t>
            </a:r>
            <a:r>
              <a:rPr lang="ko-KR" altLang="en-US" dirty="0"/>
              <a:t>기본 명령어만 있음 스페이스로 </a:t>
            </a:r>
            <a:r>
              <a:rPr lang="ko-KR" altLang="en-US" dirty="0" err="1"/>
              <a:t>적용된것</a:t>
            </a:r>
            <a:r>
              <a:rPr lang="ko-KR" altLang="en-US" dirty="0"/>
              <a:t> 지우도록 하기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int </a:t>
            </a:r>
            <a:r>
              <a:rPr lang="en-US" altLang="ko-KR" dirty="0" err="1"/>
              <a:t>cmdindex</a:t>
            </a:r>
            <a:r>
              <a:rPr lang="en-US" altLang="ko-KR" dirty="0"/>
              <a:t> = </a:t>
            </a:r>
            <a:r>
              <a:rPr lang="en-US" altLang="ko-KR" dirty="0" err="1"/>
              <a:t>callstr.LastIndexOf</a:t>
            </a:r>
            <a:r>
              <a:rPr lang="en-US" altLang="ko-KR" dirty="0"/>
              <a:t>(' ');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= </a:t>
            </a:r>
            <a:r>
              <a:rPr lang="en-US" altLang="ko-KR" dirty="0" err="1"/>
              <a:t>callstr.Substring</a:t>
            </a:r>
            <a:r>
              <a:rPr lang="en-US" altLang="ko-KR" dirty="0"/>
              <a:t>(0, </a:t>
            </a:r>
            <a:r>
              <a:rPr lang="en-US" altLang="ko-KR" dirty="0" err="1"/>
              <a:t>cmdindex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= </a:t>
            </a:r>
            <a:r>
              <a:rPr lang="en-US" altLang="ko-KR" dirty="0" err="1"/>
              <a:t>string.Format</a:t>
            </a:r>
            <a:r>
              <a:rPr lang="en-US" altLang="ko-KR" dirty="0"/>
              <a:t>("{0} {1}", </a:t>
            </a:r>
            <a:r>
              <a:rPr lang="en-US" altLang="ko-KR" dirty="0" err="1"/>
              <a:t>cmdstr</a:t>
            </a:r>
            <a:r>
              <a:rPr lang="en-US" altLang="ko-KR" dirty="0"/>
              <a:t>, </a:t>
            </a:r>
            <a:r>
              <a:rPr lang="en-US" altLang="ko-KR" dirty="0" err="1"/>
              <a:t>p_callstr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= </a:t>
            </a:r>
            <a:r>
              <a:rPr lang="en-US" altLang="ko-KR" dirty="0" err="1"/>
              <a:t>callstr.Substring</a:t>
            </a:r>
            <a:r>
              <a:rPr lang="en-US" altLang="ko-KR" dirty="0"/>
              <a:t>(0, </a:t>
            </a:r>
            <a:r>
              <a:rPr lang="en-US" altLang="ko-KR" dirty="0" err="1"/>
              <a:t>dotindex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= </a:t>
            </a:r>
            <a:r>
              <a:rPr lang="en-US" altLang="ko-KR" dirty="0" err="1"/>
              <a:t>string.Format</a:t>
            </a:r>
            <a:r>
              <a:rPr lang="en-US" altLang="ko-KR" dirty="0"/>
              <a:t>("{0}.{1}", </a:t>
            </a:r>
            <a:r>
              <a:rPr lang="en-US" altLang="ko-KR" dirty="0" err="1"/>
              <a:t>cmdstr</a:t>
            </a:r>
            <a:r>
              <a:rPr lang="en-US" altLang="ko-KR" dirty="0"/>
              <a:t>, </a:t>
            </a:r>
            <a:r>
              <a:rPr lang="en-US" altLang="ko-KR" dirty="0" err="1"/>
              <a:t>p_callstr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p_islast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+= ".";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cmdstr</a:t>
            </a:r>
            <a:r>
              <a:rPr lang="en-US" altLang="ko-KR" dirty="0"/>
              <a:t> += " ";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inputField.text</a:t>
            </a:r>
            <a:r>
              <a:rPr lang="en-US" altLang="ko-KR" dirty="0"/>
              <a:t> = </a:t>
            </a:r>
            <a:r>
              <a:rPr lang="en-US" altLang="ko-KR" dirty="0" err="1"/>
              <a:t>cmdstr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SetFocusInputField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en-US" altLang="ko-KR" dirty="0" err="1"/>
              <a:t>InputField</a:t>
            </a:r>
            <a:r>
              <a:rPr lang="en-US" altLang="ko-KR" dirty="0"/>
              <a:t> </a:t>
            </a:r>
            <a:r>
              <a:rPr lang="ko-KR" altLang="en-US" dirty="0"/>
              <a:t>범위 방식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//</a:t>
            </a:r>
            <a:r>
              <a:rPr lang="en-US" altLang="ko-KR" dirty="0" err="1"/>
              <a:t>inputField.selectionFocusPosition</a:t>
            </a:r>
            <a:r>
              <a:rPr lang="en-US" altLang="ko-KR" dirty="0"/>
              <a:t> = </a:t>
            </a:r>
            <a:r>
              <a:rPr lang="en-US" altLang="ko-KR" dirty="0" err="1"/>
              <a:t>inputField.text.Length</a:t>
            </a:r>
            <a:r>
              <a:rPr lang="en-US" altLang="ko-KR" dirty="0"/>
              <a:t>; // </a:t>
            </a:r>
            <a:r>
              <a:rPr lang="ko-KR" altLang="en-US" dirty="0"/>
              <a:t>시작위치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//</a:t>
            </a:r>
            <a:r>
              <a:rPr lang="en-US" altLang="ko-KR" dirty="0" err="1"/>
              <a:t>inputField.selectionAnchorPosition</a:t>
            </a:r>
            <a:r>
              <a:rPr lang="en-US" altLang="ko-KR" dirty="0"/>
              <a:t> = </a:t>
            </a:r>
            <a:r>
              <a:rPr lang="en-US" altLang="ko-KR" dirty="0" err="1"/>
              <a:t>inputField.text.Length</a:t>
            </a:r>
            <a:r>
              <a:rPr lang="en-US" altLang="ko-KR" dirty="0"/>
              <a:t>; // </a:t>
            </a:r>
            <a:r>
              <a:rPr lang="ko-KR" altLang="en-US" dirty="0"/>
              <a:t>끝나는 위치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inputField.caretPosition</a:t>
            </a:r>
            <a:r>
              <a:rPr lang="en-US" altLang="ko-KR" dirty="0"/>
              <a:t> = </a:t>
            </a:r>
            <a:r>
              <a:rPr lang="en-US" altLang="ko-KR" dirty="0" err="1"/>
              <a:t>inputField.text.Length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UpdateRuntimeConsole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List&lt;string&gt; </a:t>
            </a:r>
            <a:r>
              <a:rPr lang="en-US" altLang="ko-KR" dirty="0" err="1"/>
              <a:t>m_LinkNames</a:t>
            </a:r>
            <a:r>
              <a:rPr lang="en-US" altLang="ko-KR" dirty="0"/>
              <a:t> = new List&lt;string&gt;();</a:t>
            </a:r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ShowHintWindow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hasMethodNames</a:t>
            </a:r>
            <a:r>
              <a:rPr lang="en-US" altLang="ko-KR" dirty="0"/>
              <a:t> = </a:t>
            </a:r>
            <a:r>
              <a:rPr lang="en-US" altLang="ko-KR" dirty="0" err="1"/>
              <a:t>foundMethodNames.Count</a:t>
            </a:r>
            <a:r>
              <a:rPr lang="en-US" altLang="ko-KR" dirty="0"/>
              <a:t> &gt; 0;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hasFieldNames</a:t>
            </a:r>
            <a:r>
              <a:rPr lang="en-US" altLang="ko-KR" dirty="0"/>
              <a:t> = </a:t>
            </a:r>
            <a:r>
              <a:rPr lang="en-US" altLang="ko-KR" dirty="0" err="1"/>
              <a:t>foundFieldNames.Count</a:t>
            </a:r>
            <a:r>
              <a:rPr lang="en-US" altLang="ko-KR" dirty="0"/>
              <a:t> &gt; 0;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hasPropertyNames</a:t>
            </a:r>
            <a:r>
              <a:rPr lang="en-US" altLang="ko-KR" dirty="0"/>
              <a:t> = </a:t>
            </a:r>
            <a:r>
              <a:rPr lang="en-US" altLang="ko-KR" dirty="0" err="1"/>
              <a:t>foundPropertyNames.Count</a:t>
            </a:r>
            <a:r>
              <a:rPr lang="en-US" altLang="ko-KR" dirty="0"/>
              <a:t> &gt; 0;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HideWindow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hasMethodNames</a:t>
            </a:r>
            <a:r>
              <a:rPr lang="en-US" altLang="ko-KR" dirty="0"/>
              <a:t> || </a:t>
            </a:r>
            <a:r>
              <a:rPr lang="en-US" altLang="ko-KR" dirty="0" err="1"/>
              <a:t>hasFieldNames</a:t>
            </a:r>
            <a:r>
              <a:rPr lang="en-US" altLang="ko-KR" dirty="0"/>
              <a:t> || </a:t>
            </a:r>
            <a:r>
              <a:rPr lang="en-US" altLang="ko-KR" dirty="0" err="1"/>
              <a:t>hasPropertyNames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LinkHintWindow.gameObject.SetActive</a:t>
            </a:r>
            <a:r>
              <a:rPr lang="en-US" altLang="ko-KR" dirty="0"/>
              <a:t>(true);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hasMethodNames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LinkHintWindow.DrawItems</a:t>
            </a:r>
            <a:r>
              <a:rPr lang="en-US" altLang="ko-KR" dirty="0"/>
              <a:t>("Methods", </a:t>
            </a:r>
            <a:r>
              <a:rPr lang="en-US" altLang="ko-KR" dirty="0" err="1"/>
              <a:t>foundMethodNames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hasFieldNames</a:t>
            </a:r>
            <a:r>
              <a:rPr lang="en-US" altLang="ko-KR" dirty="0"/>
              <a:t> || </a:t>
            </a:r>
            <a:r>
              <a:rPr lang="en-US" altLang="ko-KR" dirty="0" err="1"/>
              <a:t>hasPropertyNames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LinkChildHintWindow.gameObject.SetActive</a:t>
            </a:r>
            <a:r>
              <a:rPr lang="en-US" altLang="ko-KR" dirty="0"/>
              <a:t>(true);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m_LinkNames.Clear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m_LinkNames.AddRange</a:t>
            </a:r>
            <a:r>
              <a:rPr lang="en-US" altLang="ko-KR" dirty="0"/>
              <a:t>(</a:t>
            </a:r>
            <a:r>
              <a:rPr lang="en-US" altLang="ko-KR" dirty="0" err="1"/>
              <a:t>foundFieldNames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m_LinkNames.AddRange</a:t>
            </a:r>
            <a:r>
              <a:rPr lang="en-US" altLang="ko-KR" dirty="0"/>
              <a:t>(</a:t>
            </a:r>
            <a:r>
              <a:rPr lang="en-US" altLang="ko-KR" dirty="0" err="1"/>
              <a:t>foundPropertyNames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LinkChildHintWindow.DrawItems</a:t>
            </a:r>
            <a:r>
              <a:rPr lang="en-US" altLang="ko-KR" dirty="0"/>
              <a:t>("Fields &amp; Properties", </a:t>
            </a:r>
            <a:r>
              <a:rPr lang="en-US" altLang="ko-KR" dirty="0" err="1"/>
              <a:t>m_LinkNames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foundComponentNames.Count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LinkHintWindow.gameObject.SetActive</a:t>
            </a:r>
            <a:r>
              <a:rPr lang="en-US" altLang="ko-KR" dirty="0"/>
              <a:t>(true);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LinkHintWindow.DrawItems</a:t>
            </a:r>
            <a:r>
              <a:rPr lang="en-US" altLang="ko-KR" dirty="0"/>
              <a:t>("</a:t>
            </a:r>
            <a:r>
              <a:rPr lang="en-US" altLang="ko-KR" dirty="0" err="1"/>
              <a:t>Compoment</a:t>
            </a:r>
            <a:r>
              <a:rPr lang="en-US" altLang="ko-KR" dirty="0"/>
              <a:t>", </a:t>
            </a:r>
            <a:r>
              <a:rPr lang="en-US" altLang="ko-KR" dirty="0" err="1"/>
              <a:t>foundComponentNames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if (</a:t>
            </a:r>
            <a:r>
              <a:rPr lang="en-US" altLang="ko-KR" dirty="0" err="1"/>
              <a:t>foundGameObjectNames.Count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LinkHintWindow.gameObject.SetActive</a:t>
            </a:r>
            <a:r>
              <a:rPr lang="en-US" altLang="ko-KR" dirty="0"/>
              <a:t>(true);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LinkHintWindow.DrawItems</a:t>
            </a:r>
            <a:r>
              <a:rPr lang="en-US" altLang="ko-KR" dirty="0"/>
              <a:t>("</a:t>
            </a:r>
            <a:r>
              <a:rPr lang="en-US" altLang="ko-KR" dirty="0" err="1"/>
              <a:t>GameObject</a:t>
            </a:r>
            <a:r>
              <a:rPr lang="en-US" altLang="ko-KR" dirty="0"/>
              <a:t>", </a:t>
            </a:r>
            <a:r>
              <a:rPr lang="en-US" altLang="ko-KR" dirty="0" err="1"/>
              <a:t>foundGameObjectNames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#region </a:t>
            </a:r>
            <a:r>
              <a:rPr lang="ko-KR" altLang="en-US" dirty="0"/>
              <a:t>테스트 소스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[Header("[</a:t>
            </a:r>
            <a:r>
              <a:rPr lang="ko-KR" altLang="en-US" dirty="0"/>
              <a:t>테스트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public string </a:t>
            </a:r>
            <a:r>
              <a:rPr lang="en-US" altLang="ko-KR" dirty="0" err="1"/>
              <a:t>TestCmdStr</a:t>
            </a:r>
            <a:r>
              <a:rPr lang="en-US" altLang="ko-KR" dirty="0"/>
              <a:t> = "/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en-US" altLang="ko-KR" dirty="0" err="1"/>
              <a:t>Cube.Tra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public string </a:t>
            </a:r>
            <a:r>
              <a:rPr lang="en-US" altLang="ko-KR" dirty="0" err="1"/>
              <a:t>TestCallStr</a:t>
            </a:r>
            <a:r>
              <a:rPr lang="en-US" altLang="ko-KR" dirty="0"/>
              <a:t> = "Transform";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ContextMenu</a:t>
            </a:r>
            <a:r>
              <a:rPr lang="en-US" altLang="ko-KR" dirty="0"/>
              <a:t>("[</a:t>
            </a:r>
            <a:r>
              <a:rPr lang="ko-KR" altLang="en-US" dirty="0"/>
              <a:t>테스트 필드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void _</a:t>
            </a:r>
            <a:r>
              <a:rPr lang="en-US" altLang="ko-KR" dirty="0" err="1"/>
              <a:t>Editor_InputFieldData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inputField.text</a:t>
            </a:r>
            <a:r>
              <a:rPr lang="en-US" altLang="ko-KR" dirty="0"/>
              <a:t> = </a:t>
            </a:r>
            <a:r>
              <a:rPr lang="en-US" altLang="ko-KR" dirty="0" err="1"/>
              <a:t>TestCmdStr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SetLastDotInputFieldSetting</a:t>
            </a:r>
            <a:r>
              <a:rPr lang="en-US" altLang="ko-KR" dirty="0"/>
              <a:t>(</a:t>
            </a:r>
            <a:r>
              <a:rPr lang="en-US" altLang="ko-KR" dirty="0" err="1"/>
              <a:t>TestCallStr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protected string </a:t>
            </a:r>
            <a:r>
              <a:rPr lang="en-US" altLang="ko-KR" dirty="0" err="1"/>
              <a:t>TestCallCmdStr</a:t>
            </a:r>
            <a:r>
              <a:rPr lang="en-US" altLang="ko-KR" dirty="0"/>
              <a:t> = "/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en-US" altLang="ko-KR" dirty="0" err="1"/>
              <a:t>Cube.Transform.set_position</a:t>
            </a:r>
            <a:r>
              <a:rPr lang="en-US" altLang="ko-KR" dirty="0"/>
              <a:t> 1,2,3";</a:t>
            </a:r>
          </a:p>
          <a:p>
            <a:r>
              <a:rPr lang="en-US" altLang="ko-KR" dirty="0"/>
              <a:t>        //protected string </a:t>
            </a:r>
            <a:r>
              <a:rPr lang="en-US" altLang="ko-KR" dirty="0" err="1"/>
              <a:t>TestCallCmdStr</a:t>
            </a:r>
            <a:r>
              <a:rPr lang="en-US" altLang="ko-KR" dirty="0"/>
              <a:t> = "/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en-US" altLang="ko-KR" dirty="0" err="1"/>
              <a:t>Cube.Transform.get_position</a:t>
            </a:r>
            <a:r>
              <a:rPr lang="en-US" altLang="ko-KR" dirty="0"/>
              <a:t> 1,2,3"; </a:t>
            </a:r>
          </a:p>
          <a:p>
            <a:r>
              <a:rPr lang="en-US" altLang="ko-KR" dirty="0"/>
              <a:t>        // vector3 </a:t>
            </a:r>
            <a:r>
              <a:rPr lang="ko-KR" altLang="en-US" dirty="0"/>
              <a:t>형일때는 </a:t>
            </a:r>
            <a:r>
              <a:rPr lang="en-US" altLang="ko-KR" dirty="0"/>
              <a:t>1, 2, 3 </a:t>
            </a:r>
            <a:r>
              <a:rPr lang="ko-KR" altLang="en-US" dirty="0"/>
              <a:t>형태는 </a:t>
            </a:r>
            <a:r>
              <a:rPr lang="ko-KR" altLang="en-US" dirty="0" err="1"/>
              <a:t>파싱하도록</a:t>
            </a:r>
            <a:r>
              <a:rPr lang="ko-KR" altLang="en-US" dirty="0"/>
              <a:t> </a:t>
            </a:r>
            <a:r>
              <a:rPr lang="ko-KR" altLang="en-US" dirty="0" err="1"/>
              <a:t>만들어야지됨</a:t>
            </a:r>
            <a:r>
              <a:rPr lang="ko-KR" altLang="en-US" dirty="0"/>
              <a:t> 현재는 </a:t>
            </a:r>
            <a:r>
              <a:rPr lang="en-US" altLang="ko-KR" dirty="0"/>
              <a:t>1,2,3 </a:t>
            </a:r>
            <a:r>
              <a:rPr lang="ko-KR" altLang="en-US" dirty="0"/>
              <a:t>형태로 스페이스 값이 없도록 </a:t>
            </a:r>
            <a:r>
              <a:rPr lang="ko-KR" altLang="en-US" dirty="0" err="1"/>
              <a:t>해야지됨</a:t>
            </a:r>
            <a:r>
              <a:rPr lang="ko-KR" altLang="en-US" dirty="0"/>
              <a:t> </a:t>
            </a:r>
            <a:r>
              <a:rPr lang="ko-KR" altLang="en-US" dirty="0" err="1"/>
              <a:t>안그러면</a:t>
            </a:r>
            <a:r>
              <a:rPr lang="ko-KR" altLang="en-US" dirty="0"/>
              <a:t> 파싱 정보가 </a:t>
            </a:r>
            <a:r>
              <a:rPr lang="ko-KR" altLang="en-US" dirty="0" err="1"/>
              <a:t>짤리게됨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// </a:t>
            </a:r>
            <a:r>
              <a:rPr lang="ko-KR" altLang="en-US" dirty="0" err="1"/>
              <a:t>파라메타</a:t>
            </a:r>
            <a:r>
              <a:rPr lang="ko-KR" altLang="en-US" dirty="0"/>
              <a:t> 파싱은 기본적으로 </a:t>
            </a:r>
            <a:r>
              <a:rPr lang="en-US" altLang="ko-KR" dirty="0"/>
              <a:t>' ' </a:t>
            </a:r>
            <a:r>
              <a:rPr lang="ko-KR" altLang="en-US" dirty="0"/>
              <a:t>스페이스로 이루어짐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"/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en-US" altLang="ko-KR" dirty="0" err="1"/>
              <a:t>Cube.Transform.set_position</a:t>
            </a:r>
            <a:r>
              <a:rPr lang="en-US" altLang="ko-KR" dirty="0"/>
              <a:t> 1,2,3 </a:t>
            </a:r>
            <a:r>
              <a:rPr lang="en-US" altLang="ko-KR" dirty="0" err="1"/>
              <a:t>abc</a:t>
            </a:r>
            <a:r>
              <a:rPr lang="en-US" altLang="ko-KR" dirty="0"/>
              <a:t> 2, 3"; </a:t>
            </a:r>
            <a:r>
              <a:rPr lang="ko-KR" altLang="en-US" dirty="0"/>
              <a:t>형태이면 </a:t>
            </a:r>
            <a:r>
              <a:rPr lang="ko-KR" altLang="en-US" dirty="0" err="1"/>
              <a:t>파라매터는</a:t>
            </a:r>
            <a:r>
              <a:rPr lang="ko-KR" altLang="en-US" dirty="0"/>
              <a:t> </a:t>
            </a:r>
            <a:r>
              <a:rPr lang="en-US" altLang="ko-KR" dirty="0"/>
              <a:t>[ "1,2,3", "</a:t>
            </a:r>
            <a:r>
              <a:rPr lang="en-US" altLang="ko-KR" dirty="0" err="1"/>
              <a:t>abc</a:t>
            </a:r>
            <a:r>
              <a:rPr lang="en-US" altLang="ko-KR" dirty="0"/>
              <a:t>", "2,", "3" ] </a:t>
            </a:r>
            <a:r>
              <a:rPr lang="ko-KR" altLang="en-US" dirty="0"/>
              <a:t>형태의 값으로 된다</a:t>
            </a:r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[</a:t>
            </a:r>
            <a:r>
              <a:rPr lang="en-US" altLang="ko-KR" dirty="0" err="1"/>
              <a:t>ContextMenu</a:t>
            </a:r>
            <a:r>
              <a:rPr lang="en-US" altLang="ko-KR" dirty="0"/>
              <a:t>("[2.</a:t>
            </a:r>
            <a:r>
              <a:rPr lang="ko-KR" altLang="en-US" dirty="0"/>
              <a:t>명령어 파싱 테스트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void _</a:t>
            </a:r>
            <a:r>
              <a:rPr lang="en-US" altLang="ko-KR" dirty="0" err="1"/>
              <a:t>Eidtor_TestConsoleLabel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CallInputFieldEndConsoleAddLabel</a:t>
            </a:r>
            <a:r>
              <a:rPr lang="en-US" altLang="ko-KR" dirty="0"/>
              <a:t>(</a:t>
            </a:r>
            <a:r>
              <a:rPr lang="en-US" altLang="ko-KR" dirty="0" err="1"/>
              <a:t>TestCallCmdStr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#</a:t>
            </a:r>
            <a:r>
              <a:rPr lang="en-US" altLang="ko-KR" dirty="0" err="1"/>
              <a:t>endregion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InitHintWindow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LinkHintWindow.InitWindow</a:t>
            </a:r>
            <a:r>
              <a:rPr lang="en-US" altLang="ko-KR" dirty="0"/>
              <a:t>(</a:t>
            </a:r>
            <a:r>
              <a:rPr lang="en-US" altLang="ko-KR" dirty="0" err="1"/>
              <a:t>SetHintWindowCallFN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LinkChildHintWindow.InitWindow</a:t>
            </a:r>
            <a:r>
              <a:rPr lang="en-US" altLang="ko-KR" dirty="0"/>
              <a:t>(</a:t>
            </a:r>
            <a:r>
              <a:rPr lang="en-US" altLang="ko-KR" dirty="0" err="1"/>
              <a:t>SetHintWindowCallFN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HideWindow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private void Awake()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inputField.onValueChanged.AddListener</a:t>
            </a:r>
            <a:r>
              <a:rPr lang="en-US" altLang="ko-KR" dirty="0"/>
              <a:t>(_</a:t>
            </a:r>
            <a:r>
              <a:rPr lang="en-US" altLang="ko-KR" dirty="0" err="1"/>
              <a:t>On_ChangeInputFieldText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InitHintWindow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InitSetting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Start()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FindAllGameObjects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Update()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UIUpdateConsole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ko-KR" altLang="en-US" dirty="0"/>
              <a:t>디버깅시 </a:t>
            </a:r>
            <a:r>
              <a:rPr lang="ko-KR" altLang="en-US" dirty="0" err="1"/>
              <a:t>이쪽이용해서</a:t>
            </a:r>
            <a:r>
              <a:rPr lang="ko-KR" altLang="en-US" dirty="0"/>
              <a:t> 디버깅을 하면 문자열 </a:t>
            </a:r>
            <a:r>
              <a:rPr lang="ko-KR" altLang="en-US" dirty="0" err="1"/>
              <a:t>파싱정보가잘보임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//if(</a:t>
            </a:r>
            <a:r>
              <a:rPr lang="en-US" altLang="ko-KR" dirty="0" err="1"/>
              <a:t>m_PrevInputField</a:t>
            </a:r>
            <a:r>
              <a:rPr lang="en-US" altLang="ko-KR" dirty="0"/>
              <a:t> != </a:t>
            </a:r>
            <a:r>
              <a:rPr lang="en-US" altLang="ko-KR" dirty="0" err="1"/>
              <a:t>inputField.text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//{</a:t>
            </a:r>
          </a:p>
          <a:p>
            <a:r>
              <a:rPr lang="en-US" altLang="ko-KR" dirty="0"/>
              <a:t>            //    </a:t>
            </a:r>
            <a:r>
              <a:rPr lang="en-US" altLang="ko-KR" dirty="0" err="1"/>
              <a:t>UpdateRuntimeConsole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//}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3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BaseConsoleWindow.cs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RegularExpressions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BaseConsoleWindow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베이스콘솔 기본 설정용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//Container for console view, should be a child of this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m_ChildTextScrollRect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"`"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m_ConsolString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const string LINE_SPLIT_RE = @"\r\n|\n\r|\n|\r";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CallInputFieldEndConsoleAddLabel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l-NL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m_ConsolString.</a:t>
            </a:r>
            <a:r>
              <a:rPr lang="nl-NL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nl-NL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("\n").</a:t>
            </a:r>
            <a:r>
              <a:rPr lang="nl-NL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nl-NL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(p_str);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m_ConsolString.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UIUpdateScrollbar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ForceUpdateCanvases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m_ChildTextScrollRect.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verticalNormalizedPosition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virtual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On_InputFieldEndEvent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&amp;&amp;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KeypadEnter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||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LINE_SPLIT_RE, "");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SetFocusInputField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UIUpdateScrollbar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 함수 호출하기 위한 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CallInputFieldEndConsoleAddLabel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SetFocusInputField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(false)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 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ActivateInputField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모든것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선택하는 방식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SetSelectedGameObject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OnPointerClick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caretPosition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activeSelf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activeSelf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SetFocusInputField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(bool visible)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(visible);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UIUpdateConsole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GetKeyUp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터치이벤트로 손가락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선택하면 디버그창 나오도록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5)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virtual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On_InputBTNClick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LINE_SPLIT_RE, "");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SetFocusInputField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UIUpdateScrollbar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 함수 호출하기 위한 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CallInputFieldEndConsoleAddLabel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virtual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On_ClearMessageBTNClick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m_ConsolString.Length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InitSetting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m_ChildTextScrollRect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GetComponentInChildren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onEndEdit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On_InputFieldEndEvent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InputButton.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On_InputBTNClick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ClearButton.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On_ClearMessageBTNClick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m_ConsolString.Length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InitSetting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~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BaseConsoleWindow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onEndEdit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On_InputFieldEndEvent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sv-SE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InputButton.</a:t>
            </a:r>
            <a:r>
              <a:rPr lang="sv-SE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sv-SE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sv-SE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RemoveListener</a:t>
            </a:r>
            <a:r>
              <a:rPr lang="sv-SE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(_On_InputBTNClick);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ClearButton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ClearButton.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On_ClearMessageBTNClick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39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</a:t>
            </a:r>
            <a:r>
              <a:rPr lang="en-US" altLang="ko-KR" dirty="0" err="1">
                <a:hlinkClick r:id="rId3"/>
              </a:rPr>
              <a:t>textmeshpro</a:t>
            </a:r>
            <a:r>
              <a:rPr lang="ko-KR" altLang="en-US" dirty="0">
                <a:hlinkClick r:id="rId3"/>
              </a:rPr>
              <a:t> 에서 사용되는 방법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https://deltadreamgames.com/unity-tmp-hyperlinks/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 err="1">
                <a:hlinkClick r:id="rId3"/>
              </a:rPr>
              <a:t>하이퍼</a:t>
            </a:r>
            <a:r>
              <a:rPr lang="ko-KR" altLang="en-US" dirty="0">
                <a:hlinkClick r:id="rId3"/>
              </a:rPr>
              <a:t> 텍스트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https://github.com/setchi/uGUI-Hypertext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하이퍼</a:t>
            </a:r>
            <a:r>
              <a:rPr lang="ko-KR" altLang="en-US" dirty="0"/>
              <a:t> 텍스트 </a:t>
            </a:r>
            <a:r>
              <a:rPr lang="ko-KR" altLang="en-US" dirty="0" err="1"/>
              <a:t>사용방법나온것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http://baba-s.hatenablog.com/entry/2017/12/26/131400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채팅창에 </a:t>
            </a:r>
            <a:r>
              <a:rPr lang="en-US" altLang="ko-KR" dirty="0"/>
              <a:t>icon </a:t>
            </a:r>
            <a:r>
              <a:rPr lang="ko-KR" altLang="en-US" dirty="0"/>
              <a:t>적용하는 방식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https://bitbucket.org/UnityUIExtensions/unity-ui-extensions/wiki/Controls/TextPic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문자열 위치 지정 하는 방법 </a:t>
            </a:r>
            <a:r>
              <a:rPr lang="en-US" altLang="ko-KR" dirty="0"/>
              <a:t>font</a:t>
            </a:r>
            <a:r>
              <a:rPr lang="ko-KR" altLang="en-US" dirty="0"/>
              <a:t>의 </a:t>
            </a:r>
            <a:r>
              <a:rPr lang="ko-KR" altLang="en-US" dirty="0" err="1"/>
              <a:t>사이즈및</a:t>
            </a:r>
            <a:r>
              <a:rPr lang="ko-KR" altLang="en-US" dirty="0"/>
              <a:t> 정보 </a:t>
            </a:r>
            <a:r>
              <a:rPr lang="ko-KR" altLang="en-US" dirty="0" err="1"/>
              <a:t>알아내는것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https://www.reddit.com/r/gamedev/comments/46wij6/adding_hyperlinks_to_unitys_ui_text_component/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// </a:t>
            </a:r>
            <a:r>
              <a:rPr lang="en-US" altLang="ko-KR" dirty="0" err="1">
                <a:hlinkClick r:id="rId4"/>
              </a:rPr>
              <a:t>textmeshpro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에서 링크 페이지는 만들어져 있음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https://deltadreamgames.com/unity-tmp-hyperlinks/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https://forum.unity.com/threads/clickable-links-in-text-component.338305/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9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 err="1">
                <a:hlinkClick r:id="rId3"/>
              </a:rPr>
              <a:t>하이퍼</a:t>
            </a:r>
            <a:r>
              <a:rPr lang="ko-KR" altLang="en-US" dirty="0">
                <a:hlinkClick r:id="rId3"/>
              </a:rPr>
              <a:t> 텍스트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https://github.com/setchi/uGUI-Hypertext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아이콘화 시킨 방식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https://learn.unity.com/tutorial/playground-reference-guide?projectId=5c5147e8edbc2a002069444e#5c7f8528edbc2a002053b77c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1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ConsoleHyperText.cs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HyperActionCall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인스팩터에서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보이기위한 클래스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HyperRegexActionData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HyperActionCall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CallFN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CallFN2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//"[#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＃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핳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Ａ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Ｚａ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ｚ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A-Za-z 0-9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０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９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"http(s)?://([\w-]+\.)+[\w-]+(/[\w- ./?%&amp;=]*)?" &lt;-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유니티에서 직접 입력시는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바꾸기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"http(s)?://([\\w-]+\\.)+[\\w-]+(/[\\w- ./?%&amp;=]*)?";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BaseConsoleWindow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HyperRegexActionData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ListRegExActionList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HyperRegexActionData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InitConsoleHyperText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(var item in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ListRegExActionList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m_LinkHyperText.OnClick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item.RegexKey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item.CallFN2);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m_LinkHyperText.OnClick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item.RegexKey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item.TextColor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,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("{0}, {1}",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item.RegexKey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item.CallFN.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 테스트용 함수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_On_CallFN1(string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("CallFN1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 테스트용 함수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_On_CallFN2(string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("CallFN2 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InitConsoleHyperText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InitSetting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UIUpdateConsole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4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 err="1"/>
              <a:t>BaseHyperText.cs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abstract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IPointerClickHandler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??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//Canvas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   get { return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??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GetComponentInParent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&lt;Canvas&gt;()); 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새롭게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정리될때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클릭위치들 지정하기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위한것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abstract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BaseObjectPool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UIVertex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m_VerticesPool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BaseObjectPool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UIVertex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&gt;&gt;(null, l =&gt;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 문자가 등록되면 문자열이용한 범위 지정용 구조체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struct Span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Text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비교된 문자의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시작위치값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Length; 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비교된문자의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Callback; 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충돌 처리용 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Span(int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p_endIndex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Length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p_endIndex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Color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Callback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CharVerts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6; 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문자가 사용되는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버텍스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갯수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List&lt;Span&gt;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List&lt;Span&gt;();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&lt;summary&gt;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버턴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액션 호출생성용 함수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&lt;/summary&gt;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문자시작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name="length"&gt;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길이값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name="color"&gt;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색상값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호출함수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ArgumentNullException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 ||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ArgumentOutOfRangeException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 ||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throw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ArgumentOutOfRangeException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Span(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virtual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2D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위치 이용한 마우스 좌표 월드 좌표 알아내는 방식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p_pressEventCamera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Vector3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RootCanvas.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renderMode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RenderMode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ScreenSpaceOverlay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InverseTransformPoint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RectTransformUtility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ScreenPointToLocalPointInRectangle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rectTransform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p_pressEventCamera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텍스트에서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클릭했을때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호출되는함수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마우스가 클릭된 위치를 기준으로 바운드 박스 사이즈비교해서 바운드 박스 안에 있는 함수를 호출하는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방시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OnPointerClick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p_eventData.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pressEventCamera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(var s = 0; s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s++)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(var b = 0; b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b++)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[b].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[s].Callback(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[s].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[s].Length));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버텍스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이용한 위치 지정용 함수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사용할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매쉬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생성용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VertexHelper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적용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OnPopulateMesh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VertexHelper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p_vertexHelper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base.OnPopulateMesh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p_vertexHelper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vertices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m_VerticesPool.Get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p_vertexHelper.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GetUIVertexStream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(vertices);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Modify(ref vertices);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p_vertexHelper.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p_vertexHelper.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AddUIVertexTriangleStream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(vertices);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m_VerticesPool.Release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(vertices);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사용할 사이즈 지정용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text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각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단어별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Vertextbuffer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직접 적용하는 방법임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Modify(ref 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UIVertex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p_vertices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verticesCount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p_vertices.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var span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nb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var endIndex = span.StartIndex + span.Length;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 단어가 시작하는 곳부터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몇단어까지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떨어졌는지 비교해서 직접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문자색상값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바꾸도록 처리함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CharVerts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CharVerts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verticesCount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var min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var max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for (var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CharVerts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var vertex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p_vertices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p_vertices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vertex;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var pos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p_vertices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min = min, max = max });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바운딩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박스사이즈 알아내기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CalculateLineBoundingBoxes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span.BoundingBoxes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m_Spans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span;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CalculateLineBoundingBoxes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(var i = 1; i &lt; p_charBoundingBoxes.</a:t>
            </a:r>
            <a:r>
              <a:rPr lang="nn-NO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nn-NO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continue;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CalculateAABB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CalculateAABB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p_charBoundingBoxes.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lineStartIndex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lineBoundingBoxes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문자들의 위치들 알아내서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박스 사이즈 만들기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CalculateAABB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IReadOnlyList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min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max =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Vector2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(var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xMax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xMax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yMax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p_rects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yMax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min = min, max = max };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3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BaseObjectPool</a:t>
            </a:r>
            <a:r>
              <a:rPr lang="en-US" altLang="ko-KR" dirty="0" err="1"/>
              <a:t>.cs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BaseObjectPool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where T : new()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stack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BaseObjectPool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this.onGet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this.onRelease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T Get()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 element;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element = new T();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element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element;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Release(T element)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 &amp;&amp;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ReferenceEquals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element))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LogError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("Internal error. Trying to destroy object that is already released to pool.");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onRelease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https://zeefin.net/2016/08/20/creating-a-resizeable-endless-scrollview-in-unity3d/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UseHyperText.cs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RegularExpressions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UseHyperText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BaseHyperText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struct Entry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Callback;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Entry(string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Color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Callback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p_callback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&lt;Entry&gt;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m_Entries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&lt;Entry&gt;();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새롭게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정리될때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클릭위치들 지정하기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위한것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protected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(var entry in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m_Entries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foreach 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entry.Callback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일치하는 부분 문자열에 클릭 이벤트를 등록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color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현재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기본 색상 사용하기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일치하는 부분 문자열과 색상 지정 클릭 이벤트를 등록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IsNullOrEmpty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||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m_Entries.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Entry(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p_regexPattern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p_onClick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override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base.RemoveListeners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m_Entries.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7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TextScrollView.cs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RegularExpressions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TextScrollView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const string LINE_SPLIT_RE = @"\r\n|\n\r|\n|\r";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ScrollRect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ScrollTextView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float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VerticalNormalizedPosition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0f;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m_MsgText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Awake()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m_MsgText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ForceUpdateCanvases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ScrollTextView.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verticalNormalizedPosition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VerticalNormalizedPosition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(false)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 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ActivateInputField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모든것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선택하는 방식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SetSelectedGameObject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OnPointerClick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OnEndEdit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등록 하도록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On_InputFieldEnterKey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On_InputFieldEnterKey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호출됨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KeyCode.Return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2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번다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사실이됨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KeyCode.Return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이용해서 한번만 호출 되도록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isflag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bool isflag2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{0}, {1}, {2}",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isflag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isflag2);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&amp;&amp;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KeypadEnter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||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GetKeyDown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m_MsgText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"\n" +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LINE_SPLIT_RE, "");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On_InputClickEvent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"\n"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"")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m_MsgText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InputFieldText.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UpdateLabel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ForceUpdateCanvases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m_MsgText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ISUpdate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ForceUpdateCanvases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2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https://hub.packtpub.com/making-game-console-unity-part-1/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https://hub.packtpub.com/making-game-console-unity-part-2/</a:t>
            </a:r>
            <a:endParaRPr lang="ko-KR" altLang="en-US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 </a:t>
            </a:r>
            <a:r>
              <a:rPr lang="ko-KR" altLang="en-US" dirty="0" err="1"/>
              <a:t>만들어둔</a:t>
            </a:r>
            <a:r>
              <a:rPr lang="ko-KR" altLang="en-US" dirty="0"/>
              <a:t> 스크롤 </a:t>
            </a:r>
            <a:r>
              <a:rPr lang="ko-KR" altLang="en-US" dirty="0" err="1"/>
              <a:t>컨솔창을</a:t>
            </a:r>
            <a:r>
              <a:rPr lang="ko-KR" altLang="en-US" dirty="0"/>
              <a:t> 이용해서 만들어도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실제로 코드로 사용되는 파트 </a:t>
            </a:r>
            <a:r>
              <a:rPr lang="en-US" altLang="ko-KR" dirty="0"/>
              <a:t>2</a:t>
            </a:r>
            <a:r>
              <a:rPr lang="ko-KR" altLang="en-US" dirty="0"/>
              <a:t>부분이 더욱 필요한 상황임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7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ko-KR" altLang="en-US" dirty="0" err="1"/>
              <a:t>만들어둔</a:t>
            </a:r>
            <a:r>
              <a:rPr lang="ko-KR" altLang="en-US" dirty="0"/>
              <a:t> 스크롤 </a:t>
            </a:r>
            <a:r>
              <a:rPr lang="ko-KR" altLang="en-US" dirty="0" err="1"/>
              <a:t>컨솔창을</a:t>
            </a:r>
            <a:r>
              <a:rPr lang="ko-KR" altLang="en-US" dirty="0"/>
              <a:t> 이용해서 만들어도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4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dirty="0" err="1"/>
              <a:t>ConsoleView.cs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ConsoleController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console =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ConsoleController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//Container for console view, should be a child of this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"`"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KeyCode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(console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updateLogStr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(console.log);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~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콘솔띄우는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키보드 누르면 화면 나오도록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GetKeyUp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ConsoleViewKeyCode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터치이벤트로 손가락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선택하면 디버그창 나오도록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5)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didShow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activeSelf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(false)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 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ActivateInputField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모든것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선택하는 방식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SetSelectedGameObject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OnPointerClick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PointerEventData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(bool visible)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viewContainer.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SetActive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(visible);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(bool visible)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setVisibility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(visible);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updateLogStr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updateLogStr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logTextArea.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Event that should be called by anything wanting to submit the current input to the console.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echo 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help" -&gt; echo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help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arge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값으로 파싱을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해줌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console.runCommandString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inputField.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5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dirty="0" err="1"/>
              <a:t>ConsoleController.cs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delegate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ConsoleController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#region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이벤트용들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Used to communicate with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ConsoleView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delegate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LogChangedHandler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log);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event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LogChangedHandler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delegate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VisibilityChangedHandler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(bool visible);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event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VisibilityChangedHandler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endregion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Object to hold information about each command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string command { get; private set; 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handler { get; private set; 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string help { get; private set; 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command,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handler, string help)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command;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handler;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this.help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help;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스크롤에 사용할 문자라인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사이즈값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const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20;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commandHistory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commands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string[] log { get; private set; } 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로그에 남길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문자배열값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repeatCmdName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"!!"; 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커맨드 명령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현재는 사용하고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있지않음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추가적인작업하면됨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ConsoleController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커맨드 등록용 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명령어들의 각각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파라매터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값들은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"foo bar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하면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파라매터로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[foo, bar,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잘라서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파라매터로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보내준다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("echo", echo, "echoes arguments back as array (for testing argument parser)");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("help", help, "Print this help.");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("hide", hide, "Hide the console.");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repeatCmdName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"Repeat last command.");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("reload", reload, "Reload game.");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"Reset &amp; saves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ImageColorChange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"0~ 1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itemname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0 1]");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command,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handler, string help)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ToLower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new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(command, handler, help));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line)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(line);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ConsoleController.scrollbackSize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(line);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log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scrollback.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ToArray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(log);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&lt;summary&gt;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입력된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문자값을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파싱하고 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해당 커맨드가 있으면 해당 커맨드와 같이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연결이된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호출 하는 방식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&lt;/summary&gt;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 " +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parseArguments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string[0];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2)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string[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commandSplit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ToLower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commandHistory.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command, 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CommandRegistration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 = null;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command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등록된 문자열을 찾아서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등록 하도록 하기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TryGetValue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(command, out reg))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등록된 명령어가 없습니다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'{0}',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'help'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를치면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명령어 리스트가 나옵니다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.", command));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delegator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있으면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콜백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 호출 하도록 처리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reg.handler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등록된 명령어에는 연결된 함수가 없습니다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'{0}'.", command));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reg.handler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&lt;summary&gt;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"aa bb cc"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명령어에서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"aa bb cc"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안의 문자만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'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스페이스값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으로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파라매터별로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나누도록 처리됨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등을 이용해서 파싱 구문을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만들어더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좋음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&lt;/summary&gt;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&lt;param name="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"&gt;&lt;/param&gt;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&lt;returns&gt;&lt;/returns&gt;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parseArguments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&lt;char&gt;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&lt;char&gt;(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ToCharArray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bool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node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(node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var next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'"')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(!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inQuote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 ')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'\n';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node = next;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char[]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parmCharsArr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char[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CopyTo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parmCharsArr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(new string(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parmCharsArr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)).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char[] { '\n' },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StringSplitOptions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RemoveEmptyEntries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#region Command handlers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파라매터값은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무조건 배열로 날아옴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ImageColorChange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4)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 =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GameObject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(obj == null)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fr-FR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img = obj.</a:t>
            </a:r>
            <a:r>
              <a:rPr lang="fr-FR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fr-FR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fr-FR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r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g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 b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Color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Color(r, g, b);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changecolor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help(string[]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("&gt;&gt;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명령어들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(var item in commands)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string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 {0} : {1}",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.help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appendLogLine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tempstr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("Help Command : 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item.Key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hide(string[]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("Hide Command: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("Hide Command: ");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visibilityChanged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visibilityChanged.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테스트용 값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echo(string[]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("Echo Command: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("Echo Command: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repeatCommand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args.Length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("repeat Command: {0}",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LogFormat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("repeat Command: ");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reload(string[]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강제주석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UnityEngine.SceneManagement.Scene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currscene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UnityEngine.SceneManagement.SceneManager.GetActiveScene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UnityEngine.SceneManagement.SceneManager.LoadScene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currscene.buildIndex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resetPrefs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(string[]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DeleteAll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PlayerPrefs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endregion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4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BaseConsoleWindow.cs</a:t>
            </a:r>
            <a:r>
              <a:rPr lang="en-US" altLang="ko-KR" dirty="0"/>
              <a:t> </a:t>
            </a:r>
            <a:r>
              <a:rPr lang="ko-KR" altLang="en-US" dirty="0"/>
              <a:t>파일을 이용 확장하여 필요한 기능을 추가적으로 작업 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6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26687"/>
            <a:ext cx="2743200" cy="365125"/>
          </a:xfrm>
        </p:spPr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626687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626687"/>
            <a:ext cx="2743200" cy="365125"/>
          </a:xfrm>
        </p:spPr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6264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61490"/>
            <a:ext cx="6551295" cy="538427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182028"/>
            <a:ext cx="4878704" cy="53622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9B9414-B6DD-4665-8180-E402715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59727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5E563E-9A16-4D94-B678-9066D48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9.png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bc.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EX_ConsoleWindow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A51C7-2FAC-40D8-AAF8-EBEC88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0B39D-5082-4E2D-A578-C4AD6F2D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969564"/>
            <a:ext cx="11532870" cy="1542747"/>
          </a:xfrm>
        </p:spPr>
        <p:txBody>
          <a:bodyPr>
            <a:normAutofit/>
          </a:bodyPr>
          <a:lstStyle/>
          <a:p>
            <a:r>
              <a:rPr lang="ko-KR" altLang="en-US" dirty="0"/>
              <a:t>콘솔 로그 출력을 볼 것입니다</a:t>
            </a:r>
            <a:r>
              <a:rPr lang="en-US" altLang="ko-KR" dirty="0"/>
              <a:t>. </a:t>
            </a:r>
            <a:r>
              <a:rPr lang="ko-KR" altLang="en-US" dirty="0"/>
              <a:t> </a:t>
            </a:r>
            <a:r>
              <a:rPr lang="en-US" altLang="ko-KR" dirty="0" err="1"/>
              <a:t>ConsoleViewContainer</a:t>
            </a:r>
            <a:r>
              <a:rPr lang="ko-KR" altLang="en-US" dirty="0"/>
              <a:t>를 마우스 오른쪽 단추로 클릭하고 </a:t>
            </a:r>
            <a:r>
              <a:rPr lang="en-US" altLang="ko-KR" dirty="0"/>
              <a:t>UI&gt; </a:t>
            </a:r>
            <a:r>
              <a:rPr lang="ko-KR" altLang="en-US" dirty="0"/>
              <a:t>이미지를 선택하십시오</a:t>
            </a:r>
            <a:r>
              <a:rPr lang="en-US" altLang="ko-KR" dirty="0"/>
              <a:t>. </a:t>
            </a:r>
            <a:r>
              <a:rPr lang="ko-KR" altLang="en-US" dirty="0"/>
              <a:t>이미지를 </a:t>
            </a:r>
            <a:r>
              <a:rPr lang="ko-KR" altLang="en-US" dirty="0" err="1"/>
              <a:t>드래그하여</a:t>
            </a:r>
            <a:r>
              <a:rPr lang="ko-KR" altLang="en-US" dirty="0"/>
              <a:t> </a:t>
            </a:r>
            <a:r>
              <a:rPr lang="en-US" altLang="ko-KR" dirty="0" err="1"/>
              <a:t>InputField</a:t>
            </a:r>
            <a:r>
              <a:rPr lang="en-US" altLang="ko-KR" dirty="0"/>
              <a:t> </a:t>
            </a:r>
            <a:r>
              <a:rPr lang="ko-KR" altLang="en-US" dirty="0"/>
              <a:t>아래 영역을 채우고 앵커를 </a:t>
            </a:r>
            <a:r>
              <a:rPr lang="en-US" altLang="ko-KR" dirty="0"/>
              <a:t>“Stretch </a:t>
            </a:r>
            <a:r>
              <a:rPr lang="en-US" altLang="ko-KR" dirty="0" err="1"/>
              <a:t>Stretch</a:t>
            </a:r>
            <a:r>
              <a:rPr lang="en-US" altLang="ko-KR" dirty="0"/>
              <a:t>”</a:t>
            </a:r>
            <a:r>
              <a:rPr lang="ko-KR" altLang="en-US" dirty="0"/>
              <a:t>로 설정하고</a:t>
            </a:r>
            <a:r>
              <a:rPr lang="en-US" altLang="ko-KR" dirty="0"/>
              <a:t>. </a:t>
            </a:r>
            <a:r>
              <a:rPr lang="ko-KR" altLang="en-US" dirty="0"/>
              <a:t>이미지를 </a:t>
            </a:r>
            <a:r>
              <a:rPr lang="en-US" altLang="ko-KR" dirty="0" err="1"/>
              <a:t>LogView</a:t>
            </a:r>
            <a:r>
              <a:rPr lang="ko-KR" altLang="en-US" dirty="0"/>
              <a:t>로 이름을 바꿉니다</a:t>
            </a:r>
            <a:r>
              <a:rPr lang="en-US" altLang="ko-KR" dirty="0"/>
              <a:t>. </a:t>
            </a:r>
            <a:r>
              <a:rPr lang="ko-KR" altLang="en-US" dirty="0"/>
              <a:t>콘솔창의 원하는 색상을 변경하도록 하자</a:t>
            </a:r>
            <a:r>
              <a:rPr lang="en-US" altLang="ko-KR" dirty="0"/>
              <a:t>. </a:t>
            </a:r>
            <a:r>
              <a:rPr lang="ko-KR" altLang="en-US" dirty="0" err="1"/>
              <a:t>인스펙터</a:t>
            </a:r>
            <a:r>
              <a:rPr lang="ko-KR" altLang="en-US" dirty="0"/>
              <a:t> 하단에서 </a:t>
            </a:r>
            <a:r>
              <a:rPr lang="en-US" altLang="ko-KR" dirty="0"/>
              <a:t>"Add Component"</a:t>
            </a:r>
            <a:r>
              <a:rPr lang="ko-KR" altLang="en-US" dirty="0"/>
              <a:t>를 클릭하고 </a:t>
            </a:r>
            <a:r>
              <a:rPr lang="en-US" altLang="ko-KR" dirty="0"/>
              <a:t>UI&gt; Mask</a:t>
            </a:r>
            <a:r>
              <a:rPr lang="ko-KR" altLang="en-US" dirty="0"/>
              <a:t>를 선택합니다</a:t>
            </a:r>
            <a:r>
              <a:rPr lang="en-US" altLang="ko-KR" dirty="0"/>
              <a:t>. </a:t>
            </a:r>
            <a:r>
              <a:rPr lang="ko-KR" altLang="en-US" dirty="0"/>
              <a:t>다시“</a:t>
            </a:r>
            <a:r>
              <a:rPr lang="en-US" altLang="ko-KR" dirty="0"/>
              <a:t>Add Component”</a:t>
            </a:r>
            <a:r>
              <a:rPr lang="ko-KR" altLang="en-US" dirty="0"/>
              <a:t>를 클릭하고 </a:t>
            </a:r>
            <a:r>
              <a:rPr lang="en-US" altLang="ko-KR" dirty="0"/>
              <a:t>UI&gt; Scroll </a:t>
            </a:r>
            <a:r>
              <a:rPr lang="en-US" altLang="ko-KR" dirty="0" err="1"/>
              <a:t>Rect</a:t>
            </a:r>
            <a:r>
              <a:rPr lang="ko-KR" altLang="en-US" dirty="0"/>
              <a:t>를 선택하십시오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DEB0D3-C766-480B-9204-77FCC473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6" y="1123031"/>
            <a:ext cx="11532869" cy="36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64D6-E6CA-4BEC-B030-48D22FDC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19EC9-EFCA-4A36-9B26-5670E7FE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583" y="1457740"/>
            <a:ext cx="3738852" cy="5054572"/>
          </a:xfrm>
        </p:spPr>
        <p:txBody>
          <a:bodyPr/>
          <a:lstStyle/>
          <a:p>
            <a:r>
              <a:rPr lang="ko-KR" altLang="en-US" dirty="0"/>
              <a:t>계층 구조에서 </a:t>
            </a:r>
            <a:r>
              <a:rPr lang="en-US" altLang="ko-KR" dirty="0" err="1"/>
              <a:t>LogView</a:t>
            </a:r>
            <a:r>
              <a:rPr lang="ko-KR" altLang="en-US" dirty="0"/>
              <a:t>를 마우스 오른쪽 단추로 클릭하고 </a:t>
            </a:r>
            <a:r>
              <a:rPr lang="en-US" altLang="ko-KR" dirty="0"/>
              <a:t>UI&gt; </a:t>
            </a:r>
            <a:r>
              <a:rPr lang="ko-KR" altLang="en-US" dirty="0"/>
              <a:t>텍스트를 선택하십시오</a:t>
            </a:r>
            <a:r>
              <a:rPr lang="en-US" altLang="ko-KR" dirty="0"/>
              <a:t>. </a:t>
            </a:r>
            <a:r>
              <a:rPr lang="en-US" altLang="ko-KR" dirty="0" err="1"/>
              <a:t>LogView</a:t>
            </a:r>
            <a:r>
              <a:rPr lang="ko-KR" altLang="en-US" dirty="0"/>
              <a:t>를 채우도록 크기를 조정하고 앵커를 </a:t>
            </a:r>
            <a:r>
              <a:rPr lang="en-US" altLang="ko-KR" dirty="0"/>
              <a:t>“Stretch Bottom"</a:t>
            </a:r>
            <a:r>
              <a:rPr lang="ko-KR" altLang="en-US" dirty="0"/>
              <a:t>으로 설정하십시오</a:t>
            </a:r>
            <a:r>
              <a:rPr lang="en-US" altLang="ko-KR" dirty="0"/>
              <a:t>. </a:t>
            </a:r>
            <a:r>
              <a:rPr lang="en-US" altLang="ko-KR" dirty="0" err="1"/>
              <a:t>LogText</a:t>
            </a:r>
            <a:r>
              <a:rPr lang="ko-KR" altLang="en-US" dirty="0"/>
              <a:t>로 이름을 바꿉니다</a:t>
            </a:r>
            <a:r>
              <a:rPr lang="en-US" altLang="ko-KR" dirty="0"/>
              <a:t>. </a:t>
            </a:r>
            <a:r>
              <a:rPr lang="ko-KR" altLang="en-US" dirty="0"/>
              <a:t>텍스트를 아래쪽 정렬로 설정하십시오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7B9033-E272-4ACE-B1ED-7E6B0491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190625"/>
            <a:ext cx="7484329" cy="53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6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ECF47-3F1A-40B6-8FA2-5E5C0802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B2A44-7E87-45DC-8D53-C54E112E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99164"/>
            <a:ext cx="5766435" cy="2965161"/>
          </a:xfrm>
        </p:spPr>
        <p:txBody>
          <a:bodyPr/>
          <a:lstStyle/>
          <a:p>
            <a:r>
              <a:rPr lang="ko-KR" altLang="en-US" dirty="0"/>
              <a:t>이제 스크롤바를 만들겠습니다</a:t>
            </a:r>
            <a:r>
              <a:rPr lang="en-US" altLang="ko-KR" dirty="0"/>
              <a:t>. </a:t>
            </a:r>
            <a:r>
              <a:rPr lang="ko-KR" altLang="en-US" dirty="0"/>
              <a:t>계층 구조에서 </a:t>
            </a:r>
            <a:r>
              <a:rPr lang="en-US" altLang="ko-KR" dirty="0" err="1"/>
              <a:t>ConsoleViewContainer</a:t>
            </a:r>
            <a:r>
              <a:rPr lang="ko-KR" altLang="en-US" dirty="0"/>
              <a:t>를 마우스 오른쪽 단추로 클릭하고 </a:t>
            </a:r>
            <a:r>
              <a:rPr lang="en-US" altLang="ko-KR" dirty="0"/>
              <a:t>UI&gt; </a:t>
            </a:r>
            <a:r>
              <a:rPr lang="ko-KR" altLang="en-US" dirty="0"/>
              <a:t>스크롤 막대를 선택하십시오</a:t>
            </a:r>
            <a:r>
              <a:rPr lang="en-US" altLang="ko-KR" dirty="0"/>
              <a:t>. Scrollbar </a:t>
            </a:r>
            <a:r>
              <a:rPr lang="ko-KR" altLang="en-US" dirty="0"/>
              <a:t>구성 요소에서 </a:t>
            </a:r>
            <a:r>
              <a:rPr lang="en-US" altLang="ko-KR" dirty="0"/>
              <a:t>Direction</a:t>
            </a:r>
            <a:r>
              <a:rPr lang="ko-KR" altLang="en-US" dirty="0"/>
              <a:t>을 </a:t>
            </a:r>
            <a:r>
              <a:rPr lang="en-US" altLang="ko-KR" dirty="0"/>
              <a:t>"Bottom To Top"</a:t>
            </a:r>
            <a:r>
              <a:rPr lang="ko-KR" altLang="en-US" dirty="0"/>
              <a:t>으로 설정하고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설정합니다</a:t>
            </a:r>
            <a:r>
              <a:rPr lang="en-US" altLang="ko-KR" dirty="0"/>
              <a:t>. </a:t>
            </a:r>
            <a:r>
              <a:rPr lang="en-US" altLang="ko-KR" dirty="0" err="1"/>
              <a:t>LogView</a:t>
            </a:r>
            <a:r>
              <a:rPr lang="ko-KR" altLang="en-US" dirty="0"/>
              <a:t>와 컨테이너 가장자리 사이에 맞게 크기를 조정하고 앵커를 </a:t>
            </a:r>
            <a:r>
              <a:rPr lang="en-US" altLang="ko-KR" dirty="0"/>
              <a:t>“Stretch </a:t>
            </a:r>
            <a:r>
              <a:rPr lang="en-US" altLang="ko-KR" dirty="0" err="1"/>
              <a:t>Stretch</a:t>
            </a:r>
            <a:r>
              <a:rPr lang="en-US" altLang="ko-KR" dirty="0"/>
              <a:t>"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605FE9E-919A-4BCE-8834-902F35E4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3526" y="1298921"/>
            <a:ext cx="10735317" cy="48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58A4439-BE37-4374-A281-3FD12143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42" y="1298921"/>
            <a:ext cx="7316501" cy="20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6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2159-171C-478E-88CF-36D48D74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0670-DA02-4138-8216-CE2872C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5" y="1607127"/>
            <a:ext cx="6057380" cy="4905185"/>
          </a:xfrm>
        </p:spPr>
        <p:txBody>
          <a:bodyPr/>
          <a:lstStyle/>
          <a:p>
            <a:r>
              <a:rPr lang="ko-KR" altLang="en-US" dirty="0"/>
              <a:t>마지막으로 완전한 스크롤 뷰를 연결합니다</a:t>
            </a:r>
            <a:r>
              <a:rPr lang="en-US" altLang="ko-KR" dirty="0"/>
              <a:t>. </a:t>
            </a:r>
            <a:r>
              <a:rPr lang="en-US" altLang="ko-KR" dirty="0" err="1"/>
              <a:t>LogView</a:t>
            </a:r>
            <a:r>
              <a:rPr lang="ko-KR" altLang="en-US" dirty="0"/>
              <a:t>를 선택하고 </a:t>
            </a:r>
            <a:r>
              <a:rPr lang="en-US" altLang="ko-KR" dirty="0"/>
              <a:t>Scroll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구성 요소에서 </a:t>
            </a:r>
            <a:r>
              <a:rPr lang="en-US" altLang="ko-KR" dirty="0" err="1"/>
              <a:t>LogText</a:t>
            </a:r>
            <a:r>
              <a:rPr lang="ko-KR" altLang="en-US" dirty="0"/>
              <a:t>를“</a:t>
            </a:r>
            <a:r>
              <a:rPr lang="en-US" altLang="ko-KR" dirty="0"/>
              <a:t>Content”</a:t>
            </a:r>
            <a:r>
              <a:rPr lang="ko-KR" altLang="en-US" dirty="0"/>
              <a:t>속성으로</a:t>
            </a:r>
            <a:r>
              <a:rPr lang="en-US" altLang="ko-KR" dirty="0"/>
              <a:t>, Scrollbar</a:t>
            </a:r>
            <a:r>
              <a:rPr lang="ko-KR" altLang="en-US" dirty="0"/>
              <a:t>를“</a:t>
            </a:r>
            <a:r>
              <a:rPr lang="en-US" altLang="ko-KR" dirty="0"/>
              <a:t>Vertical Scrollbar”</a:t>
            </a:r>
            <a:r>
              <a:rPr lang="ko-KR" altLang="en-US" dirty="0"/>
              <a:t>속성으로 </a:t>
            </a:r>
            <a:r>
              <a:rPr lang="ko-KR" altLang="en-US" dirty="0" err="1"/>
              <a:t>드래그하십시오</a:t>
            </a:r>
            <a:r>
              <a:rPr lang="en-US" altLang="ko-KR" dirty="0"/>
              <a:t>. </a:t>
            </a:r>
            <a:r>
              <a:rPr lang="ko-KR" altLang="en-US" dirty="0"/>
              <a:t>그런 다음 </a:t>
            </a:r>
            <a:r>
              <a:rPr lang="en-US" altLang="ko-KR" dirty="0"/>
              <a:t>"</a:t>
            </a:r>
            <a:r>
              <a:rPr lang="ko-KR" altLang="en-US" dirty="0"/>
              <a:t>수평</a:t>
            </a:r>
            <a:r>
              <a:rPr lang="en-US" altLang="ko-KR" dirty="0"/>
              <a:t>"</a:t>
            </a:r>
            <a:r>
              <a:rPr lang="ko-KR" altLang="en-US" dirty="0"/>
              <a:t>상자를 선택 취소하십시오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25204F-D9CA-4816-A384-BBC83F8D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3530" y="1255090"/>
            <a:ext cx="10043421" cy="52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1DCFA-745B-4240-B602-5EAC0C5B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코멘트창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13EF8-5BE5-4E77-A930-D340F9E4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253344"/>
            <a:ext cx="11419090" cy="2258967"/>
          </a:xfrm>
        </p:spPr>
        <p:txBody>
          <a:bodyPr/>
          <a:lstStyle/>
          <a:p>
            <a:r>
              <a:rPr lang="en-US" altLang="ko-KR" dirty="0" err="1"/>
              <a:t>ConsoleView</a:t>
            </a:r>
            <a:r>
              <a:rPr lang="ko-KR" altLang="en-US" dirty="0"/>
              <a:t>를 선택하십시오</a:t>
            </a:r>
            <a:r>
              <a:rPr lang="en-US" altLang="ko-KR" dirty="0"/>
              <a:t>. </a:t>
            </a:r>
            <a:r>
              <a:rPr lang="en-US" altLang="ko-KR" dirty="0" err="1"/>
              <a:t>ConsoleView</a:t>
            </a:r>
            <a:r>
              <a:rPr lang="en-US" altLang="ko-KR" dirty="0"/>
              <a:t> </a:t>
            </a:r>
            <a:r>
              <a:rPr lang="ko-KR" altLang="en-US" dirty="0"/>
              <a:t>컴포넌트를 연결하세요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ConsoleViewContainer</a:t>
            </a:r>
            <a:r>
              <a:rPr lang="en-US" altLang="ko-KR" dirty="0"/>
              <a:t> </a:t>
            </a:r>
            <a:r>
              <a:rPr lang="ko-KR" altLang="en-US" dirty="0"/>
              <a:t>를 “</a:t>
            </a:r>
            <a:r>
              <a:rPr lang="en-US" altLang="ko-KR" dirty="0"/>
              <a:t>View Container” </a:t>
            </a:r>
            <a:r>
              <a:rPr lang="ko-KR" altLang="en-US" dirty="0"/>
              <a:t>속성으로 등록하고</a:t>
            </a:r>
            <a:r>
              <a:rPr lang="en-US" altLang="ko-KR" dirty="0"/>
              <a:t> "Log Text Area"</a:t>
            </a:r>
            <a:r>
              <a:rPr lang="ko-KR" altLang="en-US" dirty="0"/>
              <a:t>에 </a:t>
            </a:r>
            <a:r>
              <a:rPr lang="en-US" altLang="ko-KR" dirty="0" err="1"/>
              <a:t>LogText</a:t>
            </a:r>
            <a:r>
              <a:rPr lang="ko-KR" altLang="en-US" dirty="0"/>
              <a:t>를 입력하고 </a:t>
            </a:r>
            <a:r>
              <a:rPr lang="en-US" altLang="ko-KR" dirty="0"/>
              <a:t>"Input Field"</a:t>
            </a:r>
            <a:r>
              <a:rPr lang="ko-KR" altLang="en-US" dirty="0"/>
              <a:t>에 </a:t>
            </a:r>
            <a:r>
              <a:rPr lang="en-US" altLang="ko-KR" dirty="0" err="1"/>
              <a:t>InputField</a:t>
            </a:r>
            <a:r>
              <a:rPr lang="ko-KR" altLang="en-US" dirty="0"/>
              <a:t>를 동일하게 등록하세요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InputField</a:t>
            </a:r>
            <a:r>
              <a:rPr lang="ko-KR" altLang="en-US" dirty="0"/>
              <a:t>를 선택하고 </a:t>
            </a:r>
            <a:r>
              <a:rPr lang="en-US" altLang="ko-KR" dirty="0"/>
              <a:t>Input Field </a:t>
            </a:r>
            <a:r>
              <a:rPr lang="ko-KR" altLang="en-US" dirty="0"/>
              <a:t>구성 요소에서 ＂</a:t>
            </a:r>
            <a:r>
              <a:rPr lang="en-US" altLang="ko-KR" dirty="0"/>
              <a:t>End Edit</a:t>
            </a:r>
            <a:r>
              <a:rPr lang="ko-KR" altLang="en-US" dirty="0"/>
              <a:t>＂이벤트 목록을 찾으십시오</a:t>
            </a:r>
            <a:r>
              <a:rPr lang="en-US" altLang="ko-KR" dirty="0"/>
              <a:t>. </a:t>
            </a:r>
            <a:r>
              <a:rPr lang="ko-KR" altLang="en-US" dirty="0"/>
              <a:t>더하기 버튼을 클릭하고 </a:t>
            </a:r>
            <a:r>
              <a:rPr lang="en-US" altLang="ko-KR" dirty="0" err="1"/>
              <a:t>ConsoleView</a:t>
            </a:r>
            <a:r>
              <a:rPr lang="ko-KR" altLang="en-US" dirty="0"/>
              <a:t>를 등록하고</a:t>
            </a:r>
            <a:r>
              <a:rPr lang="en-US" altLang="ko-KR" dirty="0"/>
              <a:t> </a:t>
            </a:r>
            <a:r>
              <a:rPr lang="ko-KR" altLang="en-US" dirty="0"/>
              <a:t> </a:t>
            </a:r>
            <a:r>
              <a:rPr lang="en-US" altLang="ko-KR" dirty="0" err="1"/>
              <a:t>ConsoleView</a:t>
            </a:r>
            <a:r>
              <a:rPr lang="en-US" altLang="ko-KR" dirty="0"/>
              <a:t>&gt; </a:t>
            </a:r>
            <a:r>
              <a:rPr lang="en-US" altLang="ko-KR" dirty="0" err="1"/>
              <a:t>runCommand</a:t>
            </a:r>
            <a:r>
              <a:rPr lang="en-US" altLang="ko-KR" dirty="0"/>
              <a:t> ()</a:t>
            </a:r>
            <a:r>
              <a:rPr lang="ko-KR" altLang="en-US" dirty="0"/>
              <a:t>를 호출하도록 선택하십시오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D5A1061-9D11-43AA-93D0-0F33C5635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0594" y="1193180"/>
            <a:ext cx="9257853" cy="24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2858DE5-407D-4E2D-8602-8042EF5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193180"/>
            <a:ext cx="9313286" cy="24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3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F96C-9889-46EE-BC41-E0738A4F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72A47-A539-46B9-813A-FC42583E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9" y="1233055"/>
            <a:ext cx="7595235" cy="5279257"/>
          </a:xfrm>
        </p:spPr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EnterBtn</a:t>
            </a:r>
            <a:r>
              <a:rPr lang="ko-KR" altLang="en-US" dirty="0"/>
              <a:t>을 선택하고 </a:t>
            </a:r>
            <a:r>
              <a:rPr lang="en-US" altLang="ko-KR" dirty="0"/>
              <a:t>Button </a:t>
            </a:r>
            <a:r>
              <a:rPr lang="ko-KR" altLang="en-US" dirty="0"/>
              <a:t>구성 요소에서“</a:t>
            </a:r>
            <a:r>
              <a:rPr lang="en-US" altLang="ko-KR" dirty="0"/>
              <a:t>On Click”</a:t>
            </a:r>
            <a:r>
              <a:rPr lang="ko-KR" altLang="en-US" dirty="0"/>
              <a:t>이벤트 목록을 찾으십시오</a:t>
            </a:r>
            <a:r>
              <a:rPr lang="en-US" altLang="ko-KR" dirty="0"/>
              <a:t>. </a:t>
            </a:r>
            <a:r>
              <a:rPr lang="ko-KR" altLang="en-US" dirty="0"/>
              <a:t>더하기 버튼을 클릭하고 </a:t>
            </a:r>
            <a:r>
              <a:rPr lang="en-US" altLang="ko-KR" dirty="0" err="1"/>
              <a:t>ConsoleView</a:t>
            </a:r>
            <a:r>
              <a:rPr lang="ko-KR" altLang="en-US" dirty="0"/>
              <a:t>를 새 행으로 끕니다</a:t>
            </a:r>
            <a:r>
              <a:rPr lang="en-US" altLang="ko-KR" dirty="0"/>
              <a:t>. </a:t>
            </a:r>
            <a:r>
              <a:rPr lang="ko-KR" altLang="en-US" dirty="0"/>
              <a:t>기능 목록에서 </a:t>
            </a:r>
            <a:r>
              <a:rPr lang="en-US" altLang="ko-KR" dirty="0" err="1"/>
              <a:t>ConsoleView</a:t>
            </a:r>
            <a:r>
              <a:rPr lang="en-US" altLang="ko-KR" dirty="0"/>
              <a:t>&gt; </a:t>
            </a:r>
            <a:r>
              <a:rPr lang="en-US" altLang="ko-KR" dirty="0" err="1"/>
              <a:t>runCommand</a:t>
            </a:r>
            <a:r>
              <a:rPr lang="en-US" altLang="ko-KR" dirty="0"/>
              <a:t> ()</a:t>
            </a:r>
            <a:r>
              <a:rPr lang="ko-KR" altLang="en-US" dirty="0"/>
              <a:t>를 선택하십시오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ECF0808-8781-4444-A105-A4CD04DF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7156" y="1059366"/>
            <a:ext cx="8363156" cy="56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35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8C57-ED54-4062-A8F3-DC61CBA0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57FA0-6B2A-460C-9A7D-06B344D8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42E368-394A-447D-B072-A6EE6F91F4A5}"/>
              </a:ext>
            </a:extLst>
          </p:cNvPr>
          <p:cNvSpPr/>
          <p:nvPr/>
        </p:nvSpPr>
        <p:spPr>
          <a:xfrm>
            <a:off x="329565" y="193675"/>
            <a:ext cx="8098818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ConsoleView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ConsoleController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console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ConsoleController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didShow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viewContainer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콘솔뷰용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컨테이너값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logTextArea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"`"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ConsoleViewKeyCode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BackQuote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onVisibilityChanged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onLogChanged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updateLogStr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setVisibility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48011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5407-0DA0-43EF-BCA0-36A9AC1C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BFE12-4816-4824-9141-07BB5205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BE22D-4039-46FB-9CE6-55D1FF946D5E}"/>
              </a:ext>
            </a:extLst>
          </p:cNvPr>
          <p:cNvSpPr/>
          <p:nvPr/>
        </p:nvSpPr>
        <p:spPr>
          <a:xfrm>
            <a:off x="329565" y="193675"/>
            <a:ext cx="10959550" cy="581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delegate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ConsoleController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이벤트용들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Used to communicate with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ConsoleView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delegate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LogChangedHandler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log);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LogChangedHandler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delegate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VisibilityChangedHandler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visible);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VisibilityChangedHandler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visibilityChanged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 to hold information about each command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CommandRegistration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command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CommandHandler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handler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help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3424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F098E-B71D-439E-B4DE-93A7F989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1D62F-96C9-4D36-9781-C087CD4E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7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E648F-AAC0-463D-999A-06C7CC86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44D3C-F19C-4785-933B-AEF12CA5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627838"/>
            <a:ext cx="11532870" cy="1884473"/>
          </a:xfrm>
        </p:spPr>
        <p:txBody>
          <a:bodyPr/>
          <a:lstStyle/>
          <a:p>
            <a:r>
              <a:rPr lang="en-US" altLang="ko-KR" dirty="0"/>
              <a:t>echo "foo bar </a:t>
            </a:r>
            <a:r>
              <a:rPr lang="en-US" altLang="ko-KR" dirty="0" err="1"/>
              <a:t>baz</a:t>
            </a:r>
            <a:r>
              <a:rPr lang="en-US" altLang="ko-KR" dirty="0"/>
              <a:t>"</a:t>
            </a:r>
            <a:r>
              <a:rPr lang="ko-KR" altLang="en-US" dirty="0"/>
              <a:t>라는 다른 테스트 명령을 사용해보십시오</a:t>
            </a:r>
            <a:r>
              <a:rPr lang="en-US" altLang="ko-KR" dirty="0"/>
              <a:t>. </a:t>
            </a:r>
            <a:r>
              <a:rPr lang="ko-KR" altLang="en-US" dirty="0"/>
              <a:t>명령 인수를 쉼표로 구분 된 목록으로 인쇄하여 문자열 배열로 분할하는 방법을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이런명령어를</a:t>
            </a:r>
            <a:r>
              <a:rPr lang="ko-KR" altLang="en-US" dirty="0"/>
              <a:t> 통하여 해당 함수에 필요한 </a:t>
            </a:r>
            <a:r>
              <a:rPr lang="ko-KR" altLang="en-US" dirty="0" err="1"/>
              <a:t>파라메타를</a:t>
            </a:r>
            <a:r>
              <a:rPr lang="ko-KR" altLang="en-US" dirty="0"/>
              <a:t> </a:t>
            </a:r>
            <a:r>
              <a:rPr lang="ko-KR" altLang="en-US" dirty="0" err="1"/>
              <a:t>보내어서</a:t>
            </a:r>
            <a:r>
              <a:rPr lang="ko-KR" altLang="en-US" dirty="0"/>
              <a:t> 명령어를 수행하도록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추가적인 작업을 이용해서 직접 함수를 등록하는 방식으로 만들어 </a:t>
            </a:r>
            <a:r>
              <a:rPr lang="ko-KR" altLang="en-US" dirty="0" err="1"/>
              <a:t>둘수</a:t>
            </a:r>
            <a:r>
              <a:rPr lang="ko-KR" altLang="en-US" dirty="0"/>
              <a:t> 있다</a:t>
            </a:r>
            <a:endParaRPr lang="en-US" altLang="ko-K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DBCB23F-C7B5-447A-B1BE-1C63AB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854" y="1193180"/>
            <a:ext cx="10909293" cy="33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5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8819-E719-4FB6-98E8-4CF69A07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스크롤 텍스트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0CD37-81BC-4B14-B07D-4DCEBFD7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287617"/>
            <a:ext cx="11532870" cy="12246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ScrollView</a:t>
            </a:r>
            <a:r>
              <a:rPr lang="ko-KR" altLang="en-US" dirty="0"/>
              <a:t> 를 생성하여 </a:t>
            </a:r>
            <a:r>
              <a:rPr lang="ko-KR" altLang="en-US" dirty="0" err="1"/>
              <a:t>스크롤뷰를</a:t>
            </a:r>
            <a:r>
              <a:rPr lang="ko-KR" altLang="en-US" dirty="0"/>
              <a:t> 만들도록 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스크롤창 </a:t>
            </a:r>
            <a:r>
              <a:rPr lang="ko-KR" altLang="en-US" dirty="0" err="1"/>
              <a:t>제작시</a:t>
            </a:r>
            <a:r>
              <a:rPr lang="ko-KR" altLang="en-US" dirty="0"/>
              <a:t> </a:t>
            </a:r>
            <a:r>
              <a:rPr lang="en-US" altLang="ko-KR" dirty="0"/>
              <a:t>Content </a:t>
            </a:r>
            <a:r>
              <a:rPr lang="ko-KR" altLang="en-US" dirty="0"/>
              <a:t>하단에 </a:t>
            </a:r>
            <a:r>
              <a:rPr lang="en-US" altLang="ko-KR" dirty="0"/>
              <a:t>Text</a:t>
            </a:r>
            <a:r>
              <a:rPr lang="ko-KR" altLang="en-US" dirty="0"/>
              <a:t>를 만들도록 한다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BB4210AA-B709-4D93-8355-B813456E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059366"/>
            <a:ext cx="6111540" cy="41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5EEB47-FE2E-45E7-A61B-83BC59E5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91" y="1059366"/>
            <a:ext cx="18573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3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0363CE-5769-460F-9BAB-DECDC8DF0938}"/>
              </a:ext>
            </a:extLst>
          </p:cNvPr>
          <p:cNvSpPr/>
          <p:nvPr/>
        </p:nvSpPr>
        <p:spPr>
          <a:xfrm>
            <a:off x="434877" y="2383014"/>
            <a:ext cx="3805819" cy="104598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CommandRegistration</a:t>
            </a:r>
            <a:endParaRPr lang="en-US" altLang="ko-KR" dirty="0"/>
          </a:p>
          <a:p>
            <a:pPr lvl="1"/>
            <a:r>
              <a:rPr lang="en-US" altLang="ko-KR" dirty="0"/>
              <a:t>string command</a:t>
            </a:r>
          </a:p>
          <a:p>
            <a:pPr lvl="1"/>
            <a:r>
              <a:rPr lang="en-US" altLang="ko-KR" dirty="0" err="1"/>
              <a:t>CommandHandler</a:t>
            </a:r>
            <a:r>
              <a:rPr lang="en-US" altLang="ko-KR" dirty="0"/>
              <a:t> handler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89003-C713-42DC-B98F-34793889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AF68FC-AA52-4848-BBB4-F69765F0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659" y="3793926"/>
            <a:ext cx="1467188" cy="14671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E6354-CFFD-4603-BDB6-AE27BB0F8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9609" y="491836"/>
            <a:ext cx="1049089" cy="14478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A138CB-16BE-41BE-859D-24589D6038E6}"/>
              </a:ext>
            </a:extLst>
          </p:cNvPr>
          <p:cNvGrpSpPr/>
          <p:nvPr/>
        </p:nvGrpSpPr>
        <p:grpSpPr>
          <a:xfrm>
            <a:off x="434877" y="1217855"/>
            <a:ext cx="1278836" cy="1278836"/>
            <a:chOff x="501137" y="1596886"/>
            <a:chExt cx="4000350" cy="4000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45ECC2-62E7-4946-8FDB-645FBB4D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37" y="1596886"/>
              <a:ext cx="4000350" cy="4000350"/>
            </a:xfrm>
            <a:prstGeom prst="rect">
              <a:avLst/>
            </a:prstGeom>
          </p:spPr>
        </p:pic>
        <p:pic>
          <p:nvPicPr>
            <p:cNvPr id="1026" name="Picture 2" descr="delegate iconì ëí ì´ë¯¸ì§ ê²ìê²°ê³¼">
              <a:extLst>
                <a:ext uri="{FF2B5EF4-FFF2-40B4-BE49-F238E27FC236}">
                  <a16:creationId xmlns:a16="http://schemas.microsoft.com/office/drawing/2014/main" id="{AF1D2946-07D6-43B5-9563-B5B20FF1C1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5"/>
            <a:stretch/>
          </p:blipFill>
          <p:spPr bwMode="auto">
            <a:xfrm>
              <a:off x="2501312" y="4082716"/>
              <a:ext cx="875130" cy="889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7AC0CA-C43B-42F9-9E04-1E7EA910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821" y="2542950"/>
              <a:ext cx="1054111" cy="1054111"/>
            </a:xfrm>
            <a:prstGeom prst="rect">
              <a:avLst/>
            </a:prstGeom>
          </p:spPr>
        </p:pic>
      </p:grpSp>
      <p:pic>
        <p:nvPicPr>
          <p:cNvPr id="1028" name="Picture 4" descr="dos console iconì ëí ì´ë¯¸ì§ ê²ìê²°ê³¼">
            <a:extLst>
              <a:ext uri="{FF2B5EF4-FFF2-40B4-BE49-F238E27FC236}">
                <a16:creationId xmlns:a16="http://schemas.microsoft.com/office/drawing/2014/main" id="{E62F241A-44B0-435D-960F-268F9F73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91" y="1165393"/>
            <a:ext cx="1723488" cy="17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38E49D-A127-47AD-922A-3E96F8F7DE4B}"/>
              </a:ext>
            </a:extLst>
          </p:cNvPr>
          <p:cNvSpPr/>
          <p:nvPr/>
        </p:nvSpPr>
        <p:spPr>
          <a:xfrm>
            <a:off x="7030870" y="2567941"/>
            <a:ext cx="3805819" cy="104598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Command String [Key “</a:t>
            </a:r>
            <a:r>
              <a:rPr lang="en-US" altLang="ko-KR" dirty="0" err="1"/>
              <a:t>Arges</a:t>
            </a:r>
            <a:r>
              <a:rPr lang="en-US" altLang="ko-KR" dirty="0"/>
              <a:t>”]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83A52A-1144-4130-B568-08CB97A38701}"/>
              </a:ext>
            </a:extLst>
          </p:cNvPr>
          <p:cNvGrpSpPr/>
          <p:nvPr/>
        </p:nvGrpSpPr>
        <p:grpSpPr>
          <a:xfrm>
            <a:off x="7030869" y="4095152"/>
            <a:ext cx="1278836" cy="1278836"/>
            <a:chOff x="501137" y="1596886"/>
            <a:chExt cx="4000350" cy="400035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EC5560C-151F-494D-8B01-5F6BCFF0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37" y="1596886"/>
              <a:ext cx="4000350" cy="4000350"/>
            </a:xfrm>
            <a:prstGeom prst="rect">
              <a:avLst/>
            </a:prstGeom>
          </p:spPr>
        </p:pic>
        <p:pic>
          <p:nvPicPr>
            <p:cNvPr id="19" name="Picture 2" descr="delegate iconì ëí ì´ë¯¸ì§ ê²ìê²°ê³¼">
              <a:extLst>
                <a:ext uri="{FF2B5EF4-FFF2-40B4-BE49-F238E27FC236}">
                  <a16:creationId xmlns:a16="http://schemas.microsoft.com/office/drawing/2014/main" id="{4C6D8F9A-E201-422F-96BE-9F6A53F97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5"/>
            <a:stretch/>
          </p:blipFill>
          <p:spPr bwMode="auto">
            <a:xfrm>
              <a:off x="2501312" y="4082716"/>
              <a:ext cx="875130" cy="889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53983E3-17E2-48EC-B4AF-B9250377B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821" y="2542950"/>
              <a:ext cx="1054111" cy="1054111"/>
            </a:xfrm>
            <a:prstGeom prst="rect">
              <a:avLst/>
            </a:prstGeom>
          </p:spPr>
        </p:pic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671865-D5A0-44EF-B5DD-D06FA1D2853D}"/>
              </a:ext>
            </a:extLst>
          </p:cNvPr>
          <p:cNvSpPr/>
          <p:nvPr/>
        </p:nvSpPr>
        <p:spPr>
          <a:xfrm>
            <a:off x="7030869" y="5486270"/>
            <a:ext cx="3805819" cy="104598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FindDictionryKey</a:t>
            </a:r>
            <a:endParaRPr lang="en-US" altLang="ko-KR" dirty="0"/>
          </a:p>
          <a:p>
            <a:r>
              <a:rPr lang="en-US" altLang="ko-KR" dirty="0" err="1"/>
              <a:t>handler.Invoke</a:t>
            </a:r>
            <a:r>
              <a:rPr lang="en-US" altLang="ko-KR" dirty="0"/>
              <a:t>( </a:t>
            </a:r>
            <a:r>
              <a:rPr lang="en-US" altLang="ko-KR" dirty="0" err="1"/>
              <a:t>arges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7FC2C5-60B5-4CDC-8CB9-416A7AC63611}"/>
              </a:ext>
            </a:extLst>
          </p:cNvPr>
          <p:cNvGrpSpPr/>
          <p:nvPr/>
        </p:nvGrpSpPr>
        <p:grpSpPr>
          <a:xfrm>
            <a:off x="489101" y="3895379"/>
            <a:ext cx="1278836" cy="1278836"/>
            <a:chOff x="574757" y="3793926"/>
            <a:chExt cx="1278836" cy="12788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F1F08B-31EE-42EA-98AE-027BB16D4922}"/>
                </a:ext>
              </a:extLst>
            </p:cNvPr>
            <p:cNvSpPr/>
            <p:nvPr/>
          </p:nvSpPr>
          <p:spPr>
            <a:xfrm>
              <a:off x="755374" y="3820339"/>
              <a:ext cx="861391" cy="1172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8B983F8-0EEE-4A26-8A54-DFB82A2B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57" y="3793926"/>
              <a:ext cx="1278836" cy="1278836"/>
            </a:xfrm>
            <a:prstGeom prst="rect">
              <a:avLst/>
            </a:prstGeom>
          </p:spPr>
        </p:pic>
        <p:pic>
          <p:nvPicPr>
            <p:cNvPr id="24" name="Picture 2" descr="delegate iconì ëí ì´ë¯¸ì§ ê²ìê²°ê³¼">
              <a:extLst>
                <a:ext uri="{FF2B5EF4-FFF2-40B4-BE49-F238E27FC236}">
                  <a16:creationId xmlns:a16="http://schemas.microsoft.com/office/drawing/2014/main" id="{561950E8-22D1-4D23-B033-EE99DF2E4D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5"/>
            <a:stretch/>
          </p:blipFill>
          <p:spPr bwMode="auto">
            <a:xfrm>
              <a:off x="1214175" y="4588599"/>
              <a:ext cx="279762" cy="284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0519504-1855-4A08-8C71-CF82D08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66" y="4096365"/>
              <a:ext cx="336979" cy="336979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4DD3C0C-F923-4DBD-A892-A243441486AF}"/>
              </a:ext>
            </a:extLst>
          </p:cNvPr>
          <p:cNvSpPr/>
          <p:nvPr/>
        </p:nvSpPr>
        <p:spPr>
          <a:xfrm>
            <a:off x="187827" y="5545637"/>
            <a:ext cx="5908173" cy="52299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i="1" dirty="0"/>
              <a:t>Dictionary</a:t>
            </a:r>
            <a:r>
              <a:rPr lang="en-US" altLang="ko-KR" dirty="0"/>
              <a:t>&lt;string, </a:t>
            </a:r>
            <a:r>
              <a:rPr lang="en-US" altLang="ko-KR" dirty="0" err="1"/>
              <a:t>CommandRegistration</a:t>
            </a:r>
            <a:r>
              <a:rPr lang="en-US" altLang="ko-KR" dirty="0"/>
              <a:t>&gt; commands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1178A6D-2A0D-463E-8079-2524348EFF25}"/>
              </a:ext>
            </a:extLst>
          </p:cNvPr>
          <p:cNvGrpSpPr/>
          <p:nvPr/>
        </p:nvGrpSpPr>
        <p:grpSpPr>
          <a:xfrm>
            <a:off x="641501" y="4047779"/>
            <a:ext cx="1278836" cy="1278836"/>
            <a:chOff x="574757" y="3793926"/>
            <a:chExt cx="1278836" cy="12788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8A1487F-DB2C-4CE0-B5DF-EAF18A9D48C4}"/>
                </a:ext>
              </a:extLst>
            </p:cNvPr>
            <p:cNvSpPr/>
            <p:nvPr/>
          </p:nvSpPr>
          <p:spPr>
            <a:xfrm>
              <a:off x="755374" y="3820339"/>
              <a:ext cx="861391" cy="1172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63F05E1-CD84-4435-A717-4E29DF56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57" y="3793926"/>
              <a:ext cx="1278836" cy="1278836"/>
            </a:xfrm>
            <a:prstGeom prst="rect">
              <a:avLst/>
            </a:prstGeom>
          </p:spPr>
        </p:pic>
        <p:pic>
          <p:nvPicPr>
            <p:cNvPr id="44" name="Picture 2" descr="delegate iconì ëí ì´ë¯¸ì§ ê²ìê²°ê³¼">
              <a:extLst>
                <a:ext uri="{FF2B5EF4-FFF2-40B4-BE49-F238E27FC236}">
                  <a16:creationId xmlns:a16="http://schemas.microsoft.com/office/drawing/2014/main" id="{33198630-3C1E-46C4-86CC-DF1E14F571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5"/>
            <a:stretch/>
          </p:blipFill>
          <p:spPr bwMode="auto">
            <a:xfrm>
              <a:off x="1214175" y="4588599"/>
              <a:ext cx="279762" cy="284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11B79D1-B62C-44AF-984B-B9536E3F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66" y="4096365"/>
              <a:ext cx="336979" cy="33697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212255-1746-4374-8BF8-56012AB60C76}"/>
              </a:ext>
            </a:extLst>
          </p:cNvPr>
          <p:cNvGrpSpPr/>
          <p:nvPr/>
        </p:nvGrpSpPr>
        <p:grpSpPr>
          <a:xfrm>
            <a:off x="793901" y="4200179"/>
            <a:ext cx="1278836" cy="1278836"/>
            <a:chOff x="574757" y="3793926"/>
            <a:chExt cx="1278836" cy="12788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572724-E794-4EA6-A636-8CA539E39C3B}"/>
                </a:ext>
              </a:extLst>
            </p:cNvPr>
            <p:cNvSpPr/>
            <p:nvPr/>
          </p:nvSpPr>
          <p:spPr>
            <a:xfrm>
              <a:off x="755374" y="3820339"/>
              <a:ext cx="861391" cy="1172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3F9C28D-C4A8-465A-A79F-EAB2C6632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57" y="3793926"/>
              <a:ext cx="1278836" cy="1278836"/>
            </a:xfrm>
            <a:prstGeom prst="rect">
              <a:avLst/>
            </a:prstGeom>
          </p:spPr>
        </p:pic>
        <p:pic>
          <p:nvPicPr>
            <p:cNvPr id="49" name="Picture 2" descr="delegate iconì ëí ì´ë¯¸ì§ ê²ìê²°ê³¼">
              <a:extLst>
                <a:ext uri="{FF2B5EF4-FFF2-40B4-BE49-F238E27FC236}">
                  <a16:creationId xmlns:a16="http://schemas.microsoft.com/office/drawing/2014/main" id="{62864666-9BB0-4929-BBC4-8E7D71C947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5"/>
            <a:stretch/>
          </p:blipFill>
          <p:spPr bwMode="auto">
            <a:xfrm>
              <a:off x="1214175" y="4588599"/>
              <a:ext cx="279762" cy="284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35C8DF6-093B-4AD0-A2CB-0545FCD27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66" y="4096365"/>
              <a:ext cx="336979" cy="336979"/>
            </a:xfrm>
            <a:prstGeom prst="rect">
              <a:avLst/>
            </a:prstGeom>
          </p:spPr>
        </p:pic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87AD6C7-B8FA-4217-AD79-4D9FF66A7C85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rot="16200000" flipH="1">
            <a:off x="1681532" y="4085254"/>
            <a:ext cx="2116637" cy="804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7A39EE8-027F-4135-864D-CDC634668C7A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6096000" y="5807134"/>
            <a:ext cx="934869" cy="2021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A1E68A3-3D1D-46AD-9699-A0CD758A8828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7997609" y="4550098"/>
            <a:ext cx="1872343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8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14311-8A56-4DAE-9F44-DCCCADB1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47723-B186-4E89-921D-5A0E5147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0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F5880-3CA8-4F63-8F5E-82EB8D95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명령이용한 오브젝트 컨트롤창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85507-1017-4A24-A74A-9B9F7443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477408"/>
            <a:ext cx="11532870" cy="10349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앞에서 </a:t>
            </a:r>
            <a:r>
              <a:rPr lang="ko-KR" altLang="en-US" dirty="0" err="1"/>
              <a:t>만들어둔</a:t>
            </a:r>
            <a:r>
              <a:rPr lang="ko-KR" altLang="en-US" dirty="0"/>
              <a:t> 콘솔기본창을 이용하여 작업을 진행하도록 한다</a:t>
            </a:r>
            <a:endParaRPr lang="en-US" altLang="ko-KR" dirty="0"/>
          </a:p>
          <a:p>
            <a:r>
              <a:rPr lang="en-US" altLang="ko-KR" dirty="0" err="1"/>
              <a:t>BaseConsoleWindow</a:t>
            </a:r>
            <a:r>
              <a:rPr lang="en-US" altLang="ko-KR" dirty="0"/>
              <a:t> </a:t>
            </a:r>
            <a:r>
              <a:rPr lang="ko-KR" altLang="en-US" dirty="0"/>
              <a:t>컴포넌트를 상속받아서 제작하도록 하였다 다른 콘솔창들을 </a:t>
            </a:r>
            <a:r>
              <a:rPr lang="ko-KR" altLang="en-US" dirty="0" err="1"/>
              <a:t>제작할때</a:t>
            </a:r>
            <a:r>
              <a:rPr lang="ko-KR" altLang="en-US" dirty="0"/>
              <a:t>  </a:t>
            </a:r>
            <a:r>
              <a:rPr lang="ko-KR" altLang="en-US" dirty="0" err="1"/>
              <a:t>자주사용하는</a:t>
            </a:r>
            <a:r>
              <a:rPr lang="ko-KR" altLang="en-US" dirty="0"/>
              <a:t> 기능을 </a:t>
            </a:r>
            <a:r>
              <a:rPr lang="ko-KR" altLang="en-US" dirty="0" err="1"/>
              <a:t>만들어두어</a:t>
            </a:r>
            <a:r>
              <a:rPr lang="ko-KR" altLang="en-US" dirty="0"/>
              <a:t> 사용하도록 하기 위함이다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063D6CA-FE57-41E2-95EC-833C3F182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630898"/>
              </p:ext>
            </p:extLst>
          </p:nvPr>
        </p:nvGraphicFramePr>
        <p:xfrm>
          <a:off x="329565" y="1239562"/>
          <a:ext cx="106870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4" imgW="14158440" imgH="5371200" progId="Photoshop.Image.13">
                  <p:embed/>
                </p:oleObj>
              </mc:Choice>
              <mc:Fallback>
                <p:oleObj name="Image" r:id="rId4" imgW="14158440" imgH="5371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" y="1239562"/>
                        <a:ext cx="10687050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149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C888-9E68-4FE3-8817-E630C99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명령어를 이용한 오브젝트 함수 호출방법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6955F-011E-44CF-B393-754C288B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699375"/>
            <a:ext cx="11532870" cy="1812936"/>
          </a:xfrm>
        </p:spPr>
        <p:txBody>
          <a:bodyPr/>
          <a:lstStyle/>
          <a:p>
            <a:r>
              <a:rPr lang="ko-KR" altLang="en-US" dirty="0"/>
              <a:t>위의 함수를 이용해서 </a:t>
            </a:r>
            <a:r>
              <a:rPr lang="ko-KR" altLang="en-US" dirty="0" err="1"/>
              <a:t>씬안에</a:t>
            </a:r>
            <a:r>
              <a:rPr lang="ko-KR" altLang="en-US" dirty="0"/>
              <a:t> 있는 </a:t>
            </a:r>
            <a:r>
              <a:rPr lang="ko-KR" altLang="en-US" dirty="0" err="1"/>
              <a:t>모든오브젝트의</a:t>
            </a:r>
            <a:r>
              <a:rPr lang="ko-KR" altLang="en-US" dirty="0"/>
              <a:t> 이름을 등록 하도록 한다</a:t>
            </a:r>
            <a:endParaRPr lang="en-US" altLang="ko-KR" dirty="0"/>
          </a:p>
          <a:p>
            <a:r>
              <a:rPr lang="ko-KR" altLang="en-US" dirty="0"/>
              <a:t>이렇게 등록된 이름은 </a:t>
            </a:r>
            <a:r>
              <a:rPr lang="en-US" altLang="ko-KR" dirty="0" err="1"/>
              <a:t>InputField</a:t>
            </a:r>
            <a:r>
              <a:rPr lang="ko-KR" altLang="en-US" dirty="0"/>
              <a:t>에서 문자열을 </a:t>
            </a:r>
            <a:r>
              <a:rPr lang="ko-KR" altLang="en-US" dirty="0" err="1"/>
              <a:t>파싱하여</a:t>
            </a:r>
            <a:r>
              <a:rPr lang="ko-KR" altLang="en-US" dirty="0"/>
              <a:t> 해당 이름을 </a:t>
            </a:r>
            <a:r>
              <a:rPr lang="ko-KR" altLang="en-US" dirty="0" err="1"/>
              <a:t>찾도록하고</a:t>
            </a:r>
            <a:r>
              <a:rPr lang="ko-KR" altLang="en-US" dirty="0"/>
              <a:t> 해당 이름이 </a:t>
            </a:r>
            <a:r>
              <a:rPr lang="ko-KR" altLang="en-US" dirty="0" err="1"/>
              <a:t>있을시</a:t>
            </a:r>
            <a:r>
              <a:rPr lang="ko-KR" altLang="en-US" dirty="0"/>
              <a:t> 해당 </a:t>
            </a:r>
            <a:r>
              <a:rPr lang="en-US" altLang="ko-KR" dirty="0" err="1"/>
              <a:t>GameObject</a:t>
            </a:r>
            <a:r>
              <a:rPr lang="ko-KR" altLang="en-US" dirty="0"/>
              <a:t>를 </a:t>
            </a:r>
            <a:r>
              <a:rPr lang="en-US" altLang="ko-KR" i="1" dirty="0" err="1"/>
              <a:t>GameObject</a:t>
            </a:r>
            <a:r>
              <a:rPr lang="en-US" altLang="ko-KR" dirty="0" err="1"/>
              <a:t>.</a:t>
            </a:r>
            <a:r>
              <a:rPr lang="en-US" altLang="ko-KR" i="1" dirty="0" err="1"/>
              <a:t>Find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”); </a:t>
            </a:r>
            <a:r>
              <a:rPr lang="ko-KR" altLang="en-US" dirty="0"/>
              <a:t>형식으로 찾아 내도록 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38C18-8654-495F-BA71-51F6FF9B4033}"/>
              </a:ext>
            </a:extLst>
          </p:cNvPr>
          <p:cNvSpPr/>
          <p:nvPr/>
        </p:nvSpPr>
        <p:spPr>
          <a:xfrm>
            <a:off x="329564" y="1318595"/>
            <a:ext cx="8032557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FindAllGameList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m_InGameObjectList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layerindex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LayerMask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NameToLayer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"UI"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gameobjectarr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FindObjectsOfType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go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gameobjectarr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layerindex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m_InGameObjectList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12ABB-02A5-4987-B4CB-7EEEC201D49A}"/>
              </a:ext>
            </a:extLst>
          </p:cNvPr>
          <p:cNvSpPr/>
          <p:nvPr/>
        </p:nvSpPr>
        <p:spPr>
          <a:xfrm>
            <a:off x="329564" y="4070814"/>
            <a:ext cx="47500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48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FE5C-C27D-4D9E-A5A1-1E4DDFF5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1672A-A888-4417-9314-DD3AF40A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919646"/>
            <a:ext cx="11532870" cy="744679"/>
          </a:xfrm>
        </p:spPr>
        <p:txBody>
          <a:bodyPr/>
          <a:lstStyle/>
          <a:p>
            <a:r>
              <a:rPr lang="ko-KR" altLang="en-US" dirty="0"/>
              <a:t>해당 그림처럼 해당 클래스의 </a:t>
            </a:r>
            <a:r>
              <a:rPr lang="ko-KR" altLang="en-US" dirty="0" err="1"/>
              <a:t>매소드</a:t>
            </a:r>
            <a:r>
              <a:rPr lang="ko-KR" altLang="en-US" dirty="0"/>
              <a:t> 이름을 </a:t>
            </a:r>
            <a:r>
              <a:rPr lang="ko-KR" altLang="en-US" dirty="0" err="1"/>
              <a:t>알수</a:t>
            </a:r>
            <a:r>
              <a:rPr lang="ko-KR" altLang="en-US" dirty="0"/>
              <a:t> 있는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778E68-E460-4FEC-9B67-ADCC145B35DB}"/>
              </a:ext>
            </a:extLst>
          </p:cNvPr>
          <p:cNvGrpSpPr/>
          <p:nvPr/>
        </p:nvGrpSpPr>
        <p:grpSpPr>
          <a:xfrm>
            <a:off x="329565" y="1193180"/>
            <a:ext cx="9206321" cy="4645681"/>
            <a:chOff x="329565" y="1193180"/>
            <a:chExt cx="10262658" cy="5178728"/>
          </a:xfrm>
        </p:grpSpPr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id="{ACBFFFE8-3117-4A0A-BDB7-F5A507B6BC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4371"/>
                </p:ext>
              </p:extLst>
            </p:nvPr>
          </p:nvGraphicFramePr>
          <p:xfrm>
            <a:off x="329565" y="1193180"/>
            <a:ext cx="2666276" cy="410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Image" r:id="rId3" imgW="2971080" imgH="4571280" progId="Photoshop.Image.13">
                    <p:embed/>
                  </p:oleObj>
                </mc:Choice>
                <mc:Fallback>
                  <p:oleObj name="Image" r:id="rId3" imgW="2971080" imgH="4571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565" y="1193180"/>
                          <a:ext cx="2666276" cy="410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>
              <a:extLst>
                <a:ext uri="{FF2B5EF4-FFF2-40B4-BE49-F238E27FC236}">
                  <a16:creationId xmlns:a16="http://schemas.microsoft.com/office/drawing/2014/main" id="{C007114D-84DA-4258-9413-0C18F8BD24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330163"/>
                </p:ext>
              </p:extLst>
            </p:nvPr>
          </p:nvGraphicFramePr>
          <p:xfrm>
            <a:off x="3157104" y="1193180"/>
            <a:ext cx="3110655" cy="5178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Image" r:id="rId5" imgW="4596480" imgH="7644240" progId="Photoshop.Image.13">
                    <p:embed/>
                  </p:oleObj>
                </mc:Choice>
                <mc:Fallback>
                  <p:oleObj name="Image" r:id="rId5" imgW="4596480" imgH="764424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57104" y="1193180"/>
                          <a:ext cx="3110655" cy="51787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F52399FB-EF41-488C-A737-124C1FE123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434965"/>
                </p:ext>
              </p:extLst>
            </p:nvPr>
          </p:nvGraphicFramePr>
          <p:xfrm>
            <a:off x="6429022" y="1193180"/>
            <a:ext cx="4163201" cy="410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Image" r:id="rId7" imgW="6907680" imgH="6806160" progId="Photoshop.Image.13">
                    <p:embed/>
                  </p:oleObj>
                </mc:Choice>
                <mc:Fallback>
                  <p:oleObj name="Image" r:id="rId7" imgW="6907680" imgH="680616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29022" y="1193180"/>
                          <a:ext cx="4163201" cy="410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93D059-026C-4450-80F3-286D0CBC8BD1}"/>
                </a:ext>
              </a:extLst>
            </p:cNvPr>
            <p:cNvSpPr/>
            <p:nvPr/>
          </p:nvSpPr>
          <p:spPr>
            <a:xfrm>
              <a:off x="329565" y="4654435"/>
              <a:ext cx="2666276" cy="1801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CA49C3-8FDB-4B33-B135-D6E0343B6F8E}"/>
                </a:ext>
              </a:extLst>
            </p:cNvPr>
            <p:cNvSpPr/>
            <p:nvPr/>
          </p:nvSpPr>
          <p:spPr>
            <a:xfrm>
              <a:off x="3157104" y="5843155"/>
              <a:ext cx="3110654" cy="528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A854C-8820-4492-ACB4-289F1F55B29D}"/>
                </a:ext>
              </a:extLst>
            </p:cNvPr>
            <p:cNvSpPr/>
            <p:nvPr/>
          </p:nvSpPr>
          <p:spPr>
            <a:xfrm>
              <a:off x="7088505" y="4174375"/>
              <a:ext cx="3503718" cy="7329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AB5C7A86-4846-404F-8CB8-DF31F640A34F}"/>
                </a:ext>
              </a:extLst>
            </p:cNvPr>
            <p:cNvCxnSpPr>
              <a:stCxn id="11" idx="3"/>
              <a:endCxn id="12" idx="2"/>
            </p:cNvCxnSpPr>
            <p:nvPr/>
          </p:nvCxnSpPr>
          <p:spPr>
            <a:xfrm flipV="1">
              <a:off x="6267758" y="4907280"/>
              <a:ext cx="2572606" cy="1200252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A3C3DA8-0D97-4ED9-95FD-DCF120C5934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>
              <a:off x="2995841" y="4744490"/>
              <a:ext cx="1716590" cy="1098665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38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E15F-91E3-4417-AB00-C1555BDF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리플렉션을</a:t>
            </a:r>
            <a:r>
              <a:rPr lang="ko-KR" altLang="en-US" dirty="0"/>
              <a:t> 이용한 </a:t>
            </a:r>
            <a:r>
              <a:rPr lang="ko-KR" altLang="en-US" dirty="0" err="1"/>
              <a:t>타입값내용들</a:t>
            </a:r>
            <a:r>
              <a:rPr lang="ko-KR" altLang="en-US" dirty="0"/>
              <a:t> 알기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45EB-7960-4BFB-8120-C5ACF0F7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087612"/>
            <a:ext cx="11532870" cy="2424699"/>
          </a:xfrm>
        </p:spPr>
        <p:txBody>
          <a:bodyPr/>
          <a:lstStyle/>
          <a:p>
            <a:r>
              <a:rPr lang="ko-KR" altLang="en-US" dirty="0"/>
              <a:t>이렇게 찾아낸 오브젝트에 등록된 컴포넌트를 찾아내고 해당 이름을 비교하여 컴포넌트안의 </a:t>
            </a:r>
            <a:r>
              <a:rPr lang="ko-KR" altLang="en-US" dirty="0" err="1"/>
              <a:t>매소드및</a:t>
            </a:r>
            <a:r>
              <a:rPr lang="ko-KR" altLang="en-US" dirty="0"/>
              <a:t> 필드</a:t>
            </a:r>
            <a:r>
              <a:rPr lang="en-US" altLang="ko-KR" dirty="0"/>
              <a:t>, </a:t>
            </a:r>
            <a:r>
              <a:rPr lang="ko-KR" altLang="en-US" dirty="0"/>
              <a:t>속성의 이름을 알아내도록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리플렉션을</a:t>
            </a:r>
            <a:r>
              <a:rPr lang="ko-KR" altLang="en-US" dirty="0"/>
              <a:t> 이용하여 해당 </a:t>
            </a:r>
            <a:r>
              <a:rPr lang="en-US" altLang="ko-KR" dirty="0"/>
              <a:t>Object Type </a:t>
            </a:r>
            <a:r>
              <a:rPr lang="ko-KR" altLang="en-US" dirty="0"/>
              <a:t>의 클래스 모든 정보를 </a:t>
            </a:r>
            <a:r>
              <a:rPr lang="ko-KR" altLang="en-US" dirty="0" err="1"/>
              <a:t>알아낼수가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정보와 함께 속성값들을 스트링 기반으로 </a:t>
            </a:r>
            <a:r>
              <a:rPr lang="ko-KR" altLang="en-US" dirty="0" err="1"/>
              <a:t>호출할수</a:t>
            </a:r>
            <a:r>
              <a:rPr lang="ko-KR" altLang="en-US" dirty="0"/>
              <a:t> 있는 명령어를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2506F-B25D-4BFA-8C68-79FAFB6B6AC7}"/>
              </a:ext>
            </a:extLst>
          </p:cNvPr>
          <p:cNvSpPr/>
          <p:nvPr/>
        </p:nvSpPr>
        <p:spPr>
          <a:xfrm>
            <a:off x="329565" y="1193180"/>
            <a:ext cx="7820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  <a:p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goComps = </a:t>
            </a:r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GetComponents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DEB737-C19C-4A5E-BA83-DC345DFD184F}"/>
              </a:ext>
            </a:extLst>
          </p:cNvPr>
          <p:cNvSpPr/>
          <p:nvPr/>
        </p:nvSpPr>
        <p:spPr>
          <a:xfrm>
            <a:off x="329565" y="2170223"/>
            <a:ext cx="782052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/>
              <a:t>“</a:t>
            </a:r>
            <a:r>
              <a:rPr lang="ko-KR" altLang="en-US" dirty="0"/>
              <a:t>컴포넌트</a:t>
            </a:r>
            <a:r>
              <a:rPr lang="ko-KR" altLang="en-US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fr-FR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mInfos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GetMethods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GetFields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pInfos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GetProperties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3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F856B-B8C2-4AD3-820C-77A56AAA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3BD0E-1BCE-4936-843E-C6C6BE7D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442842"/>
            <a:ext cx="11532870" cy="1069469"/>
          </a:xfrm>
        </p:spPr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리플렉션을</a:t>
            </a:r>
            <a:r>
              <a:rPr lang="ko-KR" altLang="en-US" dirty="0"/>
              <a:t> 이용하여 해당 이름으로써 </a:t>
            </a:r>
            <a:r>
              <a:rPr lang="ko-KR" altLang="en-US" dirty="0" err="1"/>
              <a:t>해당명령어들을</a:t>
            </a:r>
            <a:r>
              <a:rPr lang="ko-KR" altLang="en-US" dirty="0"/>
              <a:t> 직접 </a:t>
            </a:r>
            <a:r>
              <a:rPr lang="ko-KR" altLang="en-US" dirty="0" err="1"/>
              <a:t>구현할수가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81FD66-A3A1-43B1-9239-B48A98A97A69}"/>
              </a:ext>
            </a:extLst>
          </p:cNvPr>
          <p:cNvSpPr/>
          <p:nvPr/>
        </p:nvSpPr>
        <p:spPr>
          <a:xfrm>
            <a:off x="329565" y="1193180"/>
            <a:ext cx="828765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componentType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GetField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SetValue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pArgument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GetValue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 string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fInfo.ToString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974DDE-F3FB-467F-B34D-8EB3FD0C66FC}"/>
              </a:ext>
            </a:extLst>
          </p:cNvPr>
          <p:cNvSpPr/>
          <p:nvPr/>
        </p:nvSpPr>
        <p:spPr>
          <a:xfrm>
            <a:off x="329565" y="2632601"/>
            <a:ext cx="828765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componentType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GetProperty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pInfo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GetValue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 &lt;-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일기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pInfo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SetValue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pArgument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&lt;-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13FF36-1947-48C9-AFD0-4C86C56EB380}"/>
              </a:ext>
            </a:extLst>
          </p:cNvPr>
          <p:cNvSpPr/>
          <p:nvPr/>
        </p:nvSpPr>
        <p:spPr>
          <a:xfrm>
            <a:off x="329564" y="4108700"/>
            <a:ext cx="828765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MethodInfo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mInfos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componentType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GetMethods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pMatchedArguments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mInfos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Invoke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pMatchedArguments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&lt;-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9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61C6-57E8-45B6-885E-E7BC91F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D046-6E85-4F60-85F0-DAB64B9D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3922040"/>
            <a:ext cx="11532870" cy="2590271"/>
          </a:xfrm>
        </p:spPr>
        <p:txBody>
          <a:bodyPr/>
          <a:lstStyle/>
          <a:p>
            <a:r>
              <a:rPr lang="ko-KR" altLang="en-US" dirty="0"/>
              <a:t>상단처럼 커맨드 명령어 창의 정보를 </a:t>
            </a:r>
            <a:r>
              <a:rPr lang="ko-KR" altLang="en-US" dirty="0" err="1"/>
              <a:t>파싱하여</a:t>
            </a:r>
            <a:r>
              <a:rPr lang="ko-KR" altLang="en-US" dirty="0"/>
              <a:t> 힌트가 나오도록 </a:t>
            </a:r>
            <a:r>
              <a:rPr lang="ko-KR" altLang="en-US" dirty="0" err="1"/>
              <a:t>꾸미기위한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힌트 윈도우를 생성 하도록 한다</a:t>
            </a:r>
            <a:endParaRPr lang="en-US" altLang="ko-KR" dirty="0"/>
          </a:p>
          <a:p>
            <a:r>
              <a:rPr lang="en-US" altLang="ko-KR" dirty="0" err="1"/>
              <a:t>HintWindow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UI&gt;</a:t>
            </a:r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를 이용하여 만들도록 한다</a:t>
            </a:r>
            <a:endParaRPr lang="en-US" altLang="ko-KR" dirty="0"/>
          </a:p>
          <a:p>
            <a:r>
              <a:rPr lang="en-US" altLang="ko-KR" dirty="0" err="1"/>
              <a:t>HintWindow.Panel</a:t>
            </a:r>
            <a:r>
              <a:rPr lang="en-US" altLang="ko-KR" dirty="0"/>
              <a:t> </a:t>
            </a:r>
            <a:r>
              <a:rPr lang="ko-KR" altLang="en-US" dirty="0"/>
              <a:t>은 상당 명령어에 대한 부분으로 </a:t>
            </a:r>
            <a:r>
              <a:rPr lang="en-US" altLang="ko-KR" dirty="0"/>
              <a:t>UI&gt;Text</a:t>
            </a:r>
            <a:r>
              <a:rPr lang="ko-KR" altLang="en-US" dirty="0"/>
              <a:t>등을 이용하여 꾸미도록 한다</a:t>
            </a:r>
            <a:endParaRPr lang="en-US" altLang="ko-KR" dirty="0"/>
          </a:p>
          <a:p>
            <a:r>
              <a:rPr lang="en-US" altLang="ko-KR" dirty="0" err="1"/>
              <a:t>HintWindow.Viewport.Content.Item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ko-KR" altLang="en-US" dirty="0" err="1"/>
              <a:t>토글버턴</a:t>
            </a:r>
            <a:r>
              <a:rPr lang="en-US" altLang="ko-KR" dirty="0"/>
              <a:t>(</a:t>
            </a:r>
            <a:r>
              <a:rPr lang="ko-KR" altLang="en-US" dirty="0" err="1"/>
              <a:t>버턴이면됨</a:t>
            </a:r>
            <a:r>
              <a:rPr lang="en-US" altLang="ko-KR" dirty="0"/>
              <a:t>)</a:t>
            </a:r>
            <a:r>
              <a:rPr lang="ko-KR" altLang="en-US" dirty="0"/>
              <a:t>을 이용해서 만들도록 한다</a:t>
            </a:r>
            <a:endParaRPr lang="en-US" altLang="ko-KR" dirty="0"/>
          </a:p>
          <a:p>
            <a:r>
              <a:rPr lang="en-US" altLang="ko-KR" dirty="0" err="1"/>
              <a:t>HintWindow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 err="1"/>
              <a:t>HintWindow.cs</a:t>
            </a:r>
            <a:r>
              <a:rPr lang="en-US" altLang="ko-KR" dirty="0"/>
              <a:t> </a:t>
            </a:r>
            <a:r>
              <a:rPr lang="ko-KR" altLang="en-US" dirty="0"/>
              <a:t>컴포넌트를 등록 하고 </a:t>
            </a:r>
            <a:r>
              <a:rPr lang="en-US" altLang="ko-KR" dirty="0" err="1"/>
              <a:t>HeadLabel</a:t>
            </a:r>
            <a:r>
              <a:rPr lang="ko-KR" altLang="en-US" dirty="0"/>
              <a:t>은 </a:t>
            </a:r>
            <a:r>
              <a:rPr lang="en-US" altLang="ko-KR" dirty="0" err="1"/>
              <a:t>HeadLabel</a:t>
            </a:r>
            <a:r>
              <a:rPr lang="ko-KR" altLang="en-US" dirty="0"/>
              <a:t>에 등록하고 </a:t>
            </a:r>
            <a:r>
              <a:rPr lang="en-US" altLang="ko-KR" dirty="0" err="1"/>
              <a:t>ToggleItem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으로 </a:t>
            </a:r>
            <a:r>
              <a:rPr lang="ko-KR" altLang="en-US" dirty="0" err="1"/>
              <a:t>만들어진것을</a:t>
            </a:r>
            <a:r>
              <a:rPr lang="ko-KR" altLang="en-US" dirty="0"/>
              <a:t> 등록 하도록 한다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37D53FA-2FE5-4376-ACB4-C57051B9E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15422"/>
              </p:ext>
            </p:extLst>
          </p:nvPr>
        </p:nvGraphicFramePr>
        <p:xfrm>
          <a:off x="270851" y="1180158"/>
          <a:ext cx="3629884" cy="259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Image" r:id="rId3" imgW="4025160" imgH="2882520" progId="Photoshop.Image.13">
                  <p:embed/>
                </p:oleObj>
              </mc:Choice>
              <mc:Fallback>
                <p:oleObj name="Image" r:id="rId3" imgW="4025160" imgH="2882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851" y="1180158"/>
                        <a:ext cx="3629884" cy="259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A53B789-8332-4638-9C66-D51287ADE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23129"/>
              </p:ext>
            </p:extLst>
          </p:nvPr>
        </p:nvGraphicFramePr>
        <p:xfrm>
          <a:off x="4020458" y="1180158"/>
          <a:ext cx="3629884" cy="259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Image" r:id="rId5" imgW="2895120" imgH="2069640" progId="Photoshop.Image.13">
                  <p:embed/>
                </p:oleObj>
              </mc:Choice>
              <mc:Fallback>
                <p:oleObj name="Image" r:id="rId5" imgW="2895120" imgH="2069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0458" y="1180158"/>
                        <a:ext cx="3629884" cy="2595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17BF2C35-6016-4D23-AEDD-F336AE3B5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73235"/>
              </p:ext>
            </p:extLst>
          </p:nvPr>
        </p:nvGraphicFramePr>
        <p:xfrm>
          <a:off x="7770065" y="1201930"/>
          <a:ext cx="3915456" cy="91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Image" r:id="rId7" imgW="4494960" imgH="1053720" progId="Photoshop.Image.13">
                  <p:embed/>
                </p:oleObj>
              </mc:Choice>
              <mc:Fallback>
                <p:oleObj name="Image" r:id="rId7" imgW="4494960" imgH="105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0065" y="1201930"/>
                        <a:ext cx="3915456" cy="91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A2DC8BA-5FBE-4A89-B74B-E2A2032806E8}"/>
              </a:ext>
            </a:extLst>
          </p:cNvPr>
          <p:cNvSpPr/>
          <p:nvPr/>
        </p:nvSpPr>
        <p:spPr>
          <a:xfrm>
            <a:off x="4767863" y="1884894"/>
            <a:ext cx="1966766" cy="306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578E0-2A92-44E4-A948-19B139A8B617}"/>
              </a:ext>
            </a:extLst>
          </p:cNvPr>
          <p:cNvSpPr/>
          <p:nvPr/>
        </p:nvSpPr>
        <p:spPr>
          <a:xfrm>
            <a:off x="9323014" y="1804192"/>
            <a:ext cx="1966766" cy="306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7331F-8D90-4A1E-9688-9C26215CB872}"/>
              </a:ext>
            </a:extLst>
          </p:cNvPr>
          <p:cNvSpPr/>
          <p:nvPr/>
        </p:nvSpPr>
        <p:spPr>
          <a:xfrm>
            <a:off x="4767863" y="3388479"/>
            <a:ext cx="1966766" cy="3067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63ECF1-701B-4D6E-9933-8E0977244431}"/>
              </a:ext>
            </a:extLst>
          </p:cNvPr>
          <p:cNvSpPr/>
          <p:nvPr/>
        </p:nvSpPr>
        <p:spPr>
          <a:xfrm>
            <a:off x="9323014" y="1563254"/>
            <a:ext cx="1966766" cy="3067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3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E3F2-CB85-474D-A4A8-CB5CD0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25A9B-CBF5-4128-B8B0-C3458E18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DA537F-7B3E-4530-B877-4FF237213E87}"/>
              </a:ext>
            </a:extLst>
          </p:cNvPr>
          <p:cNvSpPr/>
          <p:nvPr/>
        </p:nvSpPr>
        <p:spPr>
          <a:xfrm>
            <a:off x="329564" y="193675"/>
            <a:ext cx="7379335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m_ContentTransform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m_ISLastLabel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m_CallbackFN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p_callfn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m_CallbackFN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p_callfn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p_headlabel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p_itemnamelist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p_islast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m_ISLastLabel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p_islast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HeadLabel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p_headlabel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ClearAllDrawItems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p_itemnamelist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90343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DE1A-F9B4-4FE8-8684-BC682C53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1D243-582B-4A4F-8B0B-9282FC47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0" y="1265531"/>
            <a:ext cx="3073400" cy="5174957"/>
          </a:xfrm>
        </p:spPr>
        <p:txBody>
          <a:bodyPr/>
          <a:lstStyle/>
          <a:p>
            <a:r>
              <a:rPr lang="ko-KR" altLang="en-US"/>
              <a:t>형식으로 등록하도록 한다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AA72ACC-F610-4C60-A5C0-F391689FC0BF}"/>
              </a:ext>
            </a:extLst>
          </p:cNvPr>
          <p:cNvGrpSpPr/>
          <p:nvPr/>
        </p:nvGrpSpPr>
        <p:grpSpPr>
          <a:xfrm>
            <a:off x="329565" y="193675"/>
            <a:ext cx="8466999" cy="6246813"/>
            <a:chOff x="329565" y="193675"/>
            <a:chExt cx="8466999" cy="624681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3203DFE-4E49-4AE3-8AE5-0159470285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688452"/>
                </p:ext>
              </p:extLst>
            </p:nvPr>
          </p:nvGraphicFramePr>
          <p:xfrm>
            <a:off x="329565" y="193675"/>
            <a:ext cx="35814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Image" r:id="rId3" imgW="3580920" imgH="3123720" progId="Photoshop.Image.13">
                    <p:embed/>
                  </p:oleObj>
                </mc:Choice>
                <mc:Fallback>
                  <p:oleObj name="Image" r:id="rId3" imgW="3580920" imgH="31237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565" y="193675"/>
                          <a:ext cx="3581400" cy="312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id="{A94A01C3-CADB-4216-BCC1-270D40FF25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066917"/>
                </p:ext>
              </p:extLst>
            </p:nvPr>
          </p:nvGraphicFramePr>
          <p:xfrm>
            <a:off x="4237264" y="193675"/>
            <a:ext cx="4559300" cy="6246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Image" r:id="rId5" imgW="4558680" imgH="6247440" progId="Photoshop.Image.13">
                    <p:embed/>
                  </p:oleObj>
                </mc:Choice>
                <mc:Fallback>
                  <p:oleObj name="Image" r:id="rId5" imgW="4558680" imgH="624744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37264" y="193675"/>
                          <a:ext cx="4559300" cy="6246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DCDD7C-BDF2-45C7-9E76-449B4D2154E1}"/>
                </a:ext>
              </a:extLst>
            </p:cNvPr>
            <p:cNvSpPr/>
            <p:nvPr/>
          </p:nvSpPr>
          <p:spPr>
            <a:xfrm>
              <a:off x="1171393" y="375237"/>
              <a:ext cx="1966766" cy="251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4041CE-E10D-448F-A9A3-E9C8750476D2}"/>
                </a:ext>
              </a:extLst>
            </p:cNvPr>
            <p:cNvSpPr/>
            <p:nvPr/>
          </p:nvSpPr>
          <p:spPr>
            <a:xfrm>
              <a:off x="1575083" y="1399345"/>
              <a:ext cx="1966766" cy="251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2757F2-824A-4B49-921E-86F53417C968}"/>
                </a:ext>
              </a:extLst>
            </p:cNvPr>
            <p:cNvSpPr/>
            <p:nvPr/>
          </p:nvSpPr>
          <p:spPr>
            <a:xfrm>
              <a:off x="1064543" y="2042160"/>
              <a:ext cx="1966766" cy="189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12997F-BB35-4778-808A-7B8EEFBD1AD1}"/>
                </a:ext>
              </a:extLst>
            </p:cNvPr>
            <p:cNvSpPr/>
            <p:nvPr/>
          </p:nvSpPr>
          <p:spPr>
            <a:xfrm>
              <a:off x="1064543" y="2254218"/>
              <a:ext cx="1966766" cy="189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451DB8-A07B-467F-A5A0-3D614CE5AAD4}"/>
                </a:ext>
              </a:extLst>
            </p:cNvPr>
            <p:cNvSpPr/>
            <p:nvPr/>
          </p:nvSpPr>
          <p:spPr>
            <a:xfrm>
              <a:off x="1045317" y="2668587"/>
              <a:ext cx="1966766" cy="189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C15443-4BA6-4731-8037-7B798F577212}"/>
                </a:ext>
              </a:extLst>
            </p:cNvPr>
            <p:cNvSpPr/>
            <p:nvPr/>
          </p:nvSpPr>
          <p:spPr>
            <a:xfrm>
              <a:off x="1045317" y="2880645"/>
              <a:ext cx="1966766" cy="189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97F95-873B-4EE5-9038-5798664BC05D}"/>
                </a:ext>
              </a:extLst>
            </p:cNvPr>
            <p:cNvSpPr/>
            <p:nvPr/>
          </p:nvSpPr>
          <p:spPr>
            <a:xfrm>
              <a:off x="1045317" y="3099260"/>
              <a:ext cx="1966766" cy="189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0DB452A2-F5E3-4330-9B88-7BCFAA335B3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138159" y="500879"/>
              <a:ext cx="2790201" cy="558487"/>
            </a:xfrm>
            <a:prstGeom prst="bentConnector3">
              <a:avLst>
                <a:gd name="adj1" fmla="val 44538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2B2F762-E867-4D50-8340-A32B94E2B67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541849" y="1265531"/>
              <a:ext cx="2386511" cy="259456"/>
            </a:xfrm>
            <a:prstGeom prst="bentConnector3">
              <a:avLst>
                <a:gd name="adj1" fmla="val 34993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9F67510A-92E4-4D45-8D59-8E2EBAE7145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031309" y="1524986"/>
              <a:ext cx="2897051" cy="611773"/>
            </a:xfrm>
            <a:prstGeom prst="bentConnector3">
              <a:avLst>
                <a:gd name="adj1" fmla="val 54471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5D12149-9E32-4610-9B00-F1C06FD2318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031309" y="1755775"/>
              <a:ext cx="2897051" cy="593042"/>
            </a:xfrm>
            <a:prstGeom prst="bentConnector3">
              <a:avLst>
                <a:gd name="adj1" fmla="val 61573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22E8B27-B4ED-42E9-922E-3731A6AAC0A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012083" y="1958340"/>
              <a:ext cx="2916277" cy="804846"/>
            </a:xfrm>
            <a:prstGeom prst="bentConnector3">
              <a:avLst>
                <a:gd name="adj1" fmla="val 6933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582EB1AD-57CD-47DC-8E59-471E46DDAE2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012083" y="2421428"/>
              <a:ext cx="2916277" cy="553816"/>
            </a:xfrm>
            <a:prstGeom prst="bentConnector3">
              <a:avLst>
                <a:gd name="adj1" fmla="val 76913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83022326-FA0E-4142-989A-A54BC5AB3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083" y="2668587"/>
              <a:ext cx="2916277" cy="523901"/>
            </a:xfrm>
            <a:prstGeom prst="bentConnector3">
              <a:avLst>
                <a:gd name="adj1" fmla="val 80049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5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F4C7-D10C-4C2E-AB3A-91F48C19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스크롤 텍스트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0F0C2-107E-4457-AD2D-E759B230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929808"/>
            <a:ext cx="11532870" cy="1582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Content</a:t>
            </a:r>
            <a:r>
              <a:rPr lang="ko-KR" altLang="en-US" dirty="0"/>
              <a:t>에 </a:t>
            </a:r>
            <a:r>
              <a:rPr lang="en-US" altLang="ko-KR" dirty="0" err="1"/>
              <a:t>ContentSizeFilter</a:t>
            </a:r>
            <a:r>
              <a:rPr lang="en-US" altLang="ko-KR" dirty="0"/>
              <a:t>, </a:t>
            </a:r>
            <a:r>
              <a:rPr lang="en-US" altLang="ko-KR" dirty="0" err="1"/>
              <a:t>VerticalLayoutGroup</a:t>
            </a:r>
            <a:r>
              <a:rPr lang="en-US" altLang="ko-KR" dirty="0"/>
              <a:t> 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Content &gt; Vertical Fit &gt; Preferred Size 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VerticalLayoutGroup</a:t>
            </a:r>
            <a:r>
              <a:rPr lang="en-US" altLang="ko-KR" dirty="0"/>
              <a:t> &gt; </a:t>
            </a:r>
            <a:r>
              <a:rPr lang="en-US" altLang="ko-KR" dirty="0" err="1"/>
              <a:t>ChildControlsSize</a:t>
            </a:r>
            <a:r>
              <a:rPr lang="en-US" altLang="ko-KR" dirty="0"/>
              <a:t> &gt; Height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en-US" altLang="ko-KR" dirty="0" err="1"/>
              <a:t>ChildForce</a:t>
            </a:r>
            <a:r>
              <a:rPr lang="en-US" altLang="ko-KR" dirty="0"/>
              <a:t> Expand &gt; Height</a:t>
            </a:r>
            <a:r>
              <a:rPr lang="ko-KR" altLang="en-US" dirty="0"/>
              <a:t> 체크 하도록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F90E59FD-D6D4-460F-BDFA-9F02B434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059366"/>
            <a:ext cx="6134957" cy="35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9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1681F-737C-4183-B206-C6A9172F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EF4E3-0BA0-47F2-BC7A-F5F46239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DF7681-1B66-4819-8F89-CD20D0EE155E}"/>
              </a:ext>
            </a:extLst>
          </p:cNvPr>
          <p:cNvSpPr/>
          <p:nvPr/>
        </p:nvSpPr>
        <p:spPr>
          <a:xfrm>
            <a:off x="329565" y="193675"/>
            <a:ext cx="6216378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Reflection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RegularExpressions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Console_RuntimeObj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BaseConsoleWindow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LinkChildHintWindow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(20f)]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m_InGameObjectList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foundGameObjectNames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foundComponentNames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foundMethodNames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foundFieldNames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foundPropertyNames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m_DelayFrequencySec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94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F1C5-536B-4E45-B7DA-FC989FA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7B6CF-E8BA-45FE-8DE0-7D0D31D7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C7CCDA-17BA-44D6-81D4-44894A21E1CE}"/>
              </a:ext>
            </a:extLst>
          </p:cNvPr>
          <p:cNvSpPr/>
          <p:nvPr/>
        </p:nvSpPr>
        <p:spPr>
          <a:xfrm>
            <a:off x="329565" y="193675"/>
            <a:ext cx="8814435" cy="5782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RegularExpressions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BaseConsoleWindow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베이스콘솔 기본 설정용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viewContainer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//Container for console view, should be a child of this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logTextArea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m_ChildTextScrollRect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"`"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ConsoleViewKeyCode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BackQuote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m_DidShow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StringBuilder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m_ConsolString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StringBuilder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LINE_SPLIT_RE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@"\r\n|\n\r|\n|\r"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504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A52-8567-4DFE-AAD0-31231FD9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 버턴 추가 하도록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0056-8A21-457A-8F27-7D86E665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244600"/>
            <a:ext cx="11532870" cy="52677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“`” </a:t>
            </a:r>
            <a:r>
              <a:rPr lang="ko-KR" altLang="en-US" dirty="0"/>
              <a:t>키보드를 눌러 콘솔창을 확인하고 콘솔창에 </a:t>
            </a:r>
            <a:r>
              <a:rPr lang="en-US" altLang="ko-KR" dirty="0"/>
              <a:t>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하게되면</a:t>
            </a:r>
            <a:r>
              <a:rPr lang="ko-KR" altLang="en-US" dirty="0"/>
              <a:t> 등록된 오브젝트에 관련된 정보를 </a:t>
            </a:r>
            <a:r>
              <a:rPr lang="ko-KR" altLang="en-US" dirty="0" err="1"/>
              <a:t>얻을수가</a:t>
            </a:r>
            <a:r>
              <a:rPr lang="ko-KR" altLang="en-US" dirty="0"/>
              <a:t> 있고 명령어를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fr-FR" altLang="ko-KR" dirty="0"/>
              <a:t>/cmd Cube.Transform.get_position</a:t>
            </a:r>
          </a:p>
          <a:p>
            <a:pPr marL="0" indent="0">
              <a:buNone/>
            </a:pPr>
            <a:r>
              <a:rPr lang="ko-KR" altLang="en-US" dirty="0"/>
              <a:t>을</a:t>
            </a:r>
            <a:r>
              <a:rPr lang="fr-FR" altLang="ko-KR" dirty="0"/>
              <a:t> </a:t>
            </a:r>
            <a:r>
              <a:rPr lang="ko-KR" altLang="en-US" dirty="0"/>
              <a:t>하면 해당 </a:t>
            </a:r>
            <a:r>
              <a:rPr lang="ko-KR" altLang="en-US" dirty="0" err="1"/>
              <a:t>위치값을</a:t>
            </a:r>
            <a:r>
              <a:rPr lang="ko-KR" altLang="en-US" dirty="0"/>
              <a:t> </a:t>
            </a:r>
            <a:r>
              <a:rPr lang="ko-KR" altLang="en-US" dirty="0" err="1"/>
              <a:t>알수가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콘솔방식에서 주의 사항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문제점 </a:t>
            </a:r>
            <a:r>
              <a:rPr lang="en-US" altLang="ko-KR" dirty="0" err="1"/>
              <a:t>GameObject.Find</a:t>
            </a:r>
            <a:r>
              <a:rPr lang="en-US" altLang="ko-KR" dirty="0"/>
              <a:t> </a:t>
            </a:r>
            <a:r>
              <a:rPr lang="ko-KR" altLang="en-US" dirty="0"/>
              <a:t>를 이용하여 오브젝트를 가져오기 때문에 </a:t>
            </a:r>
            <a:r>
              <a:rPr lang="en-US" altLang="ko-KR" dirty="0" err="1"/>
              <a:t>Setactive</a:t>
            </a:r>
            <a:r>
              <a:rPr lang="en-US" altLang="ko-KR" dirty="0"/>
              <a:t>(false) </a:t>
            </a:r>
            <a:r>
              <a:rPr lang="ko-KR" altLang="en-US" dirty="0"/>
              <a:t>로 하면 더 이상 오브젝트 가져 </a:t>
            </a:r>
            <a:r>
              <a:rPr lang="ko-KR" altLang="en-US" dirty="0" err="1"/>
              <a:t>올수</a:t>
            </a:r>
            <a:r>
              <a:rPr lang="ko-KR" altLang="en-US" dirty="0"/>
              <a:t> 없는 구조이기때문에 </a:t>
            </a:r>
            <a:r>
              <a:rPr lang="en-US" altLang="ko-KR" dirty="0" err="1"/>
              <a:t>SetActive</a:t>
            </a:r>
            <a:r>
              <a:rPr lang="ko-KR" altLang="en-US" dirty="0"/>
              <a:t>를 주의 깊게 </a:t>
            </a:r>
            <a:r>
              <a:rPr lang="ko-KR" altLang="en-US" dirty="0" err="1"/>
              <a:t>사용해야지됨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02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DFD1-BBBE-4121-AB5A-B9E6589D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</a:t>
            </a:r>
            <a:r>
              <a:rPr lang="ko-KR" altLang="en-US" dirty="0"/>
              <a:t>안의 </a:t>
            </a:r>
            <a:r>
              <a:rPr lang="ko-KR" altLang="en-US" dirty="0" err="1"/>
              <a:t>하이퍼</a:t>
            </a:r>
            <a:r>
              <a:rPr lang="ko-KR" altLang="en-US" dirty="0"/>
              <a:t> 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E714E-5FA1-49F1-A882-FCCBDD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5" y="1193180"/>
            <a:ext cx="5302609" cy="5319132"/>
          </a:xfrm>
        </p:spPr>
        <p:txBody>
          <a:bodyPr/>
          <a:lstStyle/>
          <a:p>
            <a:r>
              <a:rPr lang="ko-KR" altLang="en-US" dirty="0"/>
              <a:t>현재는 </a:t>
            </a:r>
            <a:r>
              <a:rPr lang="en-US" altLang="ko-KR" dirty="0" err="1"/>
              <a:t>TextMeshPro</a:t>
            </a:r>
            <a:r>
              <a:rPr lang="en-US" altLang="ko-KR" dirty="0"/>
              <a:t> </a:t>
            </a:r>
            <a:r>
              <a:rPr lang="ko-KR" altLang="en-US" dirty="0"/>
              <a:t>사용하면 링크페이지 구현 기본적으로 구현 되어있음</a:t>
            </a:r>
          </a:p>
        </p:txBody>
      </p:sp>
      <p:pic>
        <p:nvPicPr>
          <p:cNvPr id="1026" name="Picture 2" descr="TextPicDemo">
            <a:extLst>
              <a:ext uri="{FF2B5EF4-FFF2-40B4-BE49-F238E27FC236}">
                <a16:creationId xmlns:a16="http://schemas.microsoft.com/office/drawing/2014/main" id="{49F4DE03-BBFD-4396-B066-06906027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" y="3559992"/>
            <a:ext cx="5492688" cy="29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cast">
            <a:extLst>
              <a:ext uri="{FF2B5EF4-FFF2-40B4-BE49-F238E27FC236}">
                <a16:creationId xmlns:a16="http://schemas.microsoft.com/office/drawing/2014/main" id="{5E3F050B-75B2-4D8A-BE22-F63770F6B2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" y="1193180"/>
            <a:ext cx="5492688" cy="2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81A3E66-1295-4EDA-BDB7-D65F21F4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59" y="2581777"/>
            <a:ext cx="5376375" cy="34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82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18BAA-9541-4123-A17B-7BF9CF59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</a:t>
            </a:r>
            <a:r>
              <a:rPr lang="ko-KR" altLang="en-US" dirty="0"/>
              <a:t>안의 </a:t>
            </a:r>
            <a:r>
              <a:rPr lang="ko-KR" altLang="en-US" dirty="0" err="1"/>
              <a:t>하이퍼</a:t>
            </a:r>
            <a:r>
              <a:rPr lang="ko-KR" altLang="en-US" dirty="0"/>
              <a:t> 텍스트 링크 적용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721D41-790D-47EC-B69A-528AE2BFD17B}"/>
              </a:ext>
            </a:extLst>
          </p:cNvPr>
          <p:cNvGrpSpPr/>
          <p:nvPr/>
        </p:nvGrpSpPr>
        <p:grpSpPr>
          <a:xfrm>
            <a:off x="445669" y="1431383"/>
            <a:ext cx="4251337" cy="1384538"/>
            <a:chOff x="437133" y="1431383"/>
            <a:chExt cx="3938639" cy="1282700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093DEA34-2908-4CD3-9D34-F53A8D2139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938833"/>
                </p:ext>
              </p:extLst>
            </p:nvPr>
          </p:nvGraphicFramePr>
          <p:xfrm>
            <a:off x="464172" y="1431383"/>
            <a:ext cx="3911600" cy="12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Image" r:id="rId4" imgW="3911040" imgH="1282320" progId="Photoshop.Image.13">
                    <p:embed/>
                  </p:oleObj>
                </mc:Choice>
                <mc:Fallback>
                  <p:oleObj name="Image" r:id="rId4" imgW="3911040" imgH="12823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172" y="1431383"/>
                          <a:ext cx="3911600" cy="1282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033EA1-496A-4116-8721-50AA990EEEBC}"/>
                </a:ext>
              </a:extLst>
            </p:cNvPr>
            <p:cNvSpPr/>
            <p:nvPr/>
          </p:nvSpPr>
          <p:spPr>
            <a:xfrm>
              <a:off x="2357247" y="1830797"/>
              <a:ext cx="1966766" cy="431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93008-1993-47A4-AB52-0510C2A8998C}"/>
                </a:ext>
              </a:extLst>
            </p:cNvPr>
            <p:cNvSpPr/>
            <p:nvPr/>
          </p:nvSpPr>
          <p:spPr>
            <a:xfrm>
              <a:off x="437133" y="2245976"/>
              <a:ext cx="1966766" cy="428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2BA67D-7A2F-43A2-A765-9E55F85959CE}"/>
              </a:ext>
            </a:extLst>
          </p:cNvPr>
          <p:cNvSpPr/>
          <p:nvPr/>
        </p:nvSpPr>
        <p:spPr>
          <a:xfrm>
            <a:off x="4656094" y="13784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등록된 비교용 문자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4A98C38-93DD-4B59-B786-2630DB638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98623"/>
              </p:ext>
            </p:extLst>
          </p:nvPr>
        </p:nvGraphicFramePr>
        <p:xfrm>
          <a:off x="4779735" y="1737229"/>
          <a:ext cx="382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Image" r:id="rId6" imgW="3822120" imgH="495000" progId="Photoshop.Image.13">
                  <p:embed/>
                </p:oleObj>
              </mc:Choice>
              <mc:Fallback>
                <p:oleObj name="Image" r:id="rId6" imgW="3822120" imgH="495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9735" y="1737229"/>
                        <a:ext cx="3822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479C54B-1C66-4E97-B063-C3C28A9CB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4873"/>
              </p:ext>
            </p:extLst>
          </p:nvPr>
        </p:nvGraphicFramePr>
        <p:xfrm>
          <a:off x="4779735" y="2282521"/>
          <a:ext cx="378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Image" r:id="rId8" imgW="3783960" imgH="533160" progId="Photoshop.Image.13">
                  <p:embed/>
                </p:oleObj>
              </mc:Choice>
              <mc:Fallback>
                <p:oleObj name="Image" r:id="rId8" imgW="3783960" imgH="533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79735" y="2282521"/>
                        <a:ext cx="3784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308F8-2B91-4ABC-916F-23C7A2A701BE}"/>
              </a:ext>
            </a:extLst>
          </p:cNvPr>
          <p:cNvSpPr/>
          <p:nvPr/>
        </p:nvSpPr>
        <p:spPr>
          <a:xfrm>
            <a:off x="2393723" y="30721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문자 비교 이후 해당 문자 </a:t>
            </a:r>
            <a:r>
              <a:rPr lang="ko-KR" altLang="en-US" dirty="0" err="1"/>
              <a:t>바운딩박스</a:t>
            </a:r>
            <a:r>
              <a:rPr lang="ko-KR" altLang="en-US" dirty="0"/>
              <a:t> 설정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241AEA-CFA0-4753-B4D7-47F19FE73A98}"/>
              </a:ext>
            </a:extLst>
          </p:cNvPr>
          <p:cNvGrpSpPr/>
          <p:nvPr/>
        </p:nvGrpSpPr>
        <p:grpSpPr>
          <a:xfrm>
            <a:off x="474855" y="4516595"/>
            <a:ext cx="4251337" cy="1384538"/>
            <a:chOff x="437133" y="1431383"/>
            <a:chExt cx="3938639" cy="1282700"/>
          </a:xfrm>
        </p:grpSpPr>
        <p:graphicFrame>
          <p:nvGraphicFramePr>
            <p:cNvPr id="25" name="개체 24">
              <a:extLst>
                <a:ext uri="{FF2B5EF4-FFF2-40B4-BE49-F238E27FC236}">
                  <a16:creationId xmlns:a16="http://schemas.microsoft.com/office/drawing/2014/main" id="{0F42C8B8-1D2F-44E5-98D9-343A94337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750916"/>
                </p:ext>
              </p:extLst>
            </p:nvPr>
          </p:nvGraphicFramePr>
          <p:xfrm>
            <a:off x="464172" y="1431383"/>
            <a:ext cx="3911600" cy="128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Image" r:id="rId10" imgW="3911040" imgH="1282320" progId="Photoshop.Image.13">
                    <p:embed/>
                  </p:oleObj>
                </mc:Choice>
                <mc:Fallback>
                  <p:oleObj name="Image" r:id="rId10" imgW="3911040" imgH="1282320" progId="Photoshop.Image.13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E01399F6-50EA-4AF9-8B6A-B2A6F688AB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172" y="1431383"/>
                          <a:ext cx="3911600" cy="1282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034D099-FFAF-4C85-A168-5CC7F7D910D7}"/>
                </a:ext>
              </a:extLst>
            </p:cNvPr>
            <p:cNvSpPr/>
            <p:nvPr/>
          </p:nvSpPr>
          <p:spPr>
            <a:xfrm>
              <a:off x="2357247" y="1830797"/>
              <a:ext cx="1966766" cy="431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74C809-8A81-477C-BC18-E4DB44A2D40F}"/>
                </a:ext>
              </a:extLst>
            </p:cNvPr>
            <p:cNvSpPr/>
            <p:nvPr/>
          </p:nvSpPr>
          <p:spPr>
            <a:xfrm>
              <a:off x="437133" y="2245976"/>
              <a:ext cx="1966766" cy="428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FA1BBA9-60D5-4A10-80FE-A8318D4172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67" y="4567305"/>
            <a:ext cx="1692993" cy="1692993"/>
          </a:xfrm>
          <a:prstGeom prst="rect">
            <a:avLst/>
          </a:prstGeom>
        </p:spPr>
      </p:pic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7ACBC6CE-5705-471F-8464-FE579DC72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94637"/>
              </p:ext>
            </p:extLst>
          </p:nvPr>
        </p:nvGraphicFramePr>
        <p:xfrm>
          <a:off x="5441723" y="4625472"/>
          <a:ext cx="41767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Image" r:id="rId12" imgW="4177440" imgH="1053720" progId="Photoshop.Image.13">
                  <p:embed/>
                </p:oleObj>
              </mc:Choice>
              <mc:Fallback>
                <p:oleObj name="Image" r:id="rId12" imgW="4177440" imgH="105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41723" y="4625472"/>
                        <a:ext cx="4176713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64A920-ABE8-4D7E-B5F4-003E81D5BCBD}"/>
              </a:ext>
            </a:extLst>
          </p:cNvPr>
          <p:cNvSpPr/>
          <p:nvPr/>
        </p:nvSpPr>
        <p:spPr>
          <a:xfrm>
            <a:off x="2468334" y="6306657"/>
            <a:ext cx="810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문자의 클릭 이벤트이용한 </a:t>
            </a:r>
            <a:r>
              <a:rPr lang="ko-KR" altLang="en-US" dirty="0" err="1"/>
              <a:t>위치값과</a:t>
            </a:r>
            <a:r>
              <a:rPr lang="ko-KR" altLang="en-US" dirty="0"/>
              <a:t> </a:t>
            </a:r>
            <a:r>
              <a:rPr lang="ko-KR" altLang="en-US" dirty="0" err="1"/>
              <a:t>바운딩</a:t>
            </a:r>
            <a:r>
              <a:rPr lang="ko-KR" altLang="en-US" dirty="0"/>
              <a:t> 박스 비교 이후 함수 호출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C1EA1D1-2FCD-49BC-B187-8ABE38BECCAF}"/>
              </a:ext>
            </a:extLst>
          </p:cNvPr>
          <p:cNvSpPr/>
          <p:nvPr/>
        </p:nvSpPr>
        <p:spPr>
          <a:xfrm>
            <a:off x="4904155" y="4966493"/>
            <a:ext cx="330200" cy="48474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6FD-27A5-43E5-B8EB-F48F5154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3D5CA-79E6-4122-AC19-C0D1C4D3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HyperText</a:t>
            </a:r>
            <a:r>
              <a:rPr lang="ko-KR" altLang="en-US" dirty="0"/>
              <a:t>가 </a:t>
            </a:r>
            <a:r>
              <a:rPr lang="ko-KR" altLang="en-US" dirty="0" err="1"/>
              <a:t>적용이될</a:t>
            </a:r>
            <a:r>
              <a:rPr lang="ko-KR" altLang="en-US" dirty="0"/>
              <a:t> 문자열을 찾아서 문자가 시작되는 위치들을 </a:t>
            </a:r>
            <a:r>
              <a:rPr lang="ko-KR" altLang="en-US" dirty="0" err="1"/>
              <a:t>알아내도록한다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문자열의 시작위치와 끝나는 위치까지의 문자에서 사용되는 </a:t>
            </a:r>
            <a:r>
              <a:rPr lang="en-US" altLang="ko-KR" dirty="0" err="1"/>
              <a:t>VertexBuffer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Color</a:t>
            </a:r>
            <a:r>
              <a:rPr lang="ko-KR" altLang="en-US" dirty="0"/>
              <a:t>값을 바꾸도록 하고 해당 버퍼의 </a:t>
            </a:r>
            <a:r>
              <a:rPr lang="ko-KR" altLang="en-US" dirty="0" err="1"/>
              <a:t>위치값을</a:t>
            </a:r>
            <a:r>
              <a:rPr lang="ko-KR" altLang="en-US" dirty="0"/>
              <a:t> </a:t>
            </a:r>
            <a:r>
              <a:rPr lang="ko-KR" altLang="en-US" dirty="0" err="1"/>
              <a:t>바운딩</a:t>
            </a:r>
            <a:r>
              <a:rPr lang="ko-KR" altLang="en-US" dirty="0"/>
              <a:t> 박스로 등록 하여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Text</a:t>
            </a:r>
            <a:r>
              <a:rPr lang="ko-KR" altLang="en-US" dirty="0"/>
              <a:t>에서 버턴을 </a:t>
            </a:r>
            <a:r>
              <a:rPr lang="ko-KR" altLang="en-US" dirty="0" err="1"/>
              <a:t>클릭시</a:t>
            </a:r>
            <a:r>
              <a:rPr lang="ko-KR" altLang="en-US" dirty="0"/>
              <a:t> 들어오는 이벤트 </a:t>
            </a:r>
            <a:r>
              <a:rPr lang="ko-KR" altLang="en-US" dirty="0" err="1"/>
              <a:t>정보중</a:t>
            </a:r>
            <a:r>
              <a:rPr lang="ko-KR" altLang="en-US" dirty="0"/>
              <a:t> 버턴 이벤트 정보를 이용하여 충돌 처리하며 충돌된 위치이면 해당 </a:t>
            </a:r>
            <a:r>
              <a:rPr lang="ko-KR" altLang="en-US" dirty="0" err="1"/>
              <a:t>콜백</a:t>
            </a:r>
            <a:r>
              <a:rPr lang="ko-KR" altLang="en-US" dirty="0"/>
              <a:t> 함수를 호출 하는 구조이다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988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75D8-6034-4674-8A9E-75EF5A9C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8C919-BE01-45BA-A6E6-0825E84A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1193180"/>
            <a:ext cx="3952149" cy="5319132"/>
          </a:xfrm>
        </p:spPr>
        <p:txBody>
          <a:bodyPr/>
          <a:lstStyle/>
          <a:p>
            <a:r>
              <a:rPr lang="ko-KR" altLang="en-US" dirty="0"/>
              <a:t>방식으로 등록 하여 사용하도록 한다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FD2765D-9B33-47E2-B5E6-435D5CA9B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63693"/>
              </p:ext>
            </p:extLst>
          </p:nvPr>
        </p:nvGraphicFramePr>
        <p:xfrm>
          <a:off x="4443412" y="182789"/>
          <a:ext cx="3305175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Image" r:id="rId3" imgW="4380840" imgH="8101440" progId="Photoshop.Image.13">
                  <p:embed/>
                </p:oleObj>
              </mc:Choice>
              <mc:Fallback>
                <p:oleObj name="Image" r:id="rId3" imgW="4380840" imgH="8101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3412" y="182789"/>
                        <a:ext cx="3305175" cy="611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A185743-171D-467F-A829-7072F2566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18498"/>
              </p:ext>
            </p:extLst>
          </p:nvPr>
        </p:nvGraphicFramePr>
        <p:xfrm>
          <a:off x="329565" y="182789"/>
          <a:ext cx="3529013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Image" r:id="rId5" imgW="3529800" imgH="3923640" progId="Photoshop.Image.13">
                  <p:embed/>
                </p:oleObj>
              </mc:Choice>
              <mc:Fallback>
                <p:oleObj name="Image" r:id="rId5" imgW="3529800" imgH="3923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65" y="182789"/>
                        <a:ext cx="3529013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33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8ED5-998C-4EEC-9D03-91289841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F9689-5B58-4E5D-A496-F9BFF2C9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938AD3-A5E4-4422-BB6B-F02A029A997D}"/>
              </a:ext>
            </a:extLst>
          </p:cNvPr>
          <p:cNvSpPr/>
          <p:nvPr/>
        </p:nvSpPr>
        <p:spPr>
          <a:xfrm>
            <a:off x="329565" y="193675"/>
            <a:ext cx="9293406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HyperActionCall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인스팩터에서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보이기위한 클래스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HyperRegexActionData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HyperActionCall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CallFN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CallFN2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//"[#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＃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핳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Ｚａ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ｚ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A-Za-z 0-9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０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９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]+";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"http(s)?://([\w-]+\.)+[\w-]+(/[\w- ./?%&amp;=]*)?" &lt;-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유니티에서 직접 입력시는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\\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바꾸기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RegexKey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"http(s)?://([\\w-]+\\.)+[\\w-]+(/[\\w- ./?%&amp;=]*)?"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ConsoleHyperText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BaseConsoleWindow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HyperRegexActionData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ListRegExActionList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HyperRegexActionData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UseHyperText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m_LinkHyperText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71957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70EB-67E9-470B-93C1-8F8A6B80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75422-F591-453D-8CCB-5E4820B8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7A790-A751-4B66-ADFA-CDFA05FF14F8}"/>
              </a:ext>
            </a:extLst>
          </p:cNvPr>
          <p:cNvSpPr/>
          <p:nvPr/>
        </p:nvSpPr>
        <p:spPr>
          <a:xfrm>
            <a:off x="329565" y="193675"/>
            <a:ext cx="8955314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BaseHyperText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IPointerClickHandler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m_RootCanvas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=&gt;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m_RootCanvas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??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m_RootCanvas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//Canvas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RootCanvas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//{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  get { return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rootCanvas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?? 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rootCanvas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GetComponentInParent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&lt;Canvas&gt;()); }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새롭게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정리될때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클릭위치들 지정하기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위한것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abstract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AddListeners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BaseObjectPool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UIVertex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m_VerticesPool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BaseObjectPool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UIVertex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 =&gt; 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비교 문자가 등록되면 문자열이용한 범위 지정용 구조체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StartIndex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Text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비교된 문자의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시작위치값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Length;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비교된문자의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크기값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Callback;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콜백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BoundingBoxes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충돌 처리용 </a:t>
            </a:r>
            <a:endParaRPr lang="en-US" altLang="ko-KR" sz="12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33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F281A-CF96-4F45-8D5E-A82F3EFD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A609-802D-4E19-8077-0B72C382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247E9-456B-4E2D-BD2F-37BC2559832B}"/>
              </a:ext>
            </a:extLst>
          </p:cNvPr>
          <p:cNvSpPr/>
          <p:nvPr/>
        </p:nvSpPr>
        <p:spPr>
          <a:xfrm>
            <a:off x="329565" y="237041"/>
            <a:ext cx="9351464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BaseObjectPool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stack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=&gt;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CountInactive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=&gt;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BaseObjectPool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element;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2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B65B3-D315-4765-90B7-B90A460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F5A4F-4893-482D-80A9-BED45BC3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2F739-F4EA-4A11-BC07-013018BED4C3}"/>
              </a:ext>
            </a:extLst>
          </p:cNvPr>
          <p:cNvSpPr/>
          <p:nvPr/>
        </p:nvSpPr>
        <p:spPr>
          <a:xfrm>
            <a:off x="329565" y="206119"/>
            <a:ext cx="8456626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RegularExpressions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EventSystems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TextScrollView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LINE_SPLIT_RE =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@"\r\n|\n\r|\n|\r"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TextLabel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ScrollRect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ScrollTextView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InputFieldText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VerticalNormalizedPosition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m_MsgText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m_MsgText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TextLabel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ForceUpdateCanvases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ScrollTextView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verticalNormalizedPosition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VerticalNormalizedPosition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50492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AA991-AF5F-4525-A8A5-1B25B2DB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372F1-3625-4E50-8E0F-67E5E968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FAC8A0-ACEF-4F9D-BE1C-D398E13417BF}"/>
              </a:ext>
            </a:extLst>
          </p:cNvPr>
          <p:cNvSpPr/>
          <p:nvPr/>
        </p:nvSpPr>
        <p:spPr>
          <a:xfrm>
            <a:off x="329565" y="193675"/>
            <a:ext cx="8911772" cy="637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RegularExpressions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UseHyperText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BaseHyperText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Entry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RegexPattern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Callback;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p_regexPattern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p_callback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RegexPattern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p_regexPattern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Callback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p_callback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m_Entries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새롭게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정리될때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클릭위치들 지정하기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위한것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AddListeners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4180885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9E00E-34B6-4477-BCC3-F586A6E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ADA60-8AF8-45AC-9807-A7C68F6D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en-US" altLang="ko-KR" dirty="0" err="1"/>
              <a:t>abc</a:t>
            </a:r>
            <a:r>
              <a:rPr lang="en-US" altLang="ko-KR" dirty="0"/>
              <a:t> &lt;- </a:t>
            </a:r>
            <a:r>
              <a:rPr lang="ko-KR" altLang="en-US" dirty="0"/>
              <a:t>형으로 하면 </a:t>
            </a:r>
            <a:r>
              <a:rPr lang="en-US" altLang="ko-KR" dirty="0"/>
              <a:t>#</a:t>
            </a:r>
            <a:r>
              <a:rPr lang="en-US" altLang="ko-KR" dirty="0" err="1"/>
              <a:t>abc</a:t>
            </a:r>
            <a:r>
              <a:rPr lang="ko-KR" altLang="en-US" dirty="0"/>
              <a:t>가 클릭 </a:t>
            </a:r>
            <a:r>
              <a:rPr lang="ko-KR" altLang="en-US" dirty="0" err="1"/>
              <a:t>적용되게됨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http://abc.d</a:t>
            </a:r>
            <a:r>
              <a:rPr lang="en-US" altLang="ko-KR" dirty="0"/>
              <a:t>  &lt;- </a:t>
            </a:r>
            <a:r>
              <a:rPr lang="ko-KR" altLang="en-US" dirty="0"/>
              <a:t>형이면 클릭이 적용됨</a:t>
            </a:r>
            <a:endParaRPr lang="en-US" altLang="ko-KR" dirty="0"/>
          </a:p>
          <a:p>
            <a:r>
              <a:rPr lang="en-US" altLang="ko-KR" dirty="0"/>
              <a:t>Item &lt;- </a:t>
            </a:r>
            <a:r>
              <a:rPr lang="ko-KR" altLang="en-US" dirty="0" err="1"/>
              <a:t>클릭시</a:t>
            </a:r>
            <a:r>
              <a:rPr lang="ko-KR" altLang="en-US" dirty="0"/>
              <a:t> 호출됨</a:t>
            </a:r>
          </a:p>
        </p:txBody>
      </p:sp>
    </p:spTree>
    <p:extLst>
      <p:ext uri="{BB962C8B-B14F-4D97-AF65-F5344CB8AC3E}">
        <p14:creationId xmlns:p14="http://schemas.microsoft.com/office/powerpoint/2010/main" val="121954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228F-4AC4-4BC4-8FB8-7BE57C76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5A581-0A07-4D23-9B4F-251393DA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3D54-6192-4A3C-9525-69C42FB9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</a:t>
            </a:r>
            <a:r>
              <a:rPr lang="ko-KR" altLang="en-US" dirty="0" err="1"/>
              <a:t>콘솔창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B3602-CB52-443D-9CC6-F2B9DFBA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131836"/>
            <a:ext cx="11532870" cy="1380475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선택 모드를 시작하고 캔버스의 너비와 대부분의 높이를 채우도록 </a:t>
            </a:r>
            <a:r>
              <a:rPr lang="en-US" altLang="ko-KR" dirty="0" err="1"/>
              <a:t>ConsoleView</a:t>
            </a:r>
            <a:r>
              <a:rPr lang="ko-KR" altLang="en-US" dirty="0"/>
              <a:t>의 크기를 조정하십시오</a:t>
            </a:r>
            <a:r>
              <a:rPr lang="en-US" altLang="ko-KR" dirty="0"/>
              <a:t>. </a:t>
            </a:r>
            <a:r>
              <a:rPr lang="ko-KR" altLang="en-US" dirty="0"/>
              <a:t>그런 다음 앵커 모드를 </a:t>
            </a:r>
            <a:r>
              <a:rPr lang="en-US" altLang="ko-KR" dirty="0"/>
              <a:t>"</a:t>
            </a:r>
            <a:r>
              <a:rPr lang="ko-KR" altLang="en-US" dirty="0"/>
              <a:t>스트레치 상단</a:t>
            </a:r>
            <a:r>
              <a:rPr lang="en-US" altLang="ko-KR" dirty="0"/>
              <a:t>"</a:t>
            </a:r>
            <a:r>
              <a:rPr lang="ko-KR" altLang="en-US" dirty="0"/>
              <a:t>으로 설정하십시오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DAF3A6-2CDB-4FCE-86CE-B249F216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247774"/>
            <a:ext cx="10726416" cy="371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6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F45DE-776A-47A9-8F58-7EA985BF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8A6C2-6FBB-4CEB-84A5-CF375717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837579"/>
            <a:ext cx="11532870" cy="1674733"/>
          </a:xfrm>
        </p:spPr>
        <p:txBody>
          <a:bodyPr>
            <a:normAutofit/>
          </a:bodyPr>
          <a:lstStyle/>
          <a:p>
            <a:r>
              <a:rPr lang="ko-KR" altLang="en-US" dirty="0"/>
              <a:t>콘솔에는 게임 플레이 중에 표시 및 숨기기 기능이 필요함으로 추가 컨테이너가 필요하고</a:t>
            </a:r>
            <a:r>
              <a:rPr lang="en-US" altLang="ko-KR" dirty="0" err="1"/>
              <a:t>ConsoleViewContainer</a:t>
            </a:r>
            <a:r>
              <a:rPr lang="ko-KR" altLang="en-US" dirty="0"/>
              <a:t>를 활성화 및 비활성화하도록 합니다</a:t>
            </a:r>
            <a:r>
              <a:rPr lang="en-US" altLang="ko-KR" dirty="0"/>
              <a:t>. </a:t>
            </a:r>
            <a:r>
              <a:rPr lang="ko-KR" altLang="en-US" dirty="0"/>
              <a:t>그러나 콘솔을 표시하기 위해 사용자가 입력 할 특수 제스처 </a:t>
            </a:r>
            <a:r>
              <a:rPr lang="en-US" altLang="ko-KR" dirty="0"/>
              <a:t>/ </a:t>
            </a:r>
            <a:r>
              <a:rPr lang="ko-KR" altLang="en-US" dirty="0" err="1"/>
              <a:t>키를들을</a:t>
            </a:r>
            <a:r>
              <a:rPr lang="ko-KR" altLang="en-US" dirty="0"/>
              <a:t> 수 있도록 </a:t>
            </a:r>
            <a:r>
              <a:rPr lang="en-US" altLang="ko-KR" dirty="0" err="1"/>
              <a:t>ConsoleView</a:t>
            </a:r>
            <a:r>
              <a:rPr lang="en-US" altLang="ko-KR" dirty="0"/>
              <a:t> </a:t>
            </a:r>
            <a:r>
              <a:rPr lang="ko-KR" altLang="en-US" dirty="0"/>
              <a:t>객체를 활성화 상태로 유지하도록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27B137-99D2-411B-A584-CE254485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1250301"/>
            <a:ext cx="11453994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2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7FFC7-E2E2-4EC4-8A00-2B3B52BB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A7AF8-C78D-4F0A-9D32-EE06058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062329"/>
            <a:ext cx="11532870" cy="1601995"/>
          </a:xfrm>
        </p:spPr>
        <p:txBody>
          <a:bodyPr/>
          <a:lstStyle/>
          <a:p>
            <a:r>
              <a:rPr lang="ko-KR" altLang="en-US" dirty="0"/>
              <a:t>다음으로 텍스트 입력 필드를 만듭니다</a:t>
            </a:r>
            <a:r>
              <a:rPr lang="en-US" altLang="ko-KR" dirty="0"/>
              <a:t>. </a:t>
            </a:r>
            <a:r>
              <a:rPr lang="ko-KR" altLang="en-US" dirty="0"/>
              <a:t>계층 구조에서 </a:t>
            </a:r>
            <a:r>
              <a:rPr lang="en-US" altLang="ko-KR" dirty="0" err="1"/>
              <a:t>ConsoleViewContainer</a:t>
            </a:r>
            <a:r>
              <a:rPr lang="ko-KR" altLang="en-US" dirty="0"/>
              <a:t>를 마우스 오른쪽 단추로 클릭하고 </a:t>
            </a:r>
            <a:r>
              <a:rPr lang="en-US" altLang="ko-KR" dirty="0"/>
              <a:t>UI&gt; </a:t>
            </a:r>
            <a:r>
              <a:rPr lang="ko-KR" altLang="en-US" dirty="0"/>
              <a:t>입력 필드를 선택하십시오</a:t>
            </a:r>
            <a:r>
              <a:rPr lang="en-US" altLang="ko-KR" dirty="0"/>
              <a:t>. </a:t>
            </a:r>
            <a:r>
              <a:rPr lang="en-US" altLang="ko-KR" dirty="0" err="1"/>
              <a:t>InputField</a:t>
            </a:r>
            <a:r>
              <a:rPr lang="ko-KR" altLang="en-US" dirty="0"/>
              <a:t>를 </a:t>
            </a:r>
            <a:r>
              <a:rPr lang="en-US" altLang="ko-KR" dirty="0" err="1"/>
              <a:t>ConsoleViewContainer</a:t>
            </a:r>
            <a:r>
              <a:rPr lang="ko-KR" altLang="en-US" dirty="0"/>
              <a:t>의 왼쪽 상단 모서리에 맞추고 화면 너비의 약 </a:t>
            </a:r>
            <a:r>
              <a:rPr lang="en-US" altLang="ko-KR" dirty="0"/>
              <a:t>80 %</a:t>
            </a:r>
            <a:r>
              <a:rPr lang="ko-KR" altLang="en-US" dirty="0"/>
              <a:t>로 드래그 하고</a:t>
            </a:r>
            <a:r>
              <a:rPr lang="en-US" altLang="ko-KR" dirty="0"/>
              <a:t> </a:t>
            </a:r>
            <a:r>
              <a:rPr lang="ko-KR" altLang="en-US" dirty="0"/>
              <a:t>앵커 모드를 </a:t>
            </a:r>
            <a:r>
              <a:rPr lang="en-US" altLang="ko-KR" dirty="0"/>
              <a:t>"</a:t>
            </a:r>
            <a:r>
              <a:rPr lang="ko-KR" altLang="en-US" dirty="0"/>
              <a:t>스트레치 상단</a:t>
            </a:r>
            <a:r>
              <a:rPr lang="en-US" altLang="ko-KR" dirty="0"/>
              <a:t>"</a:t>
            </a:r>
            <a:r>
              <a:rPr lang="ko-KR" altLang="en-US" dirty="0"/>
              <a:t>으로 설정하십시오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A6C2E9-7305-404F-A96B-5D969274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6" y="1285461"/>
            <a:ext cx="11532870" cy="361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9F37F-FE83-418A-B508-A1E7B70F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382C9-D87E-4AEE-9DE5-24D55057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770783"/>
            <a:ext cx="11532870" cy="1893542"/>
          </a:xfrm>
        </p:spPr>
        <p:txBody>
          <a:bodyPr>
            <a:normAutofit/>
          </a:bodyPr>
          <a:lstStyle/>
          <a:p>
            <a:r>
              <a:rPr lang="ko-KR" altLang="en-US" dirty="0"/>
              <a:t>계층 구조에서 </a:t>
            </a:r>
            <a:r>
              <a:rPr lang="en-US" altLang="ko-KR" dirty="0" err="1"/>
              <a:t>ConsoleViewContainer</a:t>
            </a:r>
            <a:r>
              <a:rPr lang="ko-KR" altLang="en-US" dirty="0"/>
              <a:t>를 마우스 오른쪽 단추로 클릭하고 </a:t>
            </a:r>
            <a:r>
              <a:rPr lang="en-US" altLang="ko-KR" dirty="0"/>
              <a:t>UI&gt; </a:t>
            </a:r>
            <a:r>
              <a:rPr lang="ko-KR" altLang="en-US" dirty="0"/>
              <a:t>단추를 </a:t>
            </a:r>
            <a:r>
              <a:rPr lang="ko-KR" altLang="en-US" dirty="0" err="1"/>
              <a:t>선택후</a:t>
            </a:r>
            <a:r>
              <a:rPr lang="en-US" altLang="ko-KR" dirty="0"/>
              <a:t>. </a:t>
            </a:r>
            <a:r>
              <a:rPr lang="ko-KR" altLang="en-US" dirty="0"/>
              <a:t>버튼을 </a:t>
            </a:r>
            <a:r>
              <a:rPr lang="en-US" altLang="ko-KR" dirty="0" err="1"/>
              <a:t>InputField</a:t>
            </a:r>
            <a:r>
              <a:rPr lang="ko-KR" altLang="en-US" dirty="0"/>
              <a:t>의 오른쪽에 맞추고 앵커를 ＂스트레치 </a:t>
            </a:r>
            <a:r>
              <a:rPr lang="ko-KR" altLang="en-US" dirty="0" err="1"/>
              <a:t>상단＂으로</a:t>
            </a:r>
            <a:r>
              <a:rPr lang="ko-KR" altLang="en-US" dirty="0"/>
              <a:t> 설정하세요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버튼 이름을 </a:t>
            </a:r>
            <a:r>
              <a:rPr lang="en-US" altLang="ko-KR" dirty="0" err="1"/>
              <a:t>EnterBtn</a:t>
            </a:r>
            <a:r>
              <a:rPr lang="ko-KR" altLang="en-US" dirty="0"/>
              <a:t>으로 바꿉니다</a:t>
            </a:r>
            <a:r>
              <a:rPr lang="en-US" altLang="ko-KR" dirty="0"/>
              <a:t>. </a:t>
            </a:r>
            <a:r>
              <a:rPr lang="ko-KR" altLang="en-US" dirty="0"/>
              <a:t>계층 구조에서 해당 텍스트 하위를 선택하고 </a:t>
            </a:r>
            <a:r>
              <a:rPr lang="en-US" altLang="ko-KR" dirty="0"/>
              <a:t>"Ent"</a:t>
            </a:r>
            <a:r>
              <a:rPr lang="ko-KR" altLang="en-US" dirty="0"/>
              <a:t>라고 표시되도록 텍스트를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2990A-51F7-4BC5-B737-A3CA4F22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6" y="1216453"/>
            <a:ext cx="11364269" cy="30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9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15029</Words>
  <Application>Microsoft Office PowerPoint</Application>
  <PresentationFormat>와이드스크린</PresentationFormat>
  <Paragraphs>2823</Paragraphs>
  <Slides>41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돋움체</vt:lpstr>
      <vt:lpstr>맑은 고딕</vt:lpstr>
      <vt:lpstr>Arial</vt:lpstr>
      <vt:lpstr>Office 테마</vt:lpstr>
      <vt:lpstr>Image</vt:lpstr>
      <vt:lpstr>EX_ConsoleWindow</vt:lpstr>
      <vt:lpstr>스크롤 텍스트 만들기</vt:lpstr>
      <vt:lpstr>스크롤 텍스트 만들기 </vt:lpstr>
      <vt:lpstr>PowerPoint 프레젠테이션</vt:lpstr>
      <vt:lpstr>PowerPoint 프레젠테이션</vt:lpstr>
      <vt:lpstr>커맨드 콘솔창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코멘트창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커맨드 명령이용한 오브젝트 컨트롤창</vt:lpstr>
      <vt:lpstr>명령어를 이용한 오브젝트 함수 호출방법</vt:lpstr>
      <vt:lpstr>PowerPoint 프레젠테이션</vt:lpstr>
      <vt:lpstr>리플렉션을 이용한 타입값내용들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콘솔에 버턴 추가 하도록 하기</vt:lpstr>
      <vt:lpstr>Text 안의 하이퍼 텍스트</vt:lpstr>
      <vt:lpstr>Text 안의 하이퍼 텍스트 링크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701</cp:revision>
  <dcterms:created xsi:type="dcterms:W3CDTF">2019-03-01T18:32:41Z</dcterms:created>
  <dcterms:modified xsi:type="dcterms:W3CDTF">2019-09-24T03:01:08Z</dcterms:modified>
</cp:coreProperties>
</file>