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7" autoAdjust="0"/>
    <p:restoredTop sz="78336" autoAdjust="0"/>
  </p:normalViewPr>
  <p:slideViewPr>
    <p:cSldViewPr snapToGrid="0">
      <p:cViewPr varScale="1">
        <p:scale>
          <a:sx n="73" d="100"/>
          <a:sy n="73" d="100"/>
        </p:scale>
        <p:origin x="1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CE28-D93D-4D57-B89F-21945EC20E2D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AF1BA-E0B3-4D9E-B65E-085E963BC5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30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elopment.tutsplus.com/ko/articles/how-to-build-a-jrpg-a-primer-for-game-developers--gamedev-6676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https://gamedevelopment.tutsplus.com/ko/articles/how-to-build-a-jrpg-a-primer-for-game-developers--gamedev-6676</a:t>
            </a:r>
            <a:endParaRPr lang="en-US" altLang="ko-KR" b="0" dirty="0">
              <a:effectLst/>
            </a:endParaRPr>
          </a:p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기본자료</a:t>
            </a:r>
            <a:endParaRPr lang="ko-KR" altLang="en-US" b="0" dirty="0">
              <a:effectLst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https://docs.unity3d.com/kr/current/Manual/StateMachineBehaviours.html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AF1BA-E0B3-4D9E-B65E-085E963BC5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81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3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9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0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27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8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05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3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270456"/>
            <a:ext cx="11532870" cy="590650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_오른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680210"/>
            <a:ext cx="6551295" cy="449675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6983730" y="1698625"/>
            <a:ext cx="4878704" cy="4478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549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_상하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9565" y="1519238"/>
            <a:ext cx="11532869" cy="229107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3"/>
          <p:cNvSpPr>
            <a:spLocks noGrp="1"/>
          </p:cNvSpPr>
          <p:nvPr>
            <p:ph sz="half" idx="2"/>
          </p:nvPr>
        </p:nvSpPr>
        <p:spPr>
          <a:xfrm>
            <a:off x="329565" y="3885883"/>
            <a:ext cx="11532869" cy="229107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80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0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9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7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9565" y="193675"/>
            <a:ext cx="115328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9565" y="1680210"/>
            <a:ext cx="11532870" cy="449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04CE1-23A1-4635-986C-008DA379D2DE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FF485-EAE9-4691-982B-C53F25CF04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FSM  UGUI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004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86EDC-775B-47D1-AD94-693772E1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Animator</a:t>
            </a:r>
            <a:r>
              <a:rPr lang="ko-KR" altLang="en-US" dirty="0"/>
              <a:t>를 이용한 </a:t>
            </a:r>
            <a:r>
              <a:rPr lang="en-US" altLang="ko-KR" dirty="0"/>
              <a:t>FSM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5DD6D-C2D0-4EF0-B794-72131625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B2A2572B-A1FE-4A92-A9A1-2EE194A78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369143"/>
              </p:ext>
            </p:extLst>
          </p:nvPr>
        </p:nvGraphicFramePr>
        <p:xfrm>
          <a:off x="1303157" y="1490979"/>
          <a:ext cx="10031412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Image" r:id="rId3" imgW="10031400" imgH="4875840" progId="Photoshop.Image.13">
                  <p:embed/>
                </p:oleObj>
              </mc:Choice>
              <mc:Fallback>
                <p:oleObj name="Image" r:id="rId3" imgW="10031400" imgH="4875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3157" y="1490979"/>
                        <a:ext cx="10031412" cy="487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008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6B16-BFFD-4002-AB91-0AAFAB2C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D3C860-0953-4D87-B573-D90206DD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80210"/>
            <a:ext cx="5766435" cy="44967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i="1" dirty="0" err="1"/>
              <a:t>StateMachineBehaviour</a:t>
            </a:r>
            <a:r>
              <a:rPr lang="en-US" altLang="ko-KR" i="1" dirty="0"/>
              <a:t> Class </a:t>
            </a:r>
            <a:r>
              <a:rPr lang="ko-KR" altLang="en-US" dirty="0"/>
              <a:t>클래스 상속받아서 등록 하여 </a:t>
            </a:r>
            <a:r>
              <a:rPr lang="en-US" altLang="ko-KR" dirty="0"/>
              <a:t>UI</a:t>
            </a:r>
            <a:r>
              <a:rPr lang="ko-KR" altLang="en-US" dirty="0"/>
              <a:t>연동 하여 사용하는 방법이다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D46C1FC4-E34F-404B-8A5C-4A93323607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459621"/>
              </p:ext>
            </p:extLst>
          </p:nvPr>
        </p:nvGraphicFramePr>
        <p:xfrm>
          <a:off x="329564" y="253999"/>
          <a:ext cx="5576775" cy="641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Image" r:id="rId4" imgW="5523480" imgH="6348960" progId="Photoshop.Image.13">
                  <p:embed/>
                </p:oleObj>
              </mc:Choice>
              <mc:Fallback>
                <p:oleObj name="Image" r:id="rId4" imgW="5523480" imgH="63489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564" y="253999"/>
                        <a:ext cx="5576775" cy="641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840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362F8-69F6-4BEC-A30B-29F6994D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25A31-2585-4FEE-8E22-4D8CD5CD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9D81D6-D320-41F5-9076-21B0BFE1BE0E}"/>
              </a:ext>
            </a:extLst>
          </p:cNvPr>
          <p:cNvSpPr/>
          <p:nvPr/>
        </p:nvSpPr>
        <p:spPr>
          <a:xfrm>
            <a:off x="329565" y="193675"/>
            <a:ext cx="7403646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Collections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Generic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참고용 자료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// https://docs.unity3d.com/kr/current/Manual/StateMachineBehaviours.html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Du3Project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RequireComponent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typeof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))]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UIFSMAnimatorControl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LinkAnimator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E_UIState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m_CurrentUIState = </a:t>
            </a:r>
            <a:r>
              <a:rPr lang="it-IT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E_UIState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it-IT" altLang="ko-KR" sz="12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UIWorldFSMElement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UIBattleFSMElement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UIOptionFSMElement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UIFieldMapFSMElement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m_UIFSMElementComArray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E_UIState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ChangeUGUI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E_UIState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p_uistate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m_CurrentUIState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p_uistate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m_CurrentUIState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p_uistate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it-IT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LinkAnimator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it-IT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SetTrigger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it-IT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m_CurrentUIState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it-IT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//... 1</a:t>
            </a:r>
          </a:p>
        </p:txBody>
      </p:sp>
    </p:spTree>
    <p:extLst>
      <p:ext uri="{BB962C8B-B14F-4D97-AF65-F5344CB8AC3E}">
        <p14:creationId xmlns:p14="http://schemas.microsoft.com/office/powerpoint/2010/main" val="117121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EB3A0-0253-45DD-925E-D81A1909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C7F81-834C-474F-8D77-705071A7D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0517AE-9B34-4F88-A2B4-30E8473DFE3D}"/>
              </a:ext>
            </a:extLst>
          </p:cNvPr>
          <p:cNvSpPr/>
          <p:nvPr/>
        </p:nvSpPr>
        <p:spPr>
          <a:xfrm>
            <a:off x="329565" y="193675"/>
            <a:ext cx="8683806" cy="6740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//... 1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LinkAnimator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LinkAnimator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Animator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FSMANI_Worldmap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worldmap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LinkAnimator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GetBehaviour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FSMANI_Worldmap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worldmap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UILinkGameObject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UIWorldFSMElement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UIWorldFSMElement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FSMANI_Battle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battle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LinkAnimator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GetBehaviour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FSMANI_Battle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battle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UILinkGameObject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UIBattleFSMElement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UIBattleFSMElement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FSMANI_Option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option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LinkAnimator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GetBehaviour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FSMANI_Option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option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UILinkGameObject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UIOptionFSMElement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UIOptionFSMElement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FSMANI_FieldMap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fieldmap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LinkAnimator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GetBehaviour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FSMANI_FieldMap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fieldmap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UILinkGameObject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UIFieldMapFSMElement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UIFieldMapFSMElement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SetActive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 완성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형태로바꿀수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있음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아이디어는 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FSMANI_Option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에서 옵션값을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받아올수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있음 그것으로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각가의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엘리멘트를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적용할수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있음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ContextMenu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"[</a:t>
            </a:r>
            <a:r>
              <a:rPr lang="ko-KR" altLang="en-US" sz="12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스테이터스바꾸기</a:t>
            </a:r>
            <a:r>
              <a:rPr lang="en-US" altLang="ko-KR" sz="12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]"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Editor_SetChangeType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ChangeUGUI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m_CurrentUIState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it-IT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LinkAnimator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it-IT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SetTrigger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it-IT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m_CurrentUIState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it-IT" altLang="ko-KR" sz="1200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ToString</a:t>
            </a:r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049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AC082-063D-423B-A097-54454828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88F17-4689-4776-9417-A35312BC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251" y="1693273"/>
            <a:ext cx="7238183" cy="44967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UIFSMAnimatorControl</a:t>
            </a:r>
            <a:r>
              <a:rPr lang="en-US" altLang="ko-KR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</a:p>
          <a:p>
            <a:pPr marL="0" indent="0">
              <a:buNone/>
            </a:pP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UIState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를 호출하여서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UI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상태를 변경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할수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있는 구조를 </a:t>
            </a:r>
            <a:r>
              <a:rPr lang="ko-KR" altLang="en-US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만들수</a:t>
            </a: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 있다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애니메이션도 같이 적용이 가능하다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UIFSMElement</a:t>
            </a:r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함수는</a:t>
            </a:r>
            <a:endParaRPr lang="en-US" altLang="ko-KR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는 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public class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UIFSMElement</a:t>
            </a:r>
            <a:r>
              <a:rPr lang="en-US" altLang="ko-KR" dirty="0"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돋움체" panose="020B0609000101010101" pitchFamily="49" charset="-127"/>
                <a:ea typeface="돋움체" panose="020B0609000101010101" pitchFamily="49" charset="-127"/>
              </a:rPr>
              <a:t>로 만들도록 한다</a:t>
            </a:r>
            <a:endParaRPr lang="en-US" altLang="ko-KR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5C745174-8CC2-491A-AA9F-DD22AD127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975239"/>
              </p:ext>
            </p:extLst>
          </p:nvPr>
        </p:nvGraphicFramePr>
        <p:xfrm>
          <a:off x="329565" y="193675"/>
          <a:ext cx="4171950" cy="633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Image" r:id="rId3" imgW="5523480" imgH="8393400" progId="Photoshop.Image.13">
                  <p:embed/>
                </p:oleObj>
              </mc:Choice>
              <mc:Fallback>
                <p:oleObj name="Image" r:id="rId3" imgW="5523480" imgH="8393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" y="193675"/>
                        <a:ext cx="4171950" cy="633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45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E9B07-6FF2-4BE1-B057-A80B5389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9F066-E274-4DF4-98F9-C983BB4B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1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06AAF-9055-4901-84C2-CE3D199D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FA8AD-7AE5-4430-A710-1439A42B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4310743"/>
            <a:ext cx="11532870" cy="1866220"/>
          </a:xfrm>
        </p:spPr>
        <p:txBody>
          <a:bodyPr/>
          <a:lstStyle/>
          <a:p>
            <a:r>
              <a:rPr lang="ko-KR" altLang="en-US" dirty="0"/>
              <a:t>일반적인 게임 개발 도구는 상태 </a:t>
            </a:r>
            <a:r>
              <a:rPr lang="ko-KR" altLang="en-US" dirty="0" err="1"/>
              <a:t>머신입니다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내용 개체 틀 8">
            <a:extLst>
              <a:ext uri="{FF2B5EF4-FFF2-40B4-BE49-F238E27FC236}">
                <a16:creationId xmlns:a16="http://schemas.microsoft.com/office/drawing/2014/main" id="{D4D3ACFC-6604-4354-BBC9-57064BD5D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589" y="365125"/>
            <a:ext cx="6752822" cy="36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2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56355-6D31-40C7-9193-75BD5B880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300446"/>
            <a:ext cx="11532870" cy="5876517"/>
          </a:xfrm>
        </p:spPr>
        <p:txBody>
          <a:bodyPr/>
          <a:lstStyle/>
          <a:p>
            <a:r>
              <a:rPr lang="ko-KR" altLang="en-US" dirty="0"/>
              <a:t>이것은 애니메이션</a:t>
            </a:r>
            <a:r>
              <a:rPr lang="en-US" altLang="ko-KR" dirty="0"/>
              <a:t>,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게임 흐름</a:t>
            </a:r>
            <a:r>
              <a:rPr lang="en-US" altLang="ko-KR" dirty="0"/>
              <a:t>, AI </a:t>
            </a:r>
            <a:r>
              <a:rPr lang="ko-KR" altLang="en-US" dirty="0"/>
              <a:t>등을 다루는 등 모든 곳에서 사용됩니다</a:t>
            </a:r>
            <a:r>
              <a:rPr lang="en-US" altLang="ko-KR" dirty="0"/>
              <a:t>. </a:t>
            </a:r>
            <a:r>
              <a:rPr lang="ko-KR" altLang="en-US" dirty="0"/>
              <a:t>이것은 키트에 있어야 하는 필수 도구입니다</a:t>
            </a:r>
            <a:r>
              <a:rPr lang="en-US" altLang="ko-KR" dirty="0"/>
              <a:t>. JRPG</a:t>
            </a:r>
            <a:r>
              <a:rPr lang="ko-KR" altLang="en-US" dirty="0"/>
              <a:t>의 경우 상대 </a:t>
            </a:r>
            <a:r>
              <a:rPr lang="ko-KR" altLang="en-US" dirty="0" err="1"/>
              <a:t>머신을</a:t>
            </a:r>
            <a:r>
              <a:rPr lang="ko-KR" altLang="en-US" dirty="0"/>
              <a:t> 사용하여 다양한 게임 모드를 처리할 수 있습니다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우선 정상적인 상태 </a:t>
            </a:r>
            <a:r>
              <a:rPr lang="ko-KR" altLang="en-US" dirty="0" err="1"/>
              <a:t>머신을</a:t>
            </a:r>
            <a:r>
              <a:rPr lang="ko-KR" altLang="en-US" dirty="0"/>
              <a:t> 살펴본 뒤에 약간 섞어서 </a:t>
            </a:r>
            <a:r>
              <a:rPr lang="en-US" altLang="ko-KR" dirty="0"/>
              <a:t>JRPG</a:t>
            </a:r>
            <a:r>
              <a:rPr lang="ko-KR" altLang="en-US" dirty="0"/>
              <a:t>에 좀 더 적합하게 만들어 봅시다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그러나 먼저 아래 그림을 보면서 일반적인 게임 흐름에 대해 잠시 고려해봅시다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AFCC75-6792-4108-8466-1C102C64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998" y="2207487"/>
            <a:ext cx="4928003" cy="44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6DB9-F5C0-4F08-812B-3FD2D2ED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3D3C9-48FD-4865-93BF-362A5AD7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전형적인 </a:t>
            </a:r>
            <a:r>
              <a:rPr lang="en-US" altLang="ko-KR" dirty="0"/>
              <a:t>JRPG</a:t>
            </a:r>
            <a:r>
              <a:rPr lang="ko-KR" altLang="en-US" dirty="0"/>
              <a:t>에서는 보통 지역 맵 게임 모드에서 시작해 타운 주변을 자유롭게 </a:t>
            </a:r>
            <a:r>
              <a:rPr lang="ko-KR" altLang="en-US" dirty="0" err="1"/>
              <a:t>돌아가니고</a:t>
            </a:r>
            <a:r>
              <a:rPr lang="ko-KR" altLang="en-US" dirty="0"/>
              <a:t> 주민들과 상호작용할 것입니다</a:t>
            </a:r>
            <a:r>
              <a:rPr lang="en-US" altLang="ko-KR" dirty="0"/>
              <a:t>. </a:t>
            </a:r>
            <a:r>
              <a:rPr lang="ko-KR" altLang="en-US" dirty="0"/>
              <a:t>마을을 떠날 수 있는 부분부터 다른 게임 모드로 진입하고 월드 </a:t>
            </a:r>
            <a:r>
              <a:rPr lang="ko-KR" altLang="en-US" dirty="0" err="1"/>
              <a:t>맵을</a:t>
            </a:r>
            <a:r>
              <a:rPr lang="ko-KR" altLang="en-US" dirty="0"/>
              <a:t> 볼 겁니다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월드 </a:t>
            </a:r>
            <a:r>
              <a:rPr lang="ko-KR" altLang="en-US" dirty="0" err="1"/>
              <a:t>맵은</a:t>
            </a:r>
            <a:r>
              <a:rPr lang="ko-KR" altLang="en-US" dirty="0"/>
              <a:t> 지역 </a:t>
            </a:r>
            <a:r>
              <a:rPr lang="ko-KR" altLang="en-US" dirty="0" err="1"/>
              <a:t>맵과</a:t>
            </a:r>
            <a:r>
              <a:rPr lang="ko-KR" altLang="en-US" dirty="0"/>
              <a:t> 매우 비슷하게 작동하지만 훨씬 큰 규모입니다</a:t>
            </a:r>
            <a:r>
              <a:rPr lang="en-US" altLang="ko-KR" dirty="0"/>
              <a:t>; </a:t>
            </a:r>
            <a:r>
              <a:rPr lang="ko-KR" altLang="en-US" dirty="0"/>
              <a:t>나무와 울타리 대신 산과 마을을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월드맵에서</a:t>
            </a:r>
            <a:r>
              <a:rPr lang="ko-KR" altLang="en-US" dirty="0"/>
              <a:t> 마을로 다시 돌아가면 지역 </a:t>
            </a:r>
            <a:r>
              <a:rPr lang="ko-KR" altLang="en-US" dirty="0" err="1"/>
              <a:t>맵으로</a:t>
            </a:r>
            <a:r>
              <a:rPr lang="ko-KR" altLang="en-US" dirty="0"/>
              <a:t> 모드가 변할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월드 맵 혹은 지역 </a:t>
            </a:r>
            <a:r>
              <a:rPr lang="ko-KR" altLang="en-US" dirty="0" err="1"/>
              <a:t>맵에서</a:t>
            </a:r>
            <a:r>
              <a:rPr lang="ko-KR" altLang="en-US" dirty="0"/>
              <a:t> 캐릭터를 확인하기 위해 메뉴를 불러올 수 있으며 때로는 월드 </a:t>
            </a:r>
            <a:r>
              <a:rPr lang="ko-KR" altLang="en-US" dirty="0" err="1"/>
              <a:t>맵에서</a:t>
            </a:r>
            <a:r>
              <a:rPr lang="ko-KR" altLang="en-US" dirty="0"/>
              <a:t> 전투를 시작하게 됩니다</a:t>
            </a:r>
            <a:r>
              <a:rPr lang="en-US" altLang="ko-KR" dirty="0"/>
              <a:t>. </a:t>
            </a:r>
            <a:r>
              <a:rPr lang="ko-KR" altLang="en-US" dirty="0"/>
              <a:t>위의 다이어그램은 이러한 게임 모드와 전환을 설명합니다</a:t>
            </a:r>
            <a:endParaRPr lang="en-US" altLang="ko-KR" dirty="0"/>
          </a:p>
          <a:p>
            <a:r>
              <a:rPr lang="ko-KR" altLang="en-US" dirty="0"/>
              <a:t>이것은 </a:t>
            </a:r>
            <a:r>
              <a:rPr lang="en-US" altLang="ko-KR" dirty="0"/>
              <a:t>JRPG </a:t>
            </a:r>
            <a:r>
              <a:rPr lang="ko-KR" altLang="en-US" dirty="0"/>
              <a:t>게임플레이의 기본적인 흐름이며 </a:t>
            </a:r>
            <a:r>
              <a:rPr lang="ko-KR" altLang="en-US" dirty="0" err="1"/>
              <a:t>이것으로부터</a:t>
            </a:r>
            <a:r>
              <a:rPr lang="ko-KR" altLang="en-US" dirty="0"/>
              <a:t> 우리가 게임 상태를 만들 것입니다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>
              <a:buNone/>
            </a:pP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27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740C-064A-454D-A5BC-DC11020F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상태 </a:t>
            </a:r>
            <a:r>
              <a:rPr lang="ko-KR" altLang="en-US" b="1" dirty="0" err="1"/>
              <a:t>머신의</a:t>
            </a:r>
            <a:r>
              <a:rPr lang="ko-KR" altLang="en-US" b="1" dirty="0"/>
              <a:t> 복잡성 처리하기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05880-B787-4777-B78E-92EDAA39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상태 </a:t>
            </a:r>
            <a:r>
              <a:rPr lang="ko-KR" altLang="en-US" dirty="0" err="1"/>
              <a:t>머신은</a:t>
            </a:r>
            <a:r>
              <a:rPr lang="ko-KR" altLang="en-US" dirty="0"/>
              <a:t> 우리의 목적을 위해서 게임의 다양한 모드를 전부 보유하고 있는 코드 조각이며</a:t>
            </a:r>
            <a:r>
              <a:rPr lang="en-US" altLang="ko-KR" dirty="0"/>
              <a:t>, </a:t>
            </a:r>
            <a:r>
              <a:rPr lang="ko-KR" altLang="en-US" dirty="0"/>
              <a:t>한 모드에서 다른 모드로 이동할 수 있도록 하며</a:t>
            </a:r>
            <a:r>
              <a:rPr lang="en-US" altLang="ko-KR" dirty="0"/>
              <a:t>, </a:t>
            </a:r>
            <a:r>
              <a:rPr lang="ko-KR" altLang="en-US" dirty="0"/>
              <a:t>현재 모드가 </a:t>
            </a:r>
            <a:r>
              <a:rPr lang="ko-KR" altLang="en-US" dirty="0" err="1"/>
              <a:t>무엇이든지간에</a:t>
            </a:r>
            <a:r>
              <a:rPr lang="ko-KR" altLang="en-US" dirty="0"/>
              <a:t> 업데이트하고 렌더링합니다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구현 언어에 따라 상태 </a:t>
            </a:r>
            <a:r>
              <a:rPr lang="ko-KR" altLang="en-US" dirty="0" err="1"/>
              <a:t>머신은</a:t>
            </a:r>
            <a:r>
              <a:rPr lang="ko-KR" altLang="en-US" dirty="0"/>
              <a:t> 일반적으로 </a:t>
            </a:r>
            <a:r>
              <a:rPr lang="en-US" altLang="ko-KR" dirty="0" err="1"/>
              <a:t>StateMachine</a:t>
            </a:r>
            <a:r>
              <a:rPr lang="ko-KR" altLang="en-US" dirty="0"/>
              <a:t> 클래스와 모든 상태를 구현하는 </a:t>
            </a:r>
            <a:r>
              <a:rPr lang="en-US" altLang="ko-KR" dirty="0" err="1"/>
              <a:t>IState</a:t>
            </a:r>
            <a:r>
              <a:rPr lang="ko-KR" altLang="en-US" dirty="0"/>
              <a:t> 인터페이스로 구성됩니다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/>
              <a:t>상태 </a:t>
            </a:r>
            <a:r>
              <a:rPr lang="ko-KR" altLang="en-US" dirty="0" err="1"/>
              <a:t>머신은</a:t>
            </a:r>
            <a:r>
              <a:rPr lang="ko-KR" altLang="en-US" dirty="0"/>
              <a:t> 의사 코드에서 기본 시스템을 스케치하는 것으로 가장 잘 설명됩니다</a:t>
            </a:r>
          </a:p>
        </p:txBody>
      </p:sp>
    </p:spTree>
    <p:extLst>
      <p:ext uri="{BB962C8B-B14F-4D97-AF65-F5344CB8AC3E}">
        <p14:creationId xmlns:p14="http://schemas.microsoft.com/office/powerpoint/2010/main" val="395334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A2948-8696-4960-B992-71100CB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F4556-3ADC-4AF1-81F8-32C8A3D7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" y="6491377"/>
            <a:ext cx="9000309" cy="575629"/>
          </a:xfrm>
        </p:spPr>
        <p:txBody>
          <a:bodyPr>
            <a:normAutofit/>
          </a:bodyPr>
          <a:lstStyle/>
          <a:p>
            <a:r>
              <a:rPr lang="en-US" altLang="ko-KR" dirty="0"/>
              <a:t>string </a:t>
            </a:r>
            <a:r>
              <a:rPr lang="ko-KR" altLang="en-US" dirty="0"/>
              <a:t>기반을 꼭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화 시켜서 만들도록 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990CD2-12BB-4F2E-87F7-D2C351A5654F}"/>
              </a:ext>
            </a:extLst>
          </p:cNvPr>
          <p:cNvSpPr/>
          <p:nvPr/>
        </p:nvSpPr>
        <p:spPr>
          <a:xfrm>
            <a:off x="329565" y="366623"/>
            <a:ext cx="7129326" cy="61247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i="1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i="1" dirty="0" err="1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Serializable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</a:p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StateMachine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mStates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mCurrentState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EmptyState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mCurrentState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mCurrentState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Change(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mCurrentState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OnExit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mCurrentState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mStates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mCurrentState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OnEnter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p_data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state)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mStates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4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447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1F0B53-D8B1-4F20-BFC1-7501583F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270456"/>
            <a:ext cx="11532870" cy="3347955"/>
          </a:xfrm>
        </p:spPr>
        <p:txBody>
          <a:bodyPr/>
          <a:lstStyle/>
          <a:p>
            <a:r>
              <a:rPr lang="ko-KR" altLang="en-US" dirty="0"/>
              <a:t>예제에서는 필요한 모든 상태를 만들고 </a:t>
            </a:r>
            <a:r>
              <a:rPr lang="en-US" altLang="ko-KR" dirty="0" err="1"/>
              <a:t>StateMachine</a:t>
            </a:r>
            <a:r>
              <a:rPr lang="ko-KR" altLang="en-US" dirty="0"/>
              <a:t>에 추가한 다음 시작 상태를 메인 메뉴로 설정합니다</a:t>
            </a:r>
            <a:r>
              <a:rPr lang="en-US" altLang="ko-KR" dirty="0"/>
              <a:t>. </a:t>
            </a:r>
            <a:r>
              <a:rPr lang="ko-KR" altLang="en-US" dirty="0"/>
              <a:t>이 코드를 실행하면 </a:t>
            </a:r>
            <a:r>
              <a:rPr lang="en-US" altLang="ko-KR" dirty="0" err="1"/>
              <a:t>MainMenuState</a:t>
            </a:r>
            <a:r>
              <a:rPr lang="ko-KR" altLang="en-US" dirty="0"/>
              <a:t>가 먼저 </a:t>
            </a:r>
            <a:r>
              <a:rPr lang="ko-KR" altLang="en-US" dirty="0" err="1"/>
              <a:t>렌더링되고</a:t>
            </a:r>
            <a:r>
              <a:rPr lang="ko-KR" altLang="en-US" dirty="0"/>
              <a:t> 업데이트될 것입니다</a:t>
            </a:r>
            <a:r>
              <a:rPr lang="en-US" altLang="ko-KR" dirty="0"/>
              <a:t>. </a:t>
            </a:r>
            <a:r>
              <a:rPr lang="ko-KR" altLang="en-US" dirty="0"/>
              <a:t>이것은 처음 게임을 실행했을 때 대부분의 게임에서 보는 </a:t>
            </a:r>
            <a:r>
              <a:rPr lang="ko-KR" altLang="en-US" i="1" dirty="0"/>
              <a:t>게임 시작</a:t>
            </a:r>
            <a:r>
              <a:rPr lang="ko-KR" altLang="en-US" dirty="0"/>
              <a:t>과 </a:t>
            </a:r>
            <a:r>
              <a:rPr lang="ko-KR" altLang="en-US" i="1" dirty="0"/>
              <a:t>게임 로드</a:t>
            </a:r>
            <a:r>
              <a:rPr lang="ko-KR" altLang="en-US" dirty="0"/>
              <a:t>같은 옵션이 있는 메뉴를 나타냅니다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유저가 </a:t>
            </a:r>
            <a:r>
              <a:rPr lang="ko-KR" altLang="en-US" i="1" dirty="0"/>
              <a:t>게임 시작</a:t>
            </a:r>
            <a:r>
              <a:rPr lang="ko-KR" altLang="en-US" dirty="0"/>
              <a:t>을 선택할 때 </a:t>
            </a:r>
            <a:r>
              <a:rPr lang="en-US" altLang="ko-KR" dirty="0" err="1"/>
              <a:t>MainMenuState</a:t>
            </a:r>
            <a:r>
              <a:rPr lang="ko-KR" altLang="en-US" dirty="0"/>
              <a:t>는 </a:t>
            </a:r>
            <a:r>
              <a:rPr lang="en-US" altLang="ko-KR" dirty="0" err="1"/>
              <a:t>gGameMode.Change</a:t>
            </a:r>
            <a:r>
              <a:rPr lang="en-US" altLang="ko-KR" dirty="0"/>
              <a:t>("</a:t>
            </a:r>
            <a:r>
              <a:rPr lang="en-US" altLang="ko-KR" dirty="0" err="1"/>
              <a:t>localmap</a:t>
            </a:r>
            <a:r>
              <a:rPr lang="en-US" altLang="ko-KR" dirty="0"/>
              <a:t>", "map_001")</a:t>
            </a:r>
            <a:r>
              <a:rPr lang="ko-KR" altLang="en-US" dirty="0"/>
              <a:t> 같은 것을 호출하고 </a:t>
            </a:r>
            <a:r>
              <a:rPr lang="en-US" altLang="ko-KR" dirty="0" err="1"/>
              <a:t>LocalMapState</a:t>
            </a:r>
            <a:r>
              <a:rPr lang="ko-KR" altLang="en-US" dirty="0"/>
              <a:t>가 새로운 현재 상태가 될 것입니다</a:t>
            </a:r>
            <a:r>
              <a:rPr lang="en-US" altLang="ko-KR" dirty="0"/>
              <a:t>. </a:t>
            </a:r>
            <a:r>
              <a:rPr lang="ko-KR" altLang="en-US" dirty="0"/>
              <a:t>이 상태는 지도를 업데이트하고 렌더링할 것이며</a:t>
            </a:r>
            <a:r>
              <a:rPr lang="en-US" altLang="ko-KR" dirty="0"/>
              <a:t>, </a:t>
            </a:r>
            <a:r>
              <a:rPr lang="ko-KR" altLang="en-US" dirty="0"/>
              <a:t>플레이어가 게임 탐험을 시작할 수 있도록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아래 다이어그램은 </a:t>
            </a:r>
            <a:r>
              <a:rPr lang="en-US" altLang="ko-KR" dirty="0" err="1"/>
              <a:t>WorldMapState</a:t>
            </a:r>
            <a:r>
              <a:rPr lang="ko-KR" altLang="en-US" dirty="0"/>
              <a:t>과 </a:t>
            </a:r>
            <a:r>
              <a:rPr lang="en-US" altLang="ko-KR" dirty="0" err="1"/>
              <a:t>BattleState</a:t>
            </a:r>
            <a:r>
              <a:rPr lang="ko-KR" altLang="en-US" dirty="0"/>
              <a:t> 사이를 이동하는 상태 </a:t>
            </a:r>
            <a:r>
              <a:rPr lang="ko-KR" altLang="en-US" dirty="0" err="1"/>
              <a:t>머신의</a:t>
            </a:r>
            <a:r>
              <a:rPr lang="ko-KR" altLang="en-US" dirty="0"/>
              <a:t> 시각화를 보여줍니다</a:t>
            </a:r>
            <a:r>
              <a:rPr lang="en-US" altLang="ko-KR" dirty="0"/>
              <a:t>. </a:t>
            </a:r>
            <a:r>
              <a:rPr lang="ko-KR" altLang="en-US" dirty="0"/>
              <a:t>게임에서 이것은 세계를 방황하는 플레이어</a:t>
            </a:r>
            <a:r>
              <a:rPr lang="en-US" altLang="ko-KR" dirty="0"/>
              <a:t>, </a:t>
            </a:r>
            <a:r>
              <a:rPr lang="ko-KR" altLang="en-US" dirty="0"/>
              <a:t>몬스터에 의해 공격당함</a:t>
            </a:r>
            <a:r>
              <a:rPr lang="en-US" altLang="ko-KR" dirty="0"/>
              <a:t>, </a:t>
            </a:r>
            <a:r>
              <a:rPr lang="ko-KR" altLang="en-US" dirty="0"/>
              <a:t>전투 모드로 진입함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맵에</a:t>
            </a:r>
            <a:r>
              <a:rPr lang="ko-KR" altLang="en-US" dirty="0"/>
              <a:t> 돌아오기와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2D0FD9-71A4-4396-ACDC-FFE83F05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60" y="3428999"/>
            <a:ext cx="6197278" cy="33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9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A1D6D13-3746-4F62-B8ED-51DCE24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상태 스택으로 게임 로직을 더 쉽게 만들기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F3BEDA-E47A-4B06-A8A7-0CB9B88A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65" y="1332411"/>
            <a:ext cx="11532870" cy="3239590"/>
          </a:xfrm>
        </p:spPr>
        <p:txBody>
          <a:bodyPr/>
          <a:lstStyle/>
          <a:p>
            <a:r>
              <a:rPr lang="ko-KR" altLang="en-US" dirty="0"/>
              <a:t>아래 다이어그램에 </a:t>
            </a:r>
            <a:r>
              <a:rPr lang="ko-KR" altLang="en-US" dirty="0" err="1"/>
              <a:t>나오는대로</a:t>
            </a:r>
            <a:r>
              <a:rPr lang="ko-KR" altLang="en-US" dirty="0"/>
              <a:t> 표준 상태 </a:t>
            </a:r>
            <a:r>
              <a:rPr lang="ko-KR" altLang="en-US" dirty="0" err="1"/>
              <a:t>머신을</a:t>
            </a:r>
            <a:r>
              <a:rPr lang="ko-KR" altLang="en-US" dirty="0"/>
              <a:t> 상태 스택으로 전환할 수 있습니다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 err="1"/>
              <a:t>MainMenuState</a:t>
            </a:r>
            <a:r>
              <a:rPr lang="ko-KR" altLang="en-US" dirty="0"/>
              <a:t>는 게임 시작시에 스택에 맨 먼저 푸시됩니다</a:t>
            </a:r>
            <a:r>
              <a:rPr lang="en-US" altLang="ko-KR" dirty="0"/>
              <a:t>. </a:t>
            </a:r>
            <a:r>
              <a:rPr lang="ko-KR" altLang="en-US" dirty="0"/>
              <a:t>새로운 게임을 시작하면 </a:t>
            </a:r>
            <a:r>
              <a:rPr lang="en-US" altLang="ko-KR" dirty="0" err="1"/>
              <a:t>LocalMapState</a:t>
            </a:r>
            <a:r>
              <a:rPr lang="ko-KR" altLang="en-US" dirty="0"/>
              <a:t>가 그 위에 푸시됩니다</a:t>
            </a:r>
            <a:r>
              <a:rPr lang="en-US" altLang="ko-KR" dirty="0"/>
              <a:t>. </a:t>
            </a:r>
            <a:r>
              <a:rPr lang="ko-KR" altLang="en-US" dirty="0"/>
              <a:t>이 시점에서 </a:t>
            </a:r>
            <a:r>
              <a:rPr lang="en-US" altLang="ko-KR" dirty="0" err="1"/>
              <a:t>MainMenuState</a:t>
            </a:r>
            <a:r>
              <a:rPr lang="ko-KR" altLang="en-US" dirty="0"/>
              <a:t>는 </a:t>
            </a:r>
            <a:r>
              <a:rPr lang="ko-KR" altLang="en-US" dirty="0" err="1"/>
              <a:t>렌더링되거나</a:t>
            </a:r>
            <a:r>
              <a:rPr lang="ko-KR" altLang="en-US" dirty="0"/>
              <a:t> 업데이트되지는 않지만 돌아올 때의 준비를 위해 기다리고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 다음 전투를 시작하면 </a:t>
            </a:r>
            <a:r>
              <a:rPr lang="en-US" altLang="ko-KR" dirty="0" err="1"/>
              <a:t>BattleState</a:t>
            </a:r>
            <a:r>
              <a:rPr lang="ko-KR" altLang="en-US" dirty="0"/>
              <a:t>가 맨 위로 푸시됩니다</a:t>
            </a:r>
            <a:r>
              <a:rPr lang="en-US" altLang="ko-KR" dirty="0"/>
              <a:t>; </a:t>
            </a:r>
            <a:r>
              <a:rPr lang="ko-KR" altLang="en-US" dirty="0"/>
              <a:t>전투가 끝나면 스택에서 </a:t>
            </a:r>
            <a:r>
              <a:rPr lang="ko-KR" altLang="en-US" dirty="0" err="1"/>
              <a:t>팝되고</a:t>
            </a:r>
            <a:r>
              <a:rPr lang="ko-KR" altLang="en-US" dirty="0"/>
              <a:t> 전투 전에 있던 장소로 되돌아갑니다</a:t>
            </a:r>
            <a:r>
              <a:rPr lang="en-US" altLang="ko-KR" dirty="0"/>
              <a:t>. </a:t>
            </a:r>
            <a:r>
              <a:rPr lang="ko-KR" altLang="en-US" dirty="0"/>
              <a:t>게임에서 죽었다면 </a:t>
            </a:r>
            <a:r>
              <a:rPr lang="en-US" altLang="ko-KR" dirty="0" err="1"/>
              <a:t>LocalMapState</a:t>
            </a:r>
            <a:r>
              <a:rPr lang="ko-KR" altLang="en-US" dirty="0"/>
              <a:t>이 </a:t>
            </a:r>
            <a:r>
              <a:rPr lang="ko-KR" altLang="en-US" dirty="0" err="1"/>
              <a:t>팝되고</a:t>
            </a:r>
            <a:r>
              <a:rPr lang="ko-KR" altLang="en-US" dirty="0"/>
              <a:t> </a:t>
            </a:r>
            <a:r>
              <a:rPr lang="en-US" altLang="ko-KR" dirty="0" err="1"/>
              <a:t>MainMenuState</a:t>
            </a:r>
            <a:r>
              <a:rPr lang="ko-KR" altLang="en-US" dirty="0"/>
              <a:t>로 돌아옵니다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아래 다이어그램은 상태 스택을 </a:t>
            </a:r>
            <a:r>
              <a:rPr lang="ko-KR" altLang="en-US" dirty="0" err="1"/>
              <a:t>시각화하여</a:t>
            </a:r>
            <a:r>
              <a:rPr lang="ko-KR" altLang="en-US" dirty="0"/>
              <a:t> </a:t>
            </a:r>
            <a:r>
              <a:rPr lang="en-US" altLang="ko-KR" dirty="0" err="1"/>
              <a:t>InGameMenuState</a:t>
            </a:r>
            <a:r>
              <a:rPr lang="ko-KR" altLang="en-US" dirty="0"/>
              <a:t>가 스택에 푸시된 다음 </a:t>
            </a:r>
            <a:r>
              <a:rPr lang="ko-KR" altLang="en-US" dirty="0" err="1"/>
              <a:t>팝되는</a:t>
            </a:r>
            <a:r>
              <a:rPr lang="ko-KR" altLang="en-US" dirty="0"/>
              <a:t> 것을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7F1D1-1214-4DB9-83DA-8572C314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76" y="4118972"/>
            <a:ext cx="4786587" cy="2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2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3B5E0-AC4F-433D-ACA6-BAB06206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1E70C-E4F8-4559-9C73-A2079850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BFE52D-A3B3-4180-9199-D335F72EF732}"/>
              </a:ext>
            </a:extLst>
          </p:cNvPr>
          <p:cNvSpPr/>
          <p:nvPr/>
        </p:nvSpPr>
        <p:spPr>
          <a:xfrm>
            <a:off x="329565" y="193675"/>
            <a:ext cx="5614035" cy="6370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Code_StateStackMachine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mStates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m_Stack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Stack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top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m_Stack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Peek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UpdateState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elapsedTime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Render()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top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m_Stack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Peek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Render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Push(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name)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m_Stack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top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m_Stack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Peek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OnExit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state =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mStates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m_Stack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Push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2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OnEnter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52B3FC-900E-404B-9D87-942CC67C37B2}"/>
              </a:ext>
            </a:extLst>
          </p:cNvPr>
          <p:cNvSpPr/>
          <p:nvPr/>
        </p:nvSpPr>
        <p:spPr>
          <a:xfrm>
            <a:off x="6348549" y="175320"/>
            <a:ext cx="5320937" cy="63401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... 1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Pop()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m_Stack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i="1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&lt;= 1)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pop =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m_Stack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pop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OnExit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top =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m_Stack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Peek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top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OnEnter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pop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Add(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mStates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ContainsKey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mStates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mStates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p_name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p_state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252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1314</Words>
  <Application>Microsoft Office PowerPoint</Application>
  <PresentationFormat>와이드스크린</PresentationFormat>
  <Paragraphs>198</Paragraphs>
  <Slides>15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돋움체</vt:lpstr>
      <vt:lpstr>맑은 고딕</vt:lpstr>
      <vt:lpstr>Arial</vt:lpstr>
      <vt:lpstr>Office 테마</vt:lpstr>
      <vt:lpstr>Adobe Photoshop Image</vt:lpstr>
      <vt:lpstr>FSM  UGUI</vt:lpstr>
      <vt:lpstr>PowerPoint 프레젠테이션</vt:lpstr>
      <vt:lpstr>PowerPoint 프레젠테이션</vt:lpstr>
      <vt:lpstr>PowerPoint 프레젠테이션</vt:lpstr>
      <vt:lpstr>상태 머신의 복잡성 처리하기</vt:lpstr>
      <vt:lpstr>PowerPoint 프레젠테이션</vt:lpstr>
      <vt:lpstr>PowerPoint 프레젠테이션</vt:lpstr>
      <vt:lpstr>상태 스택으로 게임 로직을 더 쉽게 만들기</vt:lpstr>
      <vt:lpstr>PowerPoint 프레젠테이션</vt:lpstr>
      <vt:lpstr>Animator를 이용한 FSM사용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나여</cp:lastModifiedBy>
  <cp:revision>440</cp:revision>
  <dcterms:created xsi:type="dcterms:W3CDTF">2019-03-01T18:32:41Z</dcterms:created>
  <dcterms:modified xsi:type="dcterms:W3CDTF">2019-08-26T04:47:58Z</dcterms:modified>
</cp:coreProperties>
</file>