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58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2" r:id="rId32"/>
    <p:sldId id="289" r:id="rId33"/>
    <p:sldId id="290" r:id="rId34"/>
    <p:sldId id="291" r:id="rId35"/>
    <p:sldId id="28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7" autoAdjust="0"/>
    <p:restoredTop sz="78336" autoAdjust="0"/>
  </p:normalViewPr>
  <p:slideViewPr>
    <p:cSldViewPr snapToGrid="0">
      <p:cViewPr varScale="1">
        <p:scale>
          <a:sx n="73" d="100"/>
          <a:sy n="73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CE28-D93D-4D57-B89F-21945EC20E2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AF1BA-E0B3-4D9E-B65E-085E963BC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30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subakit1.hateblo.jp/entry/2015/01/21/233000" TargetMode="External"/><Relationship Id="rId7" Type="http://schemas.openxmlformats.org/officeDocument/2006/relationships/hyperlink" Target="https://bitbucket.org/UnityUIExtensions/unity-ui-extensions/src/master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unityuiextensions.tumblr.com/" TargetMode="External"/><Relationship Id="rId5" Type="http://schemas.openxmlformats.org/officeDocument/2006/relationships/hyperlink" Target="https://github.com/tenpn/unity3d-ui/blob/master/UnityEngine.UI/EventSystem/UIBehaviour.cs" TargetMode="External"/><Relationship Id="rId4" Type="http://schemas.openxmlformats.org/officeDocument/2006/relationships/hyperlink" Target="https://github.com/tsubaki/Unity_UI_Samples/tree/master/Assets/InfiniteScrol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CgG7WIkV0s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clonefactor.com/wordpress/program/unity3d/1519/" TargetMode="External"/><Relationship Id="rId4" Type="http://schemas.openxmlformats.org/officeDocument/2006/relationships/hyperlink" Target="https://forum.unity.com/threads/nested-scrollrect.268551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1195885/move-views-under-scrollview-on-pull-to-refresh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Infinity Scrolling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자료들</a:t>
            </a:r>
            <a:endParaRPr lang="ko-KR" altLang="en-US" b="0" dirty="0">
              <a:effectLst/>
            </a:endParaRPr>
          </a:p>
          <a:p>
            <a:pPr rtl="0"/>
            <a:br>
              <a:rPr lang="ko-KR" altLang="en-US" b="0" dirty="0">
                <a:effectLst/>
              </a:rPr>
            </a:b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일본어로 된 사이트 사용법들 대략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나온것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실제 참고용임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http://tsubakit1.hateblo.jp/entry/2015/01/21/233000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깃소스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https://github.com/tsubaki/Unity_UI_Samples/tree/master/Assets/InfiniteScroll</a:t>
            </a:r>
            <a:endParaRPr lang="ko-KR" altLang="en-US" b="0" dirty="0">
              <a:effectLst/>
            </a:endParaRPr>
          </a:p>
          <a:p>
            <a:pPr rtl="0"/>
            <a:br>
              <a:rPr lang="ko-KR" altLang="en-US" b="0" dirty="0">
                <a:effectLst/>
              </a:rPr>
            </a:br>
            <a:br>
              <a:rPr lang="ko-KR" altLang="en-US" b="0" dirty="0">
                <a:effectLst/>
              </a:rPr>
            </a:br>
            <a:br>
              <a:rPr lang="ko-KR" altLang="en-US" b="0" dirty="0">
                <a:effectLst/>
              </a:rPr>
            </a:b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UIBehaviour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https://github.com/tenpn/unity3d-ui/blob/master/UnityEngine.UI/EventSystem/UIBehaviour.cs</a:t>
            </a:r>
            <a:endParaRPr lang="ko-KR" altLang="en-US" b="0" dirty="0">
              <a:effectLst/>
            </a:endParaRPr>
          </a:p>
          <a:p>
            <a:pPr rtl="0"/>
            <a:br>
              <a:rPr lang="ko-KR" altLang="en-US" b="0" dirty="0">
                <a:effectLst/>
              </a:rPr>
            </a:br>
            <a:br>
              <a:rPr lang="ko-KR" altLang="en-US" b="0" dirty="0">
                <a:effectLst/>
              </a:rPr>
            </a:br>
            <a:br>
              <a:rPr lang="ko-KR" altLang="en-US" b="0" dirty="0">
                <a:effectLst/>
              </a:rPr>
            </a:b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유니티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익스텐션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https://unityuiextensions.tumblr.com/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gitbukit</a:t>
            </a:r>
            <a:endParaRPr lang="en-US" altLang="ko-KR" b="0" dirty="0">
              <a:effectLst/>
            </a:endParaRPr>
          </a:p>
          <a:p>
            <a:pPr rtl="0"/>
            <a:r>
              <a:rPr lang="en-US" altLang="ko-K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https://bitbucket.org/UnityUIExtensions/unity-ui-extensions/src/master/</a:t>
            </a:r>
            <a:endParaRPr lang="en-US" altLang="ko-KR" b="0" dirty="0">
              <a:effectLst/>
            </a:endParaRPr>
          </a:p>
          <a:p>
            <a:br>
              <a:rPr lang="en-US" altLang="ko-KR" dirty="0"/>
            </a:br>
            <a:br>
              <a:rPr lang="ko-KR" altLang="en-US" b="0" dirty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8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SnapScrolling</a:t>
            </a:r>
            <a:r>
              <a:rPr lang="en-US" altLang="ko-KR" dirty="0"/>
              <a:t> </a:t>
            </a:r>
            <a:r>
              <a:rPr lang="ko-KR" altLang="en-US" dirty="0"/>
              <a:t>참고용 소스들은 하단 </a:t>
            </a:r>
            <a:r>
              <a:rPr lang="ko-KR" altLang="en-US" dirty="0" err="1"/>
              <a:t>싸이트를</a:t>
            </a:r>
            <a:r>
              <a:rPr lang="ko-KR" altLang="en-US" dirty="0"/>
              <a:t> 통해서 사용하고 있음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https://www.youtube.com/watch?v=ETqdTIUSf3M</a:t>
            </a:r>
          </a:p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uiextention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이용한 방식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https://www.youtube.com/watch?v=LnKy3_ymEXs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https://www.youtube.com/watch?v=KJlIlWHlfMo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3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ko-KR" altLang="en-US" dirty="0"/>
              <a:t>상단 참고용 소스</a:t>
            </a:r>
            <a:endParaRPr lang="en-US" altLang="ko-KR" dirty="0"/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EventSystems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static Du3Project.InfiniteScroll;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Du3Project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RequireComponent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typeof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UIInfinitySnapControl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MonoBehaviour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,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IBeginDragHandler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,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IEndDragHandler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UIItemSnapControlLimite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LinkSnapControllLimite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#region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참고용 자료들임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("[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참고용자료들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]")]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RectTransform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Content;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m_ParentScroll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MaxItemCount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bool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messageSend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float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LerpSpeed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5f;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bool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targetNearestButton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bool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float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m_ItemScale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0f;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float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m_DivItemScale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0f;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Direction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m_Direction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minButtonNum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Vector2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m_AnchorPos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Vector2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#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endregion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//internal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SetSnapInitSetting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p_maxcount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//{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p_maxcount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//}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void Awake()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m_ParentScroll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GetComponentInParent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m_Direction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InfiniteScroll.Direction.Vertical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m_ParentScroll.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vertical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m_ParentScroll.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m_ParentScroll.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vertical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m_ParentScroll.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Content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m_ParentScroll.content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LinkSnapControllLimite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null)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LinkSnapControllLimite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GetComponentInChildren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UIItemSnapControlLimite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start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하기 전에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호출해야지됨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LinkSnapControllLimite.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InfiniteScroll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&gt;().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DirectionVal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m_Direction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MaxItemCount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LinkSnapControllLimite.ItemCount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movementType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ScrollRect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MovementType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Unrestricted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InfiniteScroll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infinityscroll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LinkSnapControllLimite.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InfiniteScroll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m_ItemScale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infinityscroll.itemScale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m_Direction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infinityscroll.DirectionVal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m_DivItemScale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m_ItemScale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0.5f;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Start()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m_TempMinDistance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Update()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근처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위치값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알기위한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함수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targetNearestButton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Vector2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currpos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Content.anchoredPosition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if(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m_Direction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InfiniteScroll.Direction.Vertical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올라가면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되기때문임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m_TempMinDistance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(int)((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currpos.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m_DivItemScale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/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m_ItemScale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minButtonNum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m_TempMinDistance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else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오른쪽이동이면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쪽이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됨 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m_TempMinDistance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(int)((-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currpos.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m_DivItemScale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/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m_ItemScale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minButtonNum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m_TempMinDistance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minButtonNum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0)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minButtonNum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//float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minDistance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Mathf.Min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(distance);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//for (int i = 0; i &lt; bttn.Length; ++i)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//{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minDistance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distance[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{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minButtonNum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}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//}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(!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LerpToBttn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bttn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minButtonNum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RectTransform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&gt;().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anchoredPosition.x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LerpToBttn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((float)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minButtonNum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-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m_ItemScale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m_AnchorPos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Content.anchoredPosition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float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m_Lerp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0f;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LerpToBttn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(float position)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float lerp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deltaTime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LerpSpeed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(lerp &gt; 1f)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lerp = 1f;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m_Lerp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lerp;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Vector2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Content.anchoredPosition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;// new Vector2(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Content.anchoredPosition.y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m_Direction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InfiniteScroll.Direction.Horizontal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float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Mathf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Lerp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Content.anchoredPosition.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position,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m_Lerp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Mathf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(position -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&lt; 3f)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position;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Mathf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&gt;=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Mathf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(position) - 1f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&amp;&amp;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Mathf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&lt;=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Mathf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(position) + 1f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&amp;&amp; !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messageSend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messageSend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SendMessageFromButton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minButtonNum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newPosition.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position = -1f * position;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float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Mathf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Lerp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Content.anchoredPosition.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position,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m_Lerp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Mathf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(position -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&lt; 3f)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position;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Mathf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&gt;=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Mathf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(position) - 1f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&amp;&amp;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Mathf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&lt;=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Mathf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(position) + 1f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&amp;&amp; !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messageSend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messageSend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SendMessageFromButton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minButtonNum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newPosition.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Content.anchoredPosition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SendMessageFromButton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bttnIndex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bttnIndex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 == 3)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("Message Send");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StartDrag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messageSend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LerpSpeed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5f;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targetNearestButton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EndDrag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OnBeginDrag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StartDrag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OnEndDrag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EndDrag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_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On_GoToButton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if(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0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||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MaxItemCount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버턴 눌러서 이동하도록 처리됨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targetNearestButton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minButtonNum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510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//</a:t>
            </a:r>
            <a:r>
              <a:rPr lang="ko-KR" altLang="en-US" dirty="0">
                <a:hlinkClick r:id="rId3"/>
              </a:rPr>
              <a:t>참고용 </a:t>
            </a:r>
            <a:r>
              <a:rPr lang="ko-KR" altLang="en-US" dirty="0" err="1">
                <a:hlinkClick r:id="rId3"/>
              </a:rPr>
              <a:t>싸이트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https://www.youtube.com/watch?v=0CgG7WIkV0s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// </a:t>
            </a:r>
            <a:r>
              <a:rPr lang="ko-KR" altLang="en-US" dirty="0"/>
              <a:t>소스 사이트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https://forum.unity.com/threads/nested-scrollrect.268551/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// </a:t>
            </a:r>
            <a:r>
              <a:rPr lang="ko-KR" altLang="en-US" dirty="0"/>
              <a:t>또다른 참고용 사이트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https://www.clonefactor.com/wordpress/program/unity3d/1519/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868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EventSystems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UnityEngine.UI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참고용 소스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https://gist.github.com/Josef212/8d296acdd4f457e39e0c13fbc9ec007e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기본적으로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Inspector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모드를 이용해서 강제로 상단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ScrollRect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연결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하면됨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Du3Project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NestedScrollRect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ScrollRect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이벤트를 가로채서 드래그 하도록 처리함 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override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OnInitializePotentialDrag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m_parentInitializePotentialDragHandlers.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++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m_parentInitializePotentialDragHandlers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OnInitializePotentialDrag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base.OnInitializePotentialDrag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override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OnBeginDrag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m_routeToParent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(!horizontal &amp;&amp;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Mathf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eventData.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delta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&gt;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Mathf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eventData.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delta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|| (!vertical &amp;&amp;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Mathf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eventData.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delta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&lt;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Mathf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eventData.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delta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m_routeToParent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for (int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m_parentBeginDragHandlers.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++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m_parentBeginDragHandlers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OnBeginDrag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base.OnBeginDrag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override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OnDrag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m_routeToParent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for (int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m_parentDragHandlers.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++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m_parentDragHandlers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OnDrag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base.OnDrag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override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OnEndDrag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m_routeToParent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for (int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m_parentEndDragHandlers.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++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m_parentEndDragHandlers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OnEndDrag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base.OnEndDrag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m_routeToParent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override void Awake()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base.Awake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null)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throw 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NullReferenceException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("Parent Scroll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null");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draghandle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핸들 값들 강제로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받아오기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위한 변수들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m_parentInitializePotentialDragHandlers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m_parentScrollRect.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IInitializePotentialDragHandler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m_parentBeginDragHandlers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m_parentScrollRect.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IBeginDragHandler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m_parentDragHandlers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m_parentScrollRect.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IDragHandler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m_parentEndDragHandlers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m_parentScrollRect.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IEndDragHandler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private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bool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m_routeToParent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IInitializePotentialDragHandler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m_parentInitializePotentialDragHandlers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nb-NO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nb-NO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IBeginDragHandler</a:t>
            </a:r>
            <a:r>
              <a:rPr lang="nb-NO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m_parentBeginDragHandlers = null;</a:t>
            </a:r>
          </a:p>
          <a:p>
            <a:r>
              <a:rPr lang="nb-NO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nb-NO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IDragHandler</a:t>
            </a:r>
            <a:r>
              <a:rPr lang="nb-NO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m_parentDragHandlers = null;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IEndDragHandler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m_parentEndDragHandlers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93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hlinkClick r:id="rId3"/>
              </a:rPr>
              <a:t>형태로 </a:t>
            </a:r>
            <a:r>
              <a:rPr lang="ko-KR" altLang="en-US" dirty="0" err="1">
                <a:hlinkClick r:id="rId3"/>
              </a:rPr>
              <a:t>잘나온</a:t>
            </a:r>
            <a:r>
              <a:rPr lang="ko-KR" altLang="en-US" dirty="0">
                <a:hlinkClick r:id="rId3"/>
              </a:rPr>
              <a:t> 것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https://stackoverflow.com/questions/51195885/move-views-under-scrollview-on-pull-to-refresh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89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UnityEngine.Events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Du3Project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https://docs.unity3d.com/kr/current/ScriptReference/Events.UnityEvent.html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Serializable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TopLoadingScrollCall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UnityEvent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TopLoadingScroll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MonoBehaviour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("[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속성값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]")]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TopLoadingImage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float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ItemLoadingSize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60f;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float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RotationSpeed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1f;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Tooltip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("[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원상복귀용 값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]")]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float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LerpSpeed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0.2f;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("[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콜백용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]")]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TopLoadingScrollCall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CallActionFNs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//[Header("[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확인값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]")]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m_LinkScrollRect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bool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m_ISLoading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float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m_ContentY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0f;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("[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루프값용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]")]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m_LoopCount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m_LoopCountSize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100;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Coroutine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m_LoadingCoroutine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UIUpdate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m_LinkScrollRect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null)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m_ISLoading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m_ContentY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m_LinkScrollRect.content.anchoredPosition.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m_ContentY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-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ItemLoadingSize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SetStartLoading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m_ContentY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0f)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float div = 360 /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ItemLoadingSize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TopLoadingImage.rectTransform.localRotation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Quaternion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(0f, 0f,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m_ContentY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div);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SetStartLoading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m_LoadingCoroutine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StopCoroutine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m_LoadingCoroutine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m_LoadingCoroutine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m_LoadingCoroutine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StartCoroutine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RotationLoading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IEnumerator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RotationLoading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m_ISLoading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TopLoadingImage.rectTransform.localRotation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Quaternion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(0f, 0f, 0f);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m_LinkScrollRect.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m_LoopCount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while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m_LoopCount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m_LoopCountSize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TopLoadingImage.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.Rotate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(0f, 0f,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RotationSpeed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m_LoopCount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yield return null;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m_LinkScrollRect.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Vector3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targetpos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m_LinkScrollRect.content.localPosition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targetpos.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0f;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while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m_LinkScrollRect.content.localPosition.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-0.01f)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Vector3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temppos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Vector3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Lerp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m_LinkScrollRect.content.localPosition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targetpos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LerpSpeed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m_LinkScrollRect.content.localPosition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temppos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yield return null;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m_LinkScrollRect.content.localPosition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targetpos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LoadingCompleteCallFN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yield break;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LoadingCompleteCallFN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m_LoadingCoroutine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m_LoopCount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m_ISLoading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CallActionFNs.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(null);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void Awake()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m_LinkScrollRect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Start()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Update()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UIUpdate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3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0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7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8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3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270456"/>
            <a:ext cx="11532870" cy="590650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4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_오른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1680210"/>
            <a:ext cx="6551295" cy="449675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6983730" y="1698625"/>
            <a:ext cx="4878704" cy="4478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549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_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1519238"/>
            <a:ext cx="11532869" cy="229107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329565" y="3885883"/>
            <a:ext cx="11532869" cy="229107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80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5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7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5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9565" y="1680210"/>
            <a:ext cx="11532870" cy="449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4CE1-23A1-4635-986C-008DA379D2D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2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pago.naver.net/apis/site/proxy?data=8wZyDGHyEwZyDGHyERDyDGRyDxZyDGHyD0DyDGHyEwZyDGHyDmtvsI9LrlW1pzjvBvWbqUEjBv8iMP5bLKEyozRhozHhnaNin2I5q29lMP8yDGHy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pago.naver.net/apis/site/proxy?data=OyDGHyERDyDGRyDxZyDGHyD0DyDGHyEwZyDGHyDmtvsJcmrlW1pzjvBvWbqUEjBv8iMP5bLKEyozRhozHhnaNin2I5q29lMP8yDGHyDwZyDGHyEw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EX_InfinityScrolling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04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4C635-5A3F-4BF4-9D43-916D9E2A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B1703-9680-485B-BD27-E28C84860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DF6877-3F76-416B-B5C6-EB2D9CE091E3}"/>
              </a:ext>
            </a:extLst>
          </p:cNvPr>
          <p:cNvSpPr/>
          <p:nvPr/>
        </p:nvSpPr>
        <p:spPr>
          <a:xfrm>
            <a:off x="329565" y="193675"/>
            <a:ext cx="11031543" cy="6740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3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horizontal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설정하도록 하기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GetComponentInParent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horizontal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m_Direction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Horizontal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m_Direction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복제할 아이템 안보이도록 하기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itemPrototype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SetActive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</a:t>
            </a:r>
            <a:r>
              <a:rPr lang="nn-NO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nn-NO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instantateItemCount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nn-NO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create items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 =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Instantiate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itemPrototype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SetParent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anchoredPosition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m_Direction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?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-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itemList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AddLast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SetActive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복제한 오브젝트에 초기화 하기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(var controller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controllers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controller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OnUpdateItem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시켜주기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(var controller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controllers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controller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OnPostSetupItems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602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EF938-862C-455D-976E-7B20354D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C88A4-032D-462F-B859-FA95B71D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325BF5-62D0-46C8-A156-16A875D872FA}"/>
              </a:ext>
            </a:extLst>
          </p:cNvPr>
          <p:cNvSpPr/>
          <p:nvPr/>
        </p:nvSpPr>
        <p:spPr>
          <a:xfrm>
            <a:off x="329565" y="193675"/>
            <a:ext cx="11031543" cy="6555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4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itemList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-1)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-1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이면 이상하게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꼬여있게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되어있음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앵커 위치가 아이템사이즈보다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커질때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부분으로 처리하기위한 값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while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적용한것은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스크롤에서 바로 바뀌게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되었을시를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대비한것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anchoredPosition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diffPreFramePosition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-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2)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diffPreFramePosition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itemList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itemList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RemoveFirst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itemList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AddLast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위치지정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pos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instantateItemCount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currentItemNo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anchoredPosition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m_Direction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?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-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이벤트 호출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onUpdateItem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Invoke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currentItemNo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instantateItemCount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currentItemNo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0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31B6B-5520-4B65-9FF9-C2FDDA46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084AD-6A45-4033-B624-BEE29CEF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B1108E-3C65-43E1-AD27-27D9F403327A}"/>
              </a:ext>
            </a:extLst>
          </p:cNvPr>
          <p:cNvSpPr/>
          <p:nvPr/>
        </p:nvSpPr>
        <p:spPr>
          <a:xfrm>
            <a:off x="329565" y="193675"/>
            <a:ext cx="11031543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5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앵커 위치가 아이템 사이즈보다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작아질때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부분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처리위한값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anchoredPosition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diffPreFramePosition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diffPreFramePosition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itemList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Last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itemList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RemoveLast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itemList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currentItemNo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위치지정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pos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currentItemNo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anchoredPosition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m_Direction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?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-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이벤트 호출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onUpdateItem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Invoke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currentItemNo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292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11C97-B4DE-4984-8EA6-1CE8ACCF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72212-DC0E-4A55-8BBE-B6D65667A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4833" y="1680210"/>
            <a:ext cx="2317602" cy="4496753"/>
          </a:xfrm>
        </p:spPr>
        <p:txBody>
          <a:bodyPr/>
          <a:lstStyle/>
          <a:p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UIItemControlInfinity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1B222A-CEF5-4431-B88C-AB407131F611}"/>
              </a:ext>
            </a:extLst>
          </p:cNvPr>
          <p:cNvSpPr/>
          <p:nvPr/>
        </p:nvSpPr>
        <p:spPr>
          <a:xfrm>
            <a:off x="329564" y="193675"/>
            <a:ext cx="8588967" cy="6740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InfiniteScroll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))]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UIItemControlInfinity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IInfiniteScrollSetup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loop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 설정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m_ISLoop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LoopMaxCount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OnPostSetupItems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InfiniteScroll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onUpdateItem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AddListener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OnUpdateItem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무한 반복이기때문에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Unrestricted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바꾸도록 하기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GetComponentInParent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movementType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MovementType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Unrestricted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InfiniteScroll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DirectionVal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InfiniteScroll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Destroy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GetComponentInParent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verticalScrollbar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GetComponentInParent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verticalScrollbar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GetComponentInParent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GraphicUpdateComplete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GetComponentInParent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Rebuild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CanvasUpdate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PreRender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Destroy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GetComponentInParent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horizontalScrollbar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GetComponentInParent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horizontalScrollbar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GetComponentInParent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GraphicUpdateComplete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GetComponentInParent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Rebuild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CanvasUpdate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PreRender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761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B5A45-B9C5-4429-9A01-B5397251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363F3-D2E1-4C53-9136-8263FE79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B7E92F-883D-4C5C-B0C3-7C2A83226C28}"/>
              </a:ext>
            </a:extLst>
          </p:cNvPr>
          <p:cNvSpPr/>
          <p:nvPr/>
        </p:nvSpPr>
        <p:spPr>
          <a:xfrm>
            <a:off x="329564" y="193675"/>
            <a:ext cx="8714227" cy="5816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...1</a:t>
            </a:r>
            <a:endParaRPr lang="ko-KR" altLang="en-US" sz="1200" dirty="0"/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OnUpdateItem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UIItemElement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UIItemElement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m_ISLoop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uiitem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((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%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LoopMaxCount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+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LoopMaxCount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 %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LoopMaxCount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uiitem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DirectUpdate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Awake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133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DA39C-5434-4304-BB4A-13CF0FE1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Snap Scrolling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2497C-9F6F-4D5D-8C63-E56610F75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UI</a:t>
            </a:r>
            <a:r>
              <a:rPr lang="ko-KR" altLang="en-US" dirty="0"/>
              <a:t>에 </a:t>
            </a:r>
            <a:r>
              <a:rPr lang="en-US" altLang="ko-KR" dirty="0" err="1"/>
              <a:t>ScrollView</a:t>
            </a:r>
            <a:r>
              <a:rPr lang="en-US" altLang="ko-KR" dirty="0"/>
              <a:t> </a:t>
            </a:r>
            <a:r>
              <a:rPr lang="ko-KR" altLang="en-US" dirty="0"/>
              <a:t>를 적용하도록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ScrollRect</a:t>
            </a:r>
            <a:r>
              <a:rPr lang="en-US" altLang="ko-KR" dirty="0"/>
              <a:t> </a:t>
            </a:r>
            <a:r>
              <a:rPr lang="ko-KR" altLang="en-US" dirty="0"/>
              <a:t>클래스와 </a:t>
            </a:r>
            <a:r>
              <a:rPr lang="ko-KR" altLang="en-US" dirty="0" err="1"/>
              <a:t>같은곳에</a:t>
            </a:r>
            <a:r>
              <a:rPr lang="ko-KR" altLang="en-US" dirty="0"/>
              <a:t> </a:t>
            </a:r>
            <a:r>
              <a:rPr lang="en-US" altLang="ko-KR" dirty="0" err="1"/>
              <a:t>SnapScrolling</a:t>
            </a:r>
            <a:r>
              <a:rPr lang="en-US" altLang="ko-KR" dirty="0"/>
              <a:t> </a:t>
            </a:r>
            <a:r>
              <a:rPr lang="ko-KR" altLang="en-US" dirty="0"/>
              <a:t>클래스를 사용 하도록 한다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58CD8D95-E3CE-40DB-9432-E7EA19AB5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359037"/>
              </p:ext>
            </p:extLst>
          </p:nvPr>
        </p:nvGraphicFramePr>
        <p:xfrm>
          <a:off x="329564" y="2910711"/>
          <a:ext cx="2547095" cy="3753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Image" r:id="rId4" imgW="5993640" imgH="8838000" progId="Photoshop.Image.13">
                  <p:embed/>
                </p:oleObj>
              </mc:Choice>
              <mc:Fallback>
                <p:oleObj name="Image" r:id="rId4" imgW="5993640" imgH="8838000" progId="Photoshop.Image.13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E424A2B-C370-49AB-86B3-5B117A2BBC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564" y="2910711"/>
                        <a:ext cx="2547095" cy="3753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933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1F164-334A-42D0-B0B8-3F39EA1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C3D8-FD5E-4C6A-A483-2C506192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기본소스에 대한 흐름 </a:t>
            </a:r>
            <a:r>
              <a:rPr lang="en-US" altLang="ko-KR" dirty="0"/>
              <a:t>Start() </a:t>
            </a:r>
            <a:r>
              <a:rPr lang="ko-KR" altLang="en-US" dirty="0"/>
              <a:t>함수에서 기본적으로 사용할 </a:t>
            </a:r>
            <a:r>
              <a:rPr lang="en-US" altLang="ko-KR" dirty="0"/>
              <a:t>item</a:t>
            </a:r>
            <a:r>
              <a:rPr lang="ko-KR" altLang="en-US" dirty="0"/>
              <a:t>들의 개수와 사이즈를 </a:t>
            </a:r>
            <a:r>
              <a:rPr lang="ko-KR" altLang="en-US" dirty="0" err="1"/>
              <a:t>저장시켜두게된다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targetNearestButton</a:t>
            </a:r>
            <a:r>
              <a:rPr lang="en-US" altLang="ko-KR" dirty="0"/>
              <a:t> </a:t>
            </a:r>
            <a:r>
              <a:rPr lang="ko-KR" altLang="en-US" dirty="0"/>
              <a:t>는 버턴을 이용한 이동시 사용되는 변수</a:t>
            </a:r>
            <a:endParaRPr lang="en-US" altLang="ko-KR" dirty="0"/>
          </a:p>
          <a:p>
            <a:r>
              <a:rPr lang="en-US" altLang="ko-KR" dirty="0" err="1"/>
              <a:t>minButtonNum</a:t>
            </a:r>
            <a:r>
              <a:rPr lang="en-US" altLang="ko-KR" dirty="0"/>
              <a:t>  </a:t>
            </a:r>
            <a:r>
              <a:rPr lang="ko-KR" altLang="en-US" dirty="0"/>
              <a:t>는 현재 스크롤이 어느 </a:t>
            </a:r>
            <a:r>
              <a:rPr lang="en-US" altLang="ko-KR" dirty="0"/>
              <a:t>Item</a:t>
            </a:r>
            <a:r>
              <a:rPr lang="ko-KR" altLang="en-US" dirty="0"/>
              <a:t>과 가까이 있는지를 </a:t>
            </a:r>
            <a:r>
              <a:rPr lang="ko-KR" altLang="en-US" dirty="0" err="1"/>
              <a:t>알기위한</a:t>
            </a:r>
            <a:r>
              <a:rPr lang="ko-KR" altLang="en-US" dirty="0"/>
              <a:t> 변수</a:t>
            </a:r>
            <a:endParaRPr lang="en-US" altLang="ko-KR" dirty="0"/>
          </a:p>
          <a:p>
            <a:r>
              <a:rPr lang="en-US" altLang="ko-KR" dirty="0" err="1"/>
              <a:t>draging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ko-KR" altLang="en-US" dirty="0" err="1"/>
              <a:t>드래그중에</a:t>
            </a:r>
            <a:r>
              <a:rPr lang="ko-KR" altLang="en-US" dirty="0"/>
              <a:t> 강제 이동을 막기위한 기본변수임</a:t>
            </a:r>
            <a:endParaRPr lang="en-US" altLang="ko-KR" dirty="0"/>
          </a:p>
          <a:p>
            <a:r>
              <a:rPr lang="en-US" altLang="ko-KR" dirty="0" err="1"/>
              <a:t>LerpToBttn</a:t>
            </a:r>
            <a:r>
              <a:rPr lang="en-US" altLang="ko-KR" dirty="0"/>
              <a:t>() </a:t>
            </a:r>
            <a:r>
              <a:rPr lang="ko-KR" altLang="en-US" dirty="0"/>
              <a:t>드래그가 끝나게 되면 </a:t>
            </a:r>
            <a:r>
              <a:rPr lang="en-US" altLang="ko-KR" dirty="0" err="1"/>
              <a:t>LerpToBttn</a:t>
            </a:r>
            <a:r>
              <a:rPr lang="ko-KR" altLang="en-US" dirty="0"/>
              <a:t>를 호출하여 해당 </a:t>
            </a:r>
            <a:r>
              <a:rPr lang="en-US" altLang="ko-KR" dirty="0" err="1"/>
              <a:t>minButtonNum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위치로 강제 이동을 위한 함수이다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빠른 드래그시 이동에 관련된 현상에 의해서 </a:t>
            </a:r>
            <a:r>
              <a:rPr lang="en-US" altLang="ko-KR" dirty="0" err="1"/>
              <a:t>minButtonNum</a:t>
            </a:r>
            <a:r>
              <a:rPr lang="ko-KR" altLang="en-US" dirty="0"/>
              <a:t>값이 바뀌면서  </a:t>
            </a:r>
            <a:r>
              <a:rPr lang="en-US" altLang="ko-KR" dirty="0" err="1"/>
              <a:t>LerpToBttn</a:t>
            </a:r>
            <a:r>
              <a:rPr lang="en-US" altLang="ko-KR" dirty="0"/>
              <a:t>() </a:t>
            </a:r>
            <a:r>
              <a:rPr lang="ko-KR" altLang="en-US" dirty="0"/>
              <a:t>함수가 계속적으로 이동이 되며 부드럽게 움직임이 </a:t>
            </a:r>
            <a:r>
              <a:rPr lang="ko-KR" altLang="en-US" dirty="0" err="1"/>
              <a:t>거이끝나게</a:t>
            </a:r>
            <a:r>
              <a:rPr lang="ko-KR" altLang="en-US" dirty="0"/>
              <a:t> 되면 </a:t>
            </a:r>
            <a:r>
              <a:rPr lang="en-US" altLang="ko-KR" dirty="0" err="1"/>
              <a:t>LerpToBttn</a:t>
            </a:r>
            <a:r>
              <a:rPr lang="en-US" altLang="ko-KR" dirty="0"/>
              <a:t>()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진행이 되는 구조이다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98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22926-C730-40AD-B3C3-3F2F5FF1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3AA91-DE44-4F84-9AB0-DF13DB1BC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477" y="1680210"/>
            <a:ext cx="5135957" cy="4496753"/>
          </a:xfrm>
        </p:spPr>
        <p:txBody>
          <a:bodyPr/>
          <a:lstStyle/>
          <a:p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SnapScrolling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F1B242-F772-486D-AF3B-636F09C962C3}"/>
              </a:ext>
            </a:extLst>
          </p:cNvPr>
          <p:cNvSpPr/>
          <p:nvPr/>
        </p:nvSpPr>
        <p:spPr>
          <a:xfrm>
            <a:off x="116622" y="193675"/>
            <a:ext cx="5770611" cy="6186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EventSystems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uiextention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이용한 방식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https://www.youtube.com/watch?v=LnKy3_ymEXs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https://www.youtube.com/watch?v=KJlIlWHlfMo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이곳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참고할것임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https://www.youtube.com/watch?v=ETqdTIUSf3M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))]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SnapScrolling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,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IBeginDragHandler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,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IEndDragHandler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연결하면됨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panel;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가운데 지정용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위치값용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편한것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사용하면됨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center;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위치지정용값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5;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"[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값확인용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distance;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distReposition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031105-8074-473A-9996-419DCF0EFF79}"/>
              </a:ext>
            </a:extLst>
          </p:cNvPr>
          <p:cNvSpPr/>
          <p:nvPr/>
        </p:nvSpPr>
        <p:spPr>
          <a:xfrm>
            <a:off x="6359046" y="193675"/>
            <a:ext cx="5031575" cy="6001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1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"[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값확인용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2]"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draging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bttnDistance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minButtonNum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bttnLength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messageSend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LerpSpeed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5f;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targetNearestButton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s-E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s-E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s-E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s-E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s-E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m_VectorPos = </a:t>
            </a:r>
            <a:r>
              <a:rPr lang="es-E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s-E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s-E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s-E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m_OneOffsetPos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m_ViewOffsetPos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화면에 오른쪽으로 보여주는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갯수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갯수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이상되면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왼쪽으로 이동하기위한 수치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ViewButtonSize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3;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2</a:t>
            </a:r>
          </a:p>
        </p:txBody>
      </p:sp>
    </p:spTree>
    <p:extLst>
      <p:ext uri="{BB962C8B-B14F-4D97-AF65-F5344CB8AC3E}">
        <p14:creationId xmlns:p14="http://schemas.microsoft.com/office/powerpoint/2010/main" val="395656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465BD-39F2-4D50-99C0-592CFFD1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B1435-3233-4E9C-A10A-AE6DAB1A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935768-1275-4F00-9F91-47508C2299C0}"/>
              </a:ext>
            </a:extLst>
          </p:cNvPr>
          <p:cNvSpPr/>
          <p:nvPr/>
        </p:nvSpPr>
        <p:spPr>
          <a:xfrm>
            <a:off x="192065" y="193675"/>
            <a:ext cx="8075114" cy="6924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2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movementType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MovementType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Unrestricted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스크롤을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빨리할시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interial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값때문에 천천히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밀리는것이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느려지도록됨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그것때문에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밀리는 현상처럼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보이게됨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bttnLength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Length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distance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bttnLength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distReposition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bttnLength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bttnDistance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anchoredPosition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-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anchoredPosition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panel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anchoredPosition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* -300f, 0f);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m_OneOffsetPos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-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m_ViewOffsetPos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m_OneOffsetPos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ViewButtonSize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</a:t>
            </a:r>
            <a:r>
              <a:rPr lang="nn-NO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nn-NO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nn-NO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Length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++</a:t>
            </a:r>
            <a:r>
              <a:rPr lang="nn-NO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distReposition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//distance[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Mathf.Abs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(distance[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distance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3</a:t>
            </a:r>
          </a:p>
        </p:txBody>
      </p:sp>
    </p:spTree>
    <p:extLst>
      <p:ext uri="{BB962C8B-B14F-4D97-AF65-F5344CB8AC3E}">
        <p14:creationId xmlns:p14="http://schemas.microsoft.com/office/powerpoint/2010/main" val="337298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465BD-39F2-4D50-99C0-592CFFD1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B1435-3233-4E9C-A10A-AE6DAB1A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935768-1275-4F00-9F91-47508C2299C0}"/>
              </a:ext>
            </a:extLst>
          </p:cNvPr>
          <p:cNvSpPr/>
          <p:nvPr/>
        </p:nvSpPr>
        <p:spPr>
          <a:xfrm>
            <a:off x="217117" y="193675"/>
            <a:ext cx="5774499" cy="729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3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targetNearestButton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minDistance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distance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</a:t>
            </a:r>
            <a:r>
              <a:rPr lang="nn-NO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nn-NO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nn-NO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Length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++</a:t>
            </a:r>
            <a:r>
              <a:rPr lang="nn-NO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minDistance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distance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minButtonNum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draging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LerpToBttn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minButtonNum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anchoredPosition.x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LerpToBttn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minButtonNum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-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bttnDistance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m_VectorPos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panel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anchoredPosition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m_Lerp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0f;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LerpToBttn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position)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lerp =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deltaTime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LerpSpeed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1f)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1f;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4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2DC106-5ABB-4C5D-B6A3-8B21E8E74A41}"/>
              </a:ext>
            </a:extLst>
          </p:cNvPr>
          <p:cNvSpPr/>
          <p:nvPr/>
        </p:nvSpPr>
        <p:spPr>
          <a:xfrm>
            <a:off x="6313117" y="193675"/>
            <a:ext cx="5774499" cy="729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4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m_Lerp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panel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anchoredPosition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m_Lerp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&lt; 3f)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&gt;=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- 1f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&amp;&amp;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&lt;=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+ 1f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&amp;&amp; !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messageSend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messageSend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SendMessageFromButton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minButtonNum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panel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anchoredPosition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panel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anchoredPosition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SendMessageFromButton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bttnIndex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bttnIndex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 == 3)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LogFormat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"Message Send"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StartDrag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messageSend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LerpSpeed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5f;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draging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targetNearestButton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5</a:t>
            </a:r>
          </a:p>
        </p:txBody>
      </p:sp>
    </p:spTree>
    <p:extLst>
      <p:ext uri="{BB962C8B-B14F-4D97-AF65-F5344CB8AC3E}">
        <p14:creationId xmlns:p14="http://schemas.microsoft.com/office/powerpoint/2010/main" val="206515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887D3-E490-4792-B2A4-F90B44A9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0B4B2-6CD3-44AF-8163-77C434DA1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ScrollRect</a:t>
            </a:r>
            <a:r>
              <a:rPr lang="en-US" altLang="ko-KR" dirty="0"/>
              <a:t> </a:t>
            </a:r>
            <a:r>
              <a:rPr lang="ko-KR" altLang="en-US" dirty="0"/>
              <a:t>를 활용한 재사용 </a:t>
            </a:r>
            <a:r>
              <a:rPr lang="en-US" altLang="ko-KR" dirty="0"/>
              <a:t>UI</a:t>
            </a:r>
            <a:r>
              <a:rPr lang="ko-KR" altLang="en-US" dirty="0"/>
              <a:t>작업</a:t>
            </a:r>
            <a:endParaRPr lang="en-US" altLang="ko-KR" dirty="0"/>
          </a:p>
          <a:p>
            <a:r>
              <a:rPr lang="en-US" altLang="ko-KR" dirty="0"/>
              <a:t>Content </a:t>
            </a:r>
            <a:r>
              <a:rPr lang="ko-KR" altLang="en-US" dirty="0"/>
              <a:t>에서 이벤트와 함께 </a:t>
            </a:r>
            <a:r>
              <a:rPr lang="ko-KR" altLang="en-US" dirty="0" err="1"/>
              <a:t>위치값을</a:t>
            </a:r>
            <a:r>
              <a:rPr lang="ko-KR" altLang="en-US" dirty="0"/>
              <a:t> 확인 하여 재사용 하도록 수정함 </a:t>
            </a:r>
          </a:p>
        </p:txBody>
      </p:sp>
    </p:spTree>
    <p:extLst>
      <p:ext uri="{BB962C8B-B14F-4D97-AF65-F5344CB8AC3E}">
        <p14:creationId xmlns:p14="http://schemas.microsoft.com/office/powerpoint/2010/main" val="227277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465BD-39F2-4D50-99C0-592CFFD1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B1435-3233-4E9C-A10A-AE6DAB1A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935768-1275-4F00-9F91-47508C2299C0}"/>
              </a:ext>
            </a:extLst>
          </p:cNvPr>
          <p:cNvSpPr/>
          <p:nvPr/>
        </p:nvSpPr>
        <p:spPr>
          <a:xfrm>
            <a:off x="329565" y="193675"/>
            <a:ext cx="6221547" cy="710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5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EndDrag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draging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On_GoToButton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buttonIndex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버턴 눌러서 이동하도록 처리됨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targetNearestButton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minButtonNum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buttonIndex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On_NextSnap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minButtonNum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 &gt;=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On_GoToButton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minButtonNum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On_PrevSnap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minButtonNum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0)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On_GoToButton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minButtonNum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OnBeginDrag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PointerEventData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StartDrag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OnEndDrag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PointerEventData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EndDrag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3777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55464-1DC6-4702-9FF3-C1953AE8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Limite</a:t>
            </a:r>
            <a:r>
              <a:rPr lang="en-US" altLang="ko-KR" dirty="0"/>
              <a:t> Snap Scrolling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4556E-CCA4-4AE7-AB6C-806FEA7D8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 err="1"/>
              <a:t>InfinityScrolling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Snap </a:t>
            </a:r>
            <a:r>
              <a:rPr lang="ko-KR" altLang="en-US" dirty="0"/>
              <a:t>를 맞추었다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Snap</a:t>
            </a:r>
            <a:r>
              <a:rPr lang="ko-KR" altLang="en-US" dirty="0"/>
              <a:t>에서 사용할 </a:t>
            </a:r>
            <a:r>
              <a:rPr lang="en-US" altLang="ko-KR" dirty="0" err="1"/>
              <a:t>UIItemSnapControlLimite</a:t>
            </a:r>
            <a:r>
              <a:rPr lang="en-US" altLang="ko-KR" dirty="0"/>
              <a:t> </a:t>
            </a:r>
            <a:r>
              <a:rPr lang="ko-KR" altLang="en-US" dirty="0"/>
              <a:t>컴포넌트 클래스를 하단에서 찾아서 필요한 </a:t>
            </a:r>
            <a:r>
              <a:rPr lang="en-US" altLang="ko-KR" dirty="0"/>
              <a:t>Item</a:t>
            </a:r>
            <a:r>
              <a:rPr lang="ko-KR" altLang="en-US" dirty="0"/>
              <a:t>의 </a:t>
            </a:r>
            <a:r>
              <a:rPr lang="ko-KR" altLang="en-US" dirty="0" err="1"/>
              <a:t>사이즈등을</a:t>
            </a:r>
            <a:r>
              <a:rPr lang="ko-KR" altLang="en-US" dirty="0"/>
              <a:t> 등록 하고 적용하도록 하고</a:t>
            </a:r>
            <a:endParaRPr lang="en-US" altLang="ko-KR" dirty="0"/>
          </a:p>
          <a:p>
            <a:r>
              <a:rPr lang="en-US" altLang="ko-KR" dirty="0" err="1"/>
              <a:t>InfinityScrolling</a:t>
            </a:r>
            <a:r>
              <a:rPr lang="en-US" altLang="ko-KR" dirty="0"/>
              <a:t> </a:t>
            </a:r>
            <a:r>
              <a:rPr lang="ko-KR" altLang="en-US" dirty="0"/>
              <a:t>은 기존에 사용하는 방식대로 사용하면 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UIInfinitySnapControl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/>
              <a:t>Update() </a:t>
            </a:r>
            <a:r>
              <a:rPr lang="ko-KR" altLang="en-US" dirty="0"/>
              <a:t>함수에서 현재 </a:t>
            </a:r>
            <a:r>
              <a:rPr lang="en-US" altLang="ko-KR" dirty="0"/>
              <a:t>Content</a:t>
            </a:r>
            <a:r>
              <a:rPr lang="ko-KR" altLang="en-US" dirty="0"/>
              <a:t>의 위치를 알아내고 해당 번호를 입력하여 해당 위치로 강제로 이동하는 추가적인 소스를 </a:t>
            </a:r>
            <a:r>
              <a:rPr lang="ko-KR" altLang="en-US" dirty="0" err="1"/>
              <a:t>적용하면된다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125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A42B1-2B0C-4EC3-B652-1CEBD57B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E2919-B537-4111-85E9-A341361A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88" y="1680210"/>
            <a:ext cx="4475946" cy="4496753"/>
          </a:xfrm>
        </p:spPr>
        <p:txBody>
          <a:bodyPr/>
          <a:lstStyle/>
          <a:p>
            <a:r>
              <a:rPr lang="en-US" altLang="ko-KR" dirty="0" err="1"/>
              <a:t>ScrollRect</a:t>
            </a:r>
            <a:r>
              <a:rPr lang="ko-KR" altLang="en-US" dirty="0"/>
              <a:t> 와 </a:t>
            </a:r>
            <a:r>
              <a:rPr lang="ko-KR" altLang="en-US" dirty="0" err="1"/>
              <a:t>같은곳에</a:t>
            </a:r>
            <a:r>
              <a:rPr lang="ko-KR" altLang="en-US" dirty="0"/>
              <a:t> </a:t>
            </a:r>
            <a:r>
              <a:rPr lang="en-US" altLang="ko-KR" dirty="0" err="1"/>
              <a:t>UIInfinitySnapControl</a:t>
            </a:r>
            <a:r>
              <a:rPr lang="en-US" altLang="ko-KR" dirty="0"/>
              <a:t> </a:t>
            </a:r>
            <a:r>
              <a:rPr lang="ko-KR" altLang="en-US" dirty="0"/>
              <a:t>클래스를 등록하도록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Content</a:t>
            </a:r>
            <a:r>
              <a:rPr lang="ko-KR" altLang="en-US" dirty="0"/>
              <a:t> 에 </a:t>
            </a:r>
            <a:r>
              <a:rPr lang="en-US" altLang="ko-KR" dirty="0" err="1"/>
              <a:t>UIItemSnapControlLimite</a:t>
            </a:r>
            <a:r>
              <a:rPr lang="en-US" altLang="ko-KR" dirty="0"/>
              <a:t> </a:t>
            </a:r>
            <a:r>
              <a:rPr lang="ko-KR" altLang="en-US" dirty="0"/>
              <a:t>클래스를 등록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DA1EA983-0D2B-4ECB-8E7C-C10DEA629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68298"/>
              </p:ext>
            </p:extLst>
          </p:nvPr>
        </p:nvGraphicFramePr>
        <p:xfrm>
          <a:off x="229356" y="193676"/>
          <a:ext cx="3109249" cy="647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Image" r:id="rId3" imgW="4533120" imgH="9421920" progId="Photoshop.Image.13">
                  <p:embed/>
                </p:oleObj>
              </mc:Choice>
              <mc:Fallback>
                <p:oleObj name="Image" r:id="rId3" imgW="4533120" imgH="94219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356" y="193676"/>
                        <a:ext cx="3109249" cy="647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4730A717-6B76-42B5-AE85-AF581ED4F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280660"/>
              </p:ext>
            </p:extLst>
          </p:nvPr>
        </p:nvGraphicFramePr>
        <p:xfrm>
          <a:off x="3438813" y="193673"/>
          <a:ext cx="3847467" cy="5630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Image" r:id="rId5" imgW="4571280" imgH="6692040" progId="Photoshop.Image.13">
                  <p:embed/>
                </p:oleObj>
              </mc:Choice>
              <mc:Fallback>
                <p:oleObj name="Image" r:id="rId5" imgW="4571280" imgH="66920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8813" y="193673"/>
                        <a:ext cx="3847467" cy="5630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870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B9C38-FF10-4AB0-8037-0A8402D1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3AB79-C1A4-4DE8-BE5F-E571DC59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465" y="1680210"/>
            <a:ext cx="4659969" cy="4496753"/>
          </a:xfrm>
        </p:spPr>
        <p:txBody>
          <a:bodyPr/>
          <a:lstStyle/>
          <a:p>
            <a:r>
              <a:rPr lang="en-US" altLang="ko-KR" dirty="0" err="1"/>
              <a:t>UIInfinitySnapControl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9B1348-0B32-46C2-A457-7686046D82D6}"/>
              </a:ext>
            </a:extLst>
          </p:cNvPr>
          <p:cNvSpPr/>
          <p:nvPr/>
        </p:nvSpPr>
        <p:spPr>
          <a:xfrm>
            <a:off x="320928" y="193675"/>
            <a:ext cx="6605966" cy="6740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EventSystems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InfiniteScroll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UIInfinitySnapControl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,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IBeginDragHandler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,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IEndDragHandler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UIItemSnapControlLimite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LinkSnapControllLimite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#region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참고용 자료들임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"[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참고용자료들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Content;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m_ParentScroll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MaxItemCount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5;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messageSend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LerpSpeed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5f;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targetNearestButton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draging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390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6E331-EAA1-4ADB-89B9-C75A6CA2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AF356-9BA7-480E-8E04-FCFBCF0A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277EC1-D627-4DFA-9F99-57A712F0EEC5}"/>
              </a:ext>
            </a:extLst>
          </p:cNvPr>
          <p:cNvSpPr/>
          <p:nvPr/>
        </p:nvSpPr>
        <p:spPr>
          <a:xfrm>
            <a:off x="217117" y="163860"/>
            <a:ext cx="5271371" cy="6555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SnapScrolling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같이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연결할것임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InfiniteScroll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UIItemSnapControlLimite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IInfiniteScrollSetup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OnPostSetupItems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InfiniteScroll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scroll =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InfiniteScroll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onUpdateItem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AddListener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OnUpdateItem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content size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수정하기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delta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sizeDelta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DirectionVal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InfiniteScroll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delta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sizeDelta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delta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sizeDelta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EA4365-4489-4592-B527-86989F88C260}"/>
              </a:ext>
            </a:extLst>
          </p:cNvPr>
          <p:cNvSpPr/>
          <p:nvPr/>
        </p:nvSpPr>
        <p:spPr>
          <a:xfrm>
            <a:off x="6104351" y="193675"/>
            <a:ext cx="5768523" cy="5447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...1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OnUpdateItem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UIItemElement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UIItemElement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사이즈 지정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0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&amp;&amp;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uiitem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SetActive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uiitem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uiitem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SetActive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DirectUpdate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0934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36B9A-03B0-40DC-99A0-CDFAD178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Nested </a:t>
            </a:r>
            <a:r>
              <a:rPr lang="en-US" altLang="ko-KR" dirty="0" err="1"/>
              <a:t>Scrollrect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ED2E6-4212-43D3-86B7-AEFAB972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Scrollrect</a:t>
            </a:r>
            <a:r>
              <a:rPr lang="ko-KR" altLang="en-US" dirty="0"/>
              <a:t> 안에 </a:t>
            </a:r>
            <a:r>
              <a:rPr lang="en-US" altLang="ko-KR" dirty="0" err="1"/>
              <a:t>Scrollrect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 err="1"/>
              <a:t>Scrollrect</a:t>
            </a:r>
            <a:r>
              <a:rPr lang="ko-KR" altLang="en-US" dirty="0"/>
              <a:t>에서 드래그와 누르는 이벤트를 캐치 하기때문에</a:t>
            </a:r>
            <a:endParaRPr lang="en-US" altLang="ko-KR" dirty="0"/>
          </a:p>
          <a:p>
            <a:r>
              <a:rPr lang="ko-KR" altLang="en-US" dirty="0"/>
              <a:t>밖에 </a:t>
            </a:r>
            <a:r>
              <a:rPr lang="en-US" altLang="ko-KR" dirty="0" err="1"/>
              <a:t>Scrollrect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이벤트를 하단</a:t>
            </a:r>
            <a:r>
              <a:rPr lang="en-US" altLang="ko-KR" dirty="0"/>
              <a:t> </a:t>
            </a:r>
            <a:r>
              <a:rPr lang="en-US" altLang="ko-KR" dirty="0" err="1"/>
              <a:t>Scrollrect</a:t>
            </a:r>
            <a:r>
              <a:rPr lang="en-US" altLang="ko-KR" dirty="0"/>
              <a:t>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같이 </a:t>
            </a:r>
            <a:r>
              <a:rPr lang="ko-KR" altLang="en-US" dirty="0" err="1"/>
              <a:t>보내야지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한쪽 방향으로 움직인다면 하단 </a:t>
            </a:r>
            <a:r>
              <a:rPr lang="en-US" altLang="ko-KR" dirty="0" err="1"/>
              <a:t>Scrollrect</a:t>
            </a:r>
            <a:r>
              <a:rPr lang="ko-KR" altLang="en-US" dirty="0"/>
              <a:t>에 이벤트를 보내지 않는 구조로 </a:t>
            </a:r>
            <a:r>
              <a:rPr lang="ko-KR" altLang="en-US" dirty="0" err="1"/>
              <a:t>처리하면된다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732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F1295-5D4E-43A5-9F64-83B28660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CEE21-A86E-43CD-8FFC-A2E890FA4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ScrollView</a:t>
            </a:r>
            <a:r>
              <a:rPr lang="ko-KR" altLang="en-US" dirty="0"/>
              <a:t> 를 </a:t>
            </a:r>
            <a:r>
              <a:rPr lang="en-US" altLang="ko-KR" dirty="0"/>
              <a:t>2</a:t>
            </a:r>
            <a:r>
              <a:rPr lang="ko-KR" altLang="en-US" dirty="0"/>
              <a:t>개를 만들어 둔다</a:t>
            </a:r>
            <a:endParaRPr lang="en-US" altLang="ko-KR" dirty="0"/>
          </a:p>
          <a:p>
            <a:r>
              <a:rPr lang="en-US" altLang="ko-KR" dirty="0" err="1"/>
              <a:t>ScrollView</a:t>
            </a:r>
            <a:r>
              <a:rPr lang="en-US" altLang="ko-KR" dirty="0"/>
              <a:t> </a:t>
            </a:r>
            <a:r>
              <a:rPr lang="ko-KR" altLang="en-US" dirty="0"/>
              <a:t>각각의 이름을 </a:t>
            </a:r>
            <a:r>
              <a:rPr lang="en-US" altLang="ko-KR" dirty="0" err="1"/>
              <a:t>HorizontalScroll</a:t>
            </a:r>
            <a:r>
              <a:rPr lang="en-US" altLang="ko-KR" dirty="0"/>
              <a:t>, </a:t>
            </a:r>
            <a:r>
              <a:rPr lang="en-US" altLang="ko-KR" dirty="0" err="1"/>
              <a:t>VerticalScroll</a:t>
            </a:r>
            <a:r>
              <a:rPr lang="en-US" altLang="ko-KR" dirty="0"/>
              <a:t> </a:t>
            </a:r>
            <a:r>
              <a:rPr lang="ko-KR" altLang="en-US" dirty="0"/>
              <a:t>로 이름을 지정한다</a:t>
            </a:r>
            <a:endParaRPr lang="en-US" altLang="ko-KR" dirty="0"/>
          </a:p>
          <a:p>
            <a:r>
              <a:rPr lang="ko-KR" altLang="en-US" dirty="0"/>
              <a:t>각각의 </a:t>
            </a:r>
            <a:r>
              <a:rPr lang="en-US" altLang="ko-KR" dirty="0" err="1"/>
              <a:t>ScrollView</a:t>
            </a:r>
            <a:r>
              <a:rPr lang="ko-KR" altLang="en-US" dirty="0"/>
              <a:t>에 </a:t>
            </a:r>
            <a:r>
              <a:rPr lang="en-US" altLang="ko-KR" dirty="0"/>
              <a:t>Vertical</a:t>
            </a:r>
            <a:r>
              <a:rPr lang="ko-KR" altLang="en-US" dirty="0"/>
              <a:t>과 </a:t>
            </a:r>
            <a:r>
              <a:rPr lang="en-US" altLang="ko-KR" dirty="0"/>
              <a:t>Horizontal</a:t>
            </a:r>
            <a:r>
              <a:rPr lang="ko-KR" altLang="en-US" dirty="0"/>
              <a:t>로만 적용하도록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Horizonta</a:t>
            </a:r>
            <a:r>
              <a:rPr lang="en-US" altLang="ko-KR" dirty="0"/>
              <a:t> Scroll</a:t>
            </a:r>
            <a:r>
              <a:rPr lang="ko-KR" altLang="en-US" dirty="0"/>
              <a:t>의 </a:t>
            </a:r>
            <a:r>
              <a:rPr lang="en-US" altLang="ko-KR" dirty="0"/>
              <a:t>Content</a:t>
            </a:r>
            <a:r>
              <a:rPr lang="ko-KR" altLang="en-US" dirty="0"/>
              <a:t>에 </a:t>
            </a:r>
            <a:r>
              <a:rPr lang="en-US" altLang="ko-KR" dirty="0"/>
              <a:t>Vertical Scroll</a:t>
            </a:r>
            <a:r>
              <a:rPr lang="ko-KR" altLang="en-US" dirty="0"/>
              <a:t>을 </a:t>
            </a:r>
            <a:r>
              <a:rPr lang="en-US" altLang="ko-KR" dirty="0"/>
              <a:t>Child</a:t>
            </a:r>
            <a:r>
              <a:rPr lang="ko-KR" altLang="en-US" dirty="0"/>
              <a:t>로 이동 하도록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Vertical Scroll </a:t>
            </a:r>
            <a:r>
              <a:rPr lang="ko-KR" altLang="en-US" dirty="0"/>
              <a:t>에 등록된 </a:t>
            </a:r>
            <a:r>
              <a:rPr lang="en-US" altLang="ko-KR" dirty="0" err="1"/>
              <a:t>RectScroll</a:t>
            </a:r>
            <a:r>
              <a:rPr lang="ko-KR" altLang="en-US" dirty="0"/>
              <a:t>을 지우도록 하고 </a:t>
            </a:r>
            <a:endParaRPr lang="en-US" altLang="ko-KR" dirty="0"/>
          </a:p>
          <a:p>
            <a:r>
              <a:rPr lang="en-US" altLang="ko-KR" dirty="0" err="1"/>
              <a:t>NestedScrollRect</a:t>
            </a:r>
            <a:r>
              <a:rPr lang="ko-KR" altLang="en-US" dirty="0"/>
              <a:t> 를 추가하도록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등록시</a:t>
            </a:r>
            <a:r>
              <a:rPr lang="ko-KR" altLang="en-US" dirty="0"/>
              <a:t> </a:t>
            </a:r>
            <a:r>
              <a:rPr lang="en-US" altLang="ko-KR" dirty="0" err="1"/>
              <a:t>m_ParentPanel</a:t>
            </a:r>
            <a:r>
              <a:rPr lang="ko-KR" altLang="en-US" dirty="0"/>
              <a:t>이 없다는 에러 문구를 </a:t>
            </a:r>
            <a:r>
              <a:rPr lang="ko-KR" altLang="en-US" dirty="0" err="1"/>
              <a:t>볼수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ParentScrollRect</a:t>
            </a:r>
            <a:r>
              <a:rPr lang="ko-KR" altLang="en-US" dirty="0"/>
              <a:t>에  </a:t>
            </a:r>
            <a:r>
              <a:rPr lang="en-US" altLang="ko-KR" dirty="0" err="1"/>
              <a:t>HorizontalRect</a:t>
            </a:r>
            <a:r>
              <a:rPr lang="ko-KR" altLang="en-US" dirty="0"/>
              <a:t>를 등록 하도록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기타 </a:t>
            </a:r>
            <a:r>
              <a:rPr lang="ko-KR" altLang="en-US" dirty="0" err="1"/>
              <a:t>빠져있는</a:t>
            </a:r>
            <a:r>
              <a:rPr lang="ko-KR" altLang="en-US" dirty="0"/>
              <a:t> </a:t>
            </a:r>
            <a:r>
              <a:rPr lang="en-US" altLang="ko-KR" dirty="0"/>
              <a:t>Scrollbar,</a:t>
            </a:r>
            <a:r>
              <a:rPr lang="ko-KR" altLang="en-US" dirty="0"/>
              <a:t> </a:t>
            </a:r>
            <a:r>
              <a:rPr lang="en-US" altLang="ko-KR" dirty="0" err="1"/>
              <a:t>ViewPanel</a:t>
            </a:r>
            <a:r>
              <a:rPr lang="en-US" altLang="ko-KR" dirty="0"/>
              <a:t>, Content </a:t>
            </a:r>
            <a:r>
              <a:rPr lang="ko-KR" altLang="en-US" dirty="0"/>
              <a:t>등을 등록 하도록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461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3E48F-7DAF-4EAA-B194-02C55229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0D846-9283-447F-9BB7-E450F25C5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341" y="1680210"/>
            <a:ext cx="6163093" cy="44967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NestedScrollRect</a:t>
            </a:r>
            <a:r>
              <a:rPr lang="ko-KR" altLang="en-US" dirty="0"/>
              <a:t> 가 있는 </a:t>
            </a:r>
            <a:r>
              <a:rPr lang="en-US" altLang="ko-KR" dirty="0"/>
              <a:t>Inspector</a:t>
            </a:r>
            <a:r>
              <a:rPr lang="ko-KR" altLang="en-US" dirty="0"/>
              <a:t>창에서 </a:t>
            </a:r>
            <a:r>
              <a:rPr lang="ko-KR" altLang="en-US" dirty="0" err="1"/>
              <a:t>오른상단</a:t>
            </a:r>
            <a:r>
              <a:rPr lang="ko-KR" altLang="en-US" dirty="0"/>
              <a:t> 자물쇠 옆에         아이콘을 클릭하면 오른쪽에</a:t>
            </a: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EE53A15B-2567-4603-BDCE-56CEF9BC1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970512"/>
              </p:ext>
            </p:extLst>
          </p:nvPr>
        </p:nvGraphicFramePr>
        <p:xfrm>
          <a:off x="7997694" y="1965609"/>
          <a:ext cx="444848" cy="496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Image" r:id="rId3" imgW="330120" imgH="367920" progId="Photoshop.Image.13">
                  <p:embed/>
                </p:oleObj>
              </mc:Choice>
              <mc:Fallback>
                <p:oleObj name="Image" r:id="rId3" imgW="330120" imgH="3679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97694" y="1965609"/>
                        <a:ext cx="444848" cy="496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F35728-7B9B-411F-B058-3B84C287E6A9}"/>
              </a:ext>
            </a:extLst>
          </p:cNvPr>
          <p:cNvSpPr txBox="1">
            <a:spLocks/>
          </p:cNvSpPr>
          <p:nvPr/>
        </p:nvSpPr>
        <p:spPr>
          <a:xfrm>
            <a:off x="5851741" y="2461785"/>
            <a:ext cx="6163093" cy="386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있는 메뉴가 나오게 되는데 </a:t>
            </a:r>
            <a:r>
              <a:rPr lang="en-US" altLang="ko-KR" dirty="0"/>
              <a:t>Debug</a:t>
            </a:r>
            <a:r>
              <a:rPr lang="ko-KR" altLang="en-US" dirty="0"/>
              <a:t>를 선택하면 </a:t>
            </a:r>
            <a:r>
              <a:rPr lang="en-US" altLang="ko-KR" dirty="0"/>
              <a:t>Inspector </a:t>
            </a:r>
            <a:r>
              <a:rPr lang="ko-KR" altLang="en-US" dirty="0"/>
              <a:t>에서  보이지 않는 </a:t>
            </a:r>
            <a:r>
              <a:rPr lang="ko-KR" altLang="en-US" dirty="0" err="1"/>
              <a:t>변수값들이</a:t>
            </a:r>
            <a:r>
              <a:rPr lang="ko-KR" altLang="en-US" dirty="0"/>
              <a:t> 보이게 된다</a:t>
            </a:r>
            <a:r>
              <a:rPr lang="en-US" altLang="ko-KR" dirty="0"/>
              <a:t>. </a:t>
            </a:r>
            <a:r>
              <a:rPr lang="ko-KR" altLang="en-US" dirty="0"/>
              <a:t>이것을 활용하여 </a:t>
            </a:r>
            <a:r>
              <a:rPr lang="en-US" altLang="ko-KR" dirty="0" err="1"/>
              <a:t>ParentScrollRect</a:t>
            </a:r>
            <a:r>
              <a:rPr lang="ko-KR" altLang="en-US" dirty="0"/>
              <a:t>에  </a:t>
            </a:r>
            <a:r>
              <a:rPr lang="en-US" altLang="ko-KR" dirty="0" err="1"/>
              <a:t>HorizontalRect</a:t>
            </a:r>
            <a:r>
              <a:rPr lang="ko-KR" altLang="en-US" dirty="0"/>
              <a:t>를 등록 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44F24334-893A-4036-89A3-CB480B225B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643573"/>
              </p:ext>
            </p:extLst>
          </p:nvPr>
        </p:nvGraphicFramePr>
        <p:xfrm>
          <a:off x="218789" y="193675"/>
          <a:ext cx="2956211" cy="6522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Image" r:id="rId5" imgW="4520520" imgH="9968040" progId="Photoshop.Image.13">
                  <p:embed/>
                </p:oleObj>
              </mc:Choice>
              <mc:Fallback>
                <p:oleObj name="Image" r:id="rId5" imgW="4520520" imgH="99680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789" y="193675"/>
                        <a:ext cx="2956211" cy="6522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10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56A99-8BBF-4246-8F3E-1BDA2A73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D24B5-0341-4E11-BC25-91DD6AAE9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4279900"/>
            <a:ext cx="11532870" cy="1897063"/>
          </a:xfrm>
        </p:spPr>
        <p:txBody>
          <a:bodyPr/>
          <a:lstStyle/>
          <a:p>
            <a:r>
              <a:rPr lang="ko-KR" altLang="en-US" dirty="0"/>
              <a:t>이후 디버그 모드를 </a:t>
            </a:r>
            <a:r>
              <a:rPr lang="en-US" altLang="ko-KR" dirty="0"/>
              <a:t>Normal</a:t>
            </a:r>
            <a:r>
              <a:rPr lang="ko-KR" altLang="en-US" dirty="0"/>
              <a:t>로 바꾸어 주면 </a:t>
            </a:r>
            <a:r>
              <a:rPr lang="en-US" altLang="ko-KR" dirty="0" err="1"/>
              <a:t>ParentScrollRect</a:t>
            </a:r>
            <a:r>
              <a:rPr lang="ko-KR" altLang="en-US" dirty="0"/>
              <a:t>를 숨겨지게 되고 </a:t>
            </a:r>
            <a:r>
              <a:rPr lang="en-US" altLang="ko-KR" dirty="0"/>
              <a:t>private</a:t>
            </a:r>
            <a:r>
              <a:rPr lang="ko-KR" altLang="en-US" dirty="0"/>
              <a:t>변수에 등록이 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284DE02D-7959-471E-8832-64A6108D4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711602"/>
              </p:ext>
            </p:extLst>
          </p:nvPr>
        </p:nvGraphicFramePr>
        <p:xfrm>
          <a:off x="329565" y="193675"/>
          <a:ext cx="2882900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Image" r:id="rId3" imgW="2882520" imgH="3834720" progId="Photoshop.Image.13">
                  <p:embed/>
                </p:oleObj>
              </mc:Choice>
              <mc:Fallback>
                <p:oleObj name="Image" r:id="rId3" imgW="2882520" imgH="3834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565" y="193675"/>
                        <a:ext cx="2882900" cy="383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474C4B3D-A8FF-4173-BB8C-48D834CB8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03461"/>
              </p:ext>
            </p:extLst>
          </p:nvPr>
        </p:nvGraphicFramePr>
        <p:xfrm>
          <a:off x="3378200" y="193675"/>
          <a:ext cx="4494213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Image" r:id="rId5" imgW="4494960" imgH="3453840" progId="Photoshop.Image.13">
                  <p:embed/>
                </p:oleObj>
              </mc:Choice>
              <mc:Fallback>
                <p:oleObj name="Image" r:id="rId5" imgW="4494960" imgH="34538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8200" y="193675"/>
                        <a:ext cx="4494213" cy="345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12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F6BDF-0AE1-4191-9F3D-69158987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E6E0D-04DD-4D0E-91AE-E4F6EE37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611" y="1680210"/>
            <a:ext cx="4108824" cy="4496753"/>
          </a:xfrm>
        </p:spPr>
        <p:txBody>
          <a:bodyPr/>
          <a:lstStyle/>
          <a:p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NestedScrollRect</a:t>
            </a:r>
            <a:endParaRPr lang="en-US" altLang="ko-KR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하단메모부분에 </a:t>
            </a:r>
            <a:r>
              <a:rPr lang="ko-KR" altLang="en-US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풀소스</a:t>
            </a:r>
            <a:r>
              <a:rPr lang="ko-KR" altLang="en-US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있습니다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334831-FEFC-4D4E-A4B8-A46BB6A9DEEA}"/>
              </a:ext>
            </a:extLst>
          </p:cNvPr>
          <p:cNvSpPr/>
          <p:nvPr/>
        </p:nvSpPr>
        <p:spPr>
          <a:xfrm>
            <a:off x="329565" y="193675"/>
            <a:ext cx="7148187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EventSystems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참고용 소스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https://gist.github.com/Josef212/8d296acdd4f457e39e0c13fbc9ec007e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기본적으로 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m_parentScrollRect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Inspector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모드를 이용해서 강제로 상단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연결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하면됨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NestedScrollRect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이벤트를 가로채서 드래그 하도록 처리함 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OnInitializePotentialDrag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PointerEventData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m_parentInitializePotentialDragHandlers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Length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++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m_parentInitializePotentialDragHandlers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OnInitializePotentialDrag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OnInitializePotentialDrag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OnBeginDrag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PointerEventData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m_routeToParent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(!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horizontal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eventData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delta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&gt;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eventData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delta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|| (!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eventData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delta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&lt;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eventData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delta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0991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33495-756F-4335-B741-1DD6C185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B4699-09D2-403A-8CB1-9AF76DF8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메뉴 바</a:t>
            </a:r>
            <a:r>
              <a:rPr lang="en-US" altLang="ko-KR" b="1" dirty="0"/>
              <a:t>&gt;UI&gt;Panel</a:t>
            </a:r>
            <a:r>
              <a:rPr lang="ko-KR" altLang="en-US" dirty="0"/>
              <a:t>에서</a:t>
            </a:r>
            <a:r>
              <a:rPr lang="ko-KR" altLang="en-US" b="1" dirty="0"/>
              <a:t> </a:t>
            </a:r>
            <a:r>
              <a:rPr lang="en-US" altLang="ko-KR" b="1" dirty="0"/>
              <a:t>Panel</a:t>
            </a:r>
            <a:r>
              <a:rPr lang="ko-KR" altLang="en-US" dirty="0"/>
              <a:t>를 만듭니다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다음에</a:t>
            </a:r>
            <a:r>
              <a:rPr lang="ko-KR" altLang="en-US" b="1" dirty="0"/>
              <a:t> </a:t>
            </a:r>
            <a:r>
              <a:rPr lang="en-US" altLang="ko-KR" b="1" dirty="0"/>
              <a:t>Panel</a:t>
            </a:r>
            <a:r>
              <a:rPr lang="ko-KR" altLang="en-US" dirty="0"/>
              <a:t>의 밑에 </a:t>
            </a:r>
            <a:r>
              <a:rPr lang="en-US" altLang="ko-KR" dirty="0"/>
              <a:t>UI &gt; </a:t>
            </a:r>
            <a:r>
              <a:rPr lang="en-US" altLang="ko-KR" dirty="0" err="1"/>
              <a:t>ScrollView</a:t>
            </a:r>
            <a:r>
              <a:rPr lang="en-US" altLang="ko-KR" dirty="0"/>
              <a:t> </a:t>
            </a:r>
            <a:r>
              <a:rPr lang="ko-KR" altLang="en-US" dirty="0"/>
              <a:t>를 생성하도록 합니다</a:t>
            </a:r>
            <a:r>
              <a:rPr lang="en-US" altLang="ko-KR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en-US" altLang="ko-KR" dirty="0" err="1"/>
              <a:t>ScrollRect</a:t>
            </a:r>
            <a:r>
              <a:rPr lang="ko-KR" altLang="en-US" dirty="0"/>
              <a:t>의</a:t>
            </a:r>
            <a:r>
              <a:rPr lang="ko-KR" altLang="en-US" b="1" dirty="0"/>
              <a:t> </a:t>
            </a:r>
            <a:r>
              <a:rPr lang="en-US" altLang="ko-KR" b="1" dirty="0" err="1"/>
              <a:t>MovementType</a:t>
            </a:r>
            <a:r>
              <a:rPr lang="ko-KR" altLang="en-US" dirty="0"/>
              <a:t>는</a:t>
            </a:r>
            <a:r>
              <a:rPr lang="ko-KR" altLang="en-US" b="1" dirty="0"/>
              <a:t> </a:t>
            </a:r>
            <a:r>
              <a:rPr lang="en-US" altLang="ko-KR" b="1" dirty="0"/>
              <a:t>Unrestricted</a:t>
            </a:r>
            <a:r>
              <a:rPr lang="ko-KR" altLang="en-US" dirty="0"/>
              <a:t>로 설정합니다</a:t>
            </a:r>
            <a:r>
              <a:rPr lang="en-US" altLang="ko-KR" dirty="0"/>
              <a:t>. </a:t>
            </a:r>
          </a:p>
          <a:p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162A50E5-0C59-4446-A698-58FB6723F7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558752"/>
              </p:ext>
            </p:extLst>
          </p:nvPr>
        </p:nvGraphicFramePr>
        <p:xfrm>
          <a:off x="901875" y="3186284"/>
          <a:ext cx="10049418" cy="3478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Image" r:id="rId3" imgW="19720440" imgH="6831720" progId="Photoshop.Image.13">
                  <p:embed/>
                </p:oleObj>
              </mc:Choice>
              <mc:Fallback>
                <p:oleObj name="Image" r:id="rId3" imgW="19720440" imgH="6831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875" y="3186284"/>
                        <a:ext cx="10049418" cy="3478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E424A2B-C370-49AB-86B3-5B117A2BBC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129850"/>
              </p:ext>
            </p:extLst>
          </p:nvPr>
        </p:nvGraphicFramePr>
        <p:xfrm>
          <a:off x="739037" y="3186284"/>
          <a:ext cx="2455100" cy="361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Image" r:id="rId5" imgW="5993640" imgH="8838000" progId="Photoshop.Image.13">
                  <p:embed/>
                </p:oleObj>
              </mc:Choice>
              <mc:Fallback>
                <p:oleObj name="Image" r:id="rId5" imgW="5993640" imgH="8838000" progId="Photoshop.Image.13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C05EDAB3-3043-44DD-8A9A-AE498BF816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9037" y="3186284"/>
                        <a:ext cx="2455100" cy="361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574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52361-EDAA-4E09-B673-26C80E2A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15372-D91C-4DE9-8EEB-20858657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73" y="1680210"/>
            <a:ext cx="5186062" cy="4496753"/>
          </a:xfrm>
        </p:spPr>
        <p:txBody>
          <a:bodyPr/>
          <a:lstStyle/>
          <a:p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NestedScrollRectEditor</a:t>
            </a:r>
            <a:endParaRPr lang="en-US" altLang="ko-KR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Inspector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위한 화면 표시용 클래스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BD7654-E1CD-4117-B5F1-452CE80E4D0B}"/>
              </a:ext>
            </a:extLst>
          </p:cNvPr>
          <p:cNvSpPr/>
          <p:nvPr/>
        </p:nvSpPr>
        <p:spPr>
          <a:xfrm>
            <a:off x="329565" y="199460"/>
            <a:ext cx="609600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UnityEditor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CustomEditor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NestedScrollRect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))]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CanEditMultipleObjects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NestedScrollRectEditor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Editor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OnInspectorGUI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OnInspectorGUI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847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2A179-9C1D-42A0-AD75-F790CD82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ScrollView</a:t>
            </a:r>
            <a:r>
              <a:rPr lang="en-US" altLang="ko-KR" dirty="0"/>
              <a:t> Reflash Loading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E20D7-765A-4270-BD33-8E86358B9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383" y="1680210"/>
            <a:ext cx="7003052" cy="449675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BF8CA9C-F7B6-434B-9A7E-386F76B4C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" y="1519238"/>
            <a:ext cx="383825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my simplified layout">
            <a:extLst>
              <a:ext uri="{FF2B5EF4-FFF2-40B4-BE49-F238E27FC236}">
                <a16:creationId xmlns:a16="http://schemas.microsoft.com/office/drawing/2014/main" id="{03C72AEA-6224-45C9-A298-309677330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63" y="1519238"/>
            <a:ext cx="36957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when I do pull to refresh">
            <a:extLst>
              <a:ext uri="{FF2B5EF4-FFF2-40B4-BE49-F238E27FC236}">
                <a16:creationId xmlns:a16="http://schemas.microsoft.com/office/drawing/2014/main" id="{8121E4FF-9FAC-48CA-9A30-355C2BEB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183" y="1490663"/>
            <a:ext cx="387667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286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E9F89-544E-4DD2-A67E-DD42A2EE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9DE72-F8B0-4DF2-A500-D9168431D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4702629"/>
            <a:ext cx="11532870" cy="1961696"/>
          </a:xfrm>
        </p:spPr>
        <p:txBody>
          <a:bodyPr/>
          <a:lstStyle/>
          <a:p>
            <a:r>
              <a:rPr lang="en-US" altLang="ko-KR" dirty="0"/>
              <a:t>Content </a:t>
            </a:r>
            <a:r>
              <a:rPr lang="ko-KR" altLang="en-US" dirty="0"/>
              <a:t>안에 </a:t>
            </a:r>
            <a:r>
              <a:rPr lang="ko-KR" altLang="en-US" dirty="0" err="1"/>
              <a:t>로딩용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를 </a:t>
            </a:r>
            <a:r>
              <a:rPr lang="ko-KR" altLang="en-US" dirty="0" err="1"/>
              <a:t>하나만들어</a:t>
            </a:r>
            <a:r>
              <a:rPr lang="ko-KR" altLang="en-US" dirty="0"/>
              <a:t> </a:t>
            </a:r>
            <a:r>
              <a:rPr lang="en-US" altLang="ko-KR" dirty="0"/>
              <a:t>Content</a:t>
            </a:r>
            <a:r>
              <a:rPr lang="ko-KR" altLang="en-US" dirty="0"/>
              <a:t>가이드 기준선보다 상단으로 위치하도록 한다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등을 </a:t>
            </a:r>
            <a:r>
              <a:rPr lang="ko-KR" altLang="en-US" dirty="0" err="1"/>
              <a:t>꾸밀때는</a:t>
            </a:r>
            <a:r>
              <a:rPr lang="ko-KR" altLang="en-US" dirty="0"/>
              <a:t> </a:t>
            </a:r>
            <a:r>
              <a:rPr lang="en-US" altLang="ko-KR" dirty="0"/>
              <a:t>Viewport</a:t>
            </a:r>
            <a:r>
              <a:rPr lang="ko-KR" altLang="en-US" dirty="0"/>
              <a:t>에서 마스크를 </a:t>
            </a:r>
            <a:r>
              <a:rPr lang="ko-KR" altLang="en-US" dirty="0" err="1"/>
              <a:t>끄고선</a:t>
            </a:r>
            <a:r>
              <a:rPr lang="ko-KR" altLang="en-US" dirty="0"/>
              <a:t> 작업을 </a:t>
            </a:r>
            <a:r>
              <a:rPr lang="ko-KR" altLang="en-US" dirty="0" err="1"/>
              <a:t>하는것을</a:t>
            </a:r>
            <a:r>
              <a:rPr lang="ko-KR" altLang="en-US" dirty="0"/>
              <a:t> 추천합니다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A208D238-0A36-43E3-9433-4BA6FC3993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175438"/>
              </p:ext>
            </p:extLst>
          </p:nvPr>
        </p:nvGraphicFramePr>
        <p:xfrm>
          <a:off x="329565" y="193675"/>
          <a:ext cx="9629775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Image" r:id="rId3" imgW="12749040" imgH="5612400" progId="Photoshop.Image.13">
                  <p:embed/>
                </p:oleObj>
              </mc:Choice>
              <mc:Fallback>
                <p:oleObj name="Image" r:id="rId3" imgW="12749040" imgH="5612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565" y="193675"/>
                        <a:ext cx="9629775" cy="423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449C40-B1A1-4285-A4FF-D1EC55824A69}"/>
              </a:ext>
            </a:extLst>
          </p:cNvPr>
          <p:cNvCxnSpPr>
            <a:cxnSpLocks/>
          </p:cNvCxnSpPr>
          <p:nvPr/>
        </p:nvCxnSpPr>
        <p:spPr>
          <a:xfrm>
            <a:off x="4245429" y="2050869"/>
            <a:ext cx="63616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06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05777-6C49-4156-A752-7B26C6CC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722E5877-6B04-42A9-AB07-CDF8A199B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762911"/>
              </p:ext>
            </p:extLst>
          </p:nvPr>
        </p:nvGraphicFramePr>
        <p:xfrm>
          <a:off x="146685" y="365761"/>
          <a:ext cx="5287463" cy="565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Image" r:id="rId3" imgW="6729840" imgH="7200000" progId="Photoshop.Image.13">
                  <p:embed/>
                </p:oleObj>
              </mc:Choice>
              <mc:Fallback>
                <p:oleObj name="Image" r:id="rId3" imgW="6729840" imgH="7200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685" y="365761"/>
                        <a:ext cx="5287463" cy="565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C220C-89D7-4C47-9EE8-08458DFB8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777" y="1680210"/>
            <a:ext cx="6297658" cy="4812030"/>
          </a:xfrm>
        </p:spPr>
        <p:txBody>
          <a:bodyPr/>
          <a:lstStyle/>
          <a:p>
            <a:r>
              <a:rPr lang="en-US" altLang="ko-KR" dirty="0" err="1"/>
              <a:t>ScrollRect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ko-KR" altLang="en-US" dirty="0" err="1"/>
              <a:t>같은곳에</a:t>
            </a:r>
            <a:r>
              <a:rPr lang="ko-KR" altLang="en-US" dirty="0"/>
              <a:t> </a:t>
            </a:r>
            <a:r>
              <a:rPr lang="en-US" altLang="ko-KR" dirty="0" err="1"/>
              <a:t>TopLoadingScroll</a:t>
            </a:r>
            <a:r>
              <a:rPr lang="en-US" altLang="ko-KR" dirty="0"/>
              <a:t> </a:t>
            </a:r>
            <a:r>
              <a:rPr lang="ko-KR" altLang="en-US" dirty="0"/>
              <a:t>스크립트를 등록하도록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TopLoadingImage</a:t>
            </a:r>
            <a:r>
              <a:rPr lang="ko-KR" altLang="en-US" dirty="0"/>
              <a:t> 에 해당 회전 이미지를 등록 </a:t>
            </a:r>
            <a:r>
              <a:rPr lang="ko-KR" altLang="en-US" dirty="0" err="1"/>
              <a:t>시켜두고</a:t>
            </a:r>
            <a:r>
              <a:rPr lang="ko-KR" altLang="en-US" dirty="0"/>
              <a:t> 나머지 필요한 </a:t>
            </a:r>
            <a:r>
              <a:rPr lang="ko-KR" altLang="en-US" dirty="0" err="1"/>
              <a:t>수치값들을</a:t>
            </a:r>
            <a:r>
              <a:rPr lang="ko-KR" altLang="en-US" dirty="0"/>
              <a:t> 등록하도록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CallActionFNs</a:t>
            </a:r>
            <a:r>
              <a:rPr lang="ko-KR" altLang="en-US" dirty="0"/>
              <a:t> 에는 필요한 함수를 등록 하여 이벤트가 호출 되도록 처리하면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DA4B32-3365-4AF9-9790-E6E217A49A5D}"/>
              </a:ext>
            </a:extLst>
          </p:cNvPr>
          <p:cNvSpPr/>
          <p:nvPr/>
        </p:nvSpPr>
        <p:spPr>
          <a:xfrm>
            <a:off x="1123405" y="1767432"/>
            <a:ext cx="783772" cy="309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74EB37-9C1A-4244-B381-0F6821B36304}"/>
              </a:ext>
            </a:extLst>
          </p:cNvPr>
          <p:cNvSpPr/>
          <p:nvPr/>
        </p:nvSpPr>
        <p:spPr>
          <a:xfrm>
            <a:off x="2307770" y="4062549"/>
            <a:ext cx="2799805" cy="319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0E25FB-BAB8-43F0-9DC3-919F417F4A1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07177" y="1922213"/>
            <a:ext cx="400593" cy="23002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79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F8D9C-E879-4333-BEF1-C5D25C44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4F4B3-B1EB-4586-8C52-7B86BFE1E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DBEB0E-7189-4102-A253-8346A22D0ECF}"/>
              </a:ext>
            </a:extLst>
          </p:cNvPr>
          <p:cNvSpPr/>
          <p:nvPr/>
        </p:nvSpPr>
        <p:spPr>
          <a:xfrm>
            <a:off x="329565" y="193675"/>
            <a:ext cx="8643257" cy="23175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https://docs.unity3d.com/kr/current/ScriptReference/Events.UnityEvent.html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Serializable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TopLoadingScrollCall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UnityEvent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TopLoadingScroll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"[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속성값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TopLoadingImage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ItemLoadingSize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60f;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RotationSpeed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1f;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Tooltip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"[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원상복귀용 값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LerpSpeed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0.2f;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"[</a:t>
            </a:r>
            <a:r>
              <a:rPr lang="ko-KR" altLang="en-US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콜백용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TopLoadingScrollCall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CallActionFNs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m_LinkScrollRect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m_ISLoading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m_ContentY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0f;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m_LoopCount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m_LoopCountSize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Coroutine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m_LoadingCoroutine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UIUpdate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m_LinkScrollRect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m_ISLoading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m_ContentY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m_LinkScrollRect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anchoredPosition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m_ContentY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-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ItemLoadingSize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SetStartLoading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m_ContentY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0f)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div = 360 /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ItemLoadingSize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TopLoadingImage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localRotation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Quaternion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Euler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(0f, 0f,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m_ContentY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SetStartLoading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m_LoadingCoroutine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StopCoroutine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m_LoadingCoroutine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m_LoadingCoroutine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m_LoadingCoroutine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StartCoroutine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RotationLoading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IEnumerator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RotationLoading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m_ISLoading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TopLoadingImage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localRotation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Quaternion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Euler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(0f, 0f, 0f);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m_LinkScrollRect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m_LoopCount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m_LoopCount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m_LoopCountSize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TopLoadingImage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(0f, 0f,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RotationSpeed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m_LoopCount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m_LinkScrollRect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m_LinkScrollRect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localPosition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targetpos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0f;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m_LinkScrollRect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localPosition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-0.01f)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m_LinkScrollRect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localPosition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LerpSpeed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m_LinkScrollRect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localPosition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m_LinkScrollRect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localPosition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LoadingCompleteCallFN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LoadingCompleteCallFN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m_LoadingCoroutine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m_LoopCount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m_ISLoading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CallActionFNs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Invoke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Awake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m_LinkScrollRect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UIUpdate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4618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18DA9-4A95-49DE-B00F-F5C485D7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5AA73-2436-475A-97A0-08DEAC33C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C4DCCBB-1D03-4E04-A2E8-D23CA0F3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36" y="856456"/>
            <a:ext cx="4449424" cy="42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5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5F482-EE2F-4CBD-8C21-D8E147B2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C2331-15FE-4C65-A46A-E0D92360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Panel</a:t>
            </a:r>
            <a:r>
              <a:rPr lang="ko-KR" altLang="en-US" dirty="0"/>
              <a:t>아래에 </a:t>
            </a:r>
            <a:r>
              <a:rPr lang="en-US" altLang="ko-KR" dirty="0" err="1"/>
              <a:t>GameObject</a:t>
            </a:r>
            <a:r>
              <a:rPr lang="ko-KR" altLang="en-US" dirty="0"/>
              <a:t>를 만드는 이름을</a:t>
            </a:r>
            <a:r>
              <a:rPr lang="ko-KR" altLang="en-US" b="1" dirty="0"/>
              <a:t> </a:t>
            </a:r>
            <a:r>
              <a:rPr lang="en-US" altLang="ko-KR" b="1" dirty="0"/>
              <a:t>View</a:t>
            </a:r>
            <a:r>
              <a:rPr lang="ko-KR" altLang="en-US" dirty="0"/>
              <a:t>로 합니다</a:t>
            </a:r>
            <a:r>
              <a:rPr lang="en-US" altLang="ko-KR" dirty="0"/>
              <a:t>. </a:t>
            </a:r>
            <a:br>
              <a:rPr lang="en-US" altLang="ko-KR" dirty="0"/>
            </a:br>
            <a:r>
              <a:rPr lang="en-US" altLang="ko-KR" b="1" dirty="0"/>
              <a:t>View</a:t>
            </a:r>
            <a:r>
              <a:rPr lang="ko-KR" altLang="en-US" dirty="0"/>
              <a:t>의</a:t>
            </a:r>
            <a:r>
              <a:rPr lang="ko-KR" altLang="en-US" b="1" dirty="0"/>
              <a:t> </a:t>
            </a:r>
            <a:r>
              <a:rPr lang="en-US" altLang="ko-KR" b="1" dirty="0"/>
              <a:t>Anchors</a:t>
            </a:r>
            <a:r>
              <a:rPr lang="ko-KR" altLang="en-US" dirty="0"/>
              <a:t>를 </a:t>
            </a:r>
            <a:r>
              <a:rPr lang="ko-KR" altLang="en-US" dirty="0" err="1"/>
              <a:t>카미</a:t>
            </a:r>
            <a:r>
              <a:rPr lang="ko-KR" altLang="en-US" dirty="0"/>
              <a:t> 기준</a:t>
            </a:r>
            <a:r>
              <a:rPr lang="ko-KR" altLang="en-US" b="1" dirty="0"/>
              <a:t> </a:t>
            </a:r>
            <a:r>
              <a:rPr lang="en-US" altLang="ko-KR" b="1" dirty="0"/>
              <a:t>Pivot</a:t>
            </a:r>
            <a:r>
              <a:rPr lang="ko-KR" altLang="en-US" dirty="0"/>
              <a:t>은 </a:t>
            </a:r>
            <a:r>
              <a:rPr lang="en-US" altLang="ko-KR" dirty="0"/>
              <a:t>y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으로 합니다</a:t>
            </a:r>
            <a:r>
              <a:rPr lang="en-US" altLang="ko-KR" dirty="0"/>
              <a:t>. </a:t>
            </a:r>
            <a:r>
              <a:rPr lang="ko-KR" altLang="en-US" dirty="0"/>
              <a:t>이는 수평 이동을 만들고 싶은 경우는 </a:t>
            </a:r>
            <a:r>
              <a:rPr lang="en-US" altLang="ko-KR" dirty="0"/>
              <a:t>Anchors</a:t>
            </a:r>
            <a:r>
              <a:rPr lang="ko-KR" altLang="en-US" dirty="0"/>
              <a:t>을 왼쪽</a:t>
            </a:r>
            <a:r>
              <a:rPr lang="en-US" altLang="ko-KR" dirty="0"/>
              <a:t>, Pivot</a:t>
            </a:r>
            <a:r>
              <a:rPr lang="ko-KR" altLang="en-US" dirty="0"/>
              <a:t>를 </a:t>
            </a:r>
            <a:r>
              <a:rPr lang="en-US" altLang="ko-KR" dirty="0"/>
              <a:t>x:0</a:t>
            </a:r>
            <a:r>
              <a:rPr lang="ko-KR" altLang="en-US" dirty="0"/>
              <a:t>으로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Content</a:t>
            </a:r>
            <a:r>
              <a:rPr lang="ko-KR" altLang="en-US" dirty="0"/>
              <a:t>에</a:t>
            </a:r>
            <a:r>
              <a:rPr lang="ko-KR" altLang="en-US" b="1" dirty="0"/>
              <a:t> </a:t>
            </a:r>
            <a:r>
              <a:rPr lang="en-US" altLang="ko-KR" b="1" dirty="0" err="1"/>
              <a:t>Infinitie</a:t>
            </a:r>
            <a:r>
              <a:rPr lang="en-US" altLang="ko-KR" b="1" dirty="0"/>
              <a:t> Scroll</a:t>
            </a:r>
            <a:r>
              <a:rPr lang="ko-KR" altLang="en-US" dirty="0">
                <a:hlinkClick r:id="rId2"/>
              </a:rPr>
              <a:t> 컴포넌트</a:t>
            </a:r>
            <a:r>
              <a:rPr lang="ko-KR" altLang="en-US" dirty="0"/>
              <a:t>를 추가합니다</a:t>
            </a:r>
            <a:r>
              <a:rPr lang="en-US" altLang="ko-KR" dirty="0"/>
              <a:t>. </a:t>
            </a:r>
          </a:p>
          <a:p>
            <a:endParaRPr lang="en-US" altLang="ko-KR" dirty="0"/>
          </a:p>
          <a:p>
            <a:r>
              <a:rPr lang="ko-KR" altLang="en-US" dirty="0"/>
              <a:t>소스는 직접 받거나 하단 참고용 소스를 </a:t>
            </a:r>
            <a:r>
              <a:rPr lang="ko-KR" altLang="en-US" dirty="0" err="1"/>
              <a:t>참고하면된다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Start() </a:t>
            </a:r>
            <a:r>
              <a:rPr lang="ko-KR" altLang="en-US" dirty="0"/>
              <a:t>함수 내부에서 컨트롤 할</a:t>
            </a:r>
            <a:r>
              <a:rPr lang="en-US" altLang="ko-KR" dirty="0" err="1"/>
              <a:t>IInfiniteScrollSetup</a:t>
            </a:r>
            <a:r>
              <a:rPr lang="en-US" altLang="ko-KR" dirty="0"/>
              <a:t> </a:t>
            </a:r>
            <a:r>
              <a:rPr lang="ko-KR" altLang="en-US" dirty="0"/>
              <a:t>직접 찾아서 등록 하는 부분을 잘 파악 하기 바란다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14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1EEFC-559E-4BEE-9A63-C080DE51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1A257-50C7-4EDF-83D6-D9C385E0E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r>
              <a:rPr lang="ko-KR" altLang="en-US" dirty="0"/>
              <a:t>의 아래에 </a:t>
            </a:r>
            <a:r>
              <a:rPr lang="en-US" altLang="ko-KR" dirty="0" err="1"/>
              <a:t>GameObject</a:t>
            </a:r>
            <a:r>
              <a:rPr lang="ko-KR" altLang="en-US" dirty="0"/>
              <a:t>를 작성한다</a:t>
            </a:r>
            <a:r>
              <a:rPr lang="ko-KR" altLang="en-US" b="1" dirty="0"/>
              <a:t> </a:t>
            </a:r>
            <a:r>
              <a:rPr lang="en-US" altLang="ko-KR" b="1" dirty="0" err="1"/>
              <a:t>ItemBase</a:t>
            </a:r>
            <a:r>
              <a:rPr lang="ko-KR" altLang="en-US" dirty="0"/>
              <a:t>로 합니다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 err="1"/>
              <a:t>ItemBase</a:t>
            </a:r>
            <a:r>
              <a:rPr lang="ko-KR" altLang="en-US" dirty="0"/>
              <a:t>의 크기가 스크롤 뷰의 크기가 되므로</a:t>
            </a:r>
            <a:r>
              <a:rPr lang="en-US" altLang="ko-KR" dirty="0"/>
              <a:t>, </a:t>
            </a:r>
            <a:r>
              <a:rPr lang="ko-KR" altLang="en-US" dirty="0"/>
              <a:t>여백을 유지하고 싶은 경우는 조금 크게 작성합니다</a:t>
            </a:r>
            <a:r>
              <a:rPr lang="en-US" altLang="ko-KR" dirty="0"/>
              <a:t>. </a:t>
            </a:r>
            <a:r>
              <a:rPr lang="ko-KR" altLang="en-US" dirty="0"/>
              <a:t>참고로 높이 조정은 대응하지 않아요</a:t>
            </a:r>
            <a:r>
              <a:rPr lang="en-US" altLang="ko-KR" dirty="0"/>
              <a:t>. </a:t>
            </a:r>
            <a:r>
              <a:rPr lang="ko-KR" altLang="en-US" dirty="0"/>
              <a:t>그 근처는 요망이 있으면 대응하려고 합니다</a:t>
            </a:r>
            <a:r>
              <a:rPr lang="en-US" altLang="ko-KR" dirty="0"/>
              <a:t>.</a:t>
            </a:r>
          </a:p>
          <a:p>
            <a:r>
              <a:rPr lang="en-US" altLang="ko-KR" b="1" dirty="0" err="1"/>
              <a:t>ItemBase</a:t>
            </a:r>
            <a:r>
              <a:rPr lang="ko-KR" altLang="en-US" dirty="0"/>
              <a:t>아래에 </a:t>
            </a:r>
            <a:r>
              <a:rPr lang="en-US" altLang="ko-KR" dirty="0"/>
              <a:t>Image</a:t>
            </a:r>
            <a:r>
              <a:rPr lang="ko-KR" altLang="en-US" dirty="0"/>
              <a:t>이나 </a:t>
            </a:r>
            <a:r>
              <a:rPr lang="en-US" altLang="ko-KR" dirty="0"/>
              <a:t>Text</a:t>
            </a:r>
            <a:r>
              <a:rPr lang="ko-KR" altLang="en-US" dirty="0"/>
              <a:t>을 두고 아이템을 표현합니다</a:t>
            </a:r>
            <a:r>
              <a:rPr lang="en-US" altLang="ko-KR" dirty="0"/>
              <a:t>. </a:t>
            </a:r>
            <a:r>
              <a:rPr lang="ko-KR" altLang="en-US" dirty="0"/>
              <a:t>이 근처는 가건물에서도 좋지만 조정은 장면 내에 두어 편합니다 </a:t>
            </a:r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View</a:t>
            </a:r>
            <a:r>
              <a:rPr lang="ko-KR" altLang="en-US" dirty="0"/>
              <a:t>의</a:t>
            </a:r>
            <a:r>
              <a:rPr lang="ko-KR" altLang="en-US" b="1" dirty="0"/>
              <a:t> </a:t>
            </a:r>
            <a:r>
              <a:rPr lang="en-US" altLang="ko-KR" b="1" dirty="0" err="1"/>
              <a:t>Infinitie</a:t>
            </a:r>
            <a:r>
              <a:rPr lang="en-US" altLang="ko-KR" b="1" dirty="0"/>
              <a:t> Scroll</a:t>
            </a:r>
            <a:r>
              <a:rPr lang="ko-KR" altLang="en-US" dirty="0"/>
              <a:t>의 </a:t>
            </a:r>
            <a:r>
              <a:rPr lang="en-US" altLang="ko-KR" dirty="0" err="1"/>
              <a:t>ItemBase</a:t>
            </a:r>
            <a:r>
              <a:rPr lang="ko-KR" altLang="en-US" dirty="0"/>
              <a:t>에 방금 작성한 </a:t>
            </a:r>
            <a:r>
              <a:rPr lang="en-US" altLang="ko-KR" dirty="0" err="1"/>
              <a:t>ItemBase</a:t>
            </a:r>
            <a:r>
              <a:rPr lang="ko-KR" altLang="en-US" dirty="0"/>
              <a:t>객체를 등록합니다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62F68533-2C86-4DFE-B90B-BEC5E793C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445675"/>
              </p:ext>
            </p:extLst>
          </p:nvPr>
        </p:nvGraphicFramePr>
        <p:xfrm>
          <a:off x="1906739" y="3833177"/>
          <a:ext cx="8556953" cy="2831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Image" r:id="rId3" imgW="19834920" imgH="6564960" progId="Photoshop.Image.13">
                  <p:embed/>
                </p:oleObj>
              </mc:Choice>
              <mc:Fallback>
                <p:oleObj name="Image" r:id="rId3" imgW="19834920" imgH="6564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6739" y="3833177"/>
                        <a:ext cx="8556953" cy="2831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83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DD709-76C6-4199-BC33-6922C4B6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8948D-9089-41E6-B924-AB4919329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아이템의 내용을 조정하려면 </a:t>
            </a:r>
            <a:r>
              <a:rPr lang="en-US" altLang="ko-KR" dirty="0" err="1"/>
              <a:t>OnUpdateItem</a:t>
            </a:r>
            <a:r>
              <a:rPr lang="ko-KR" altLang="en-US" dirty="0"/>
              <a:t>이벤트를 등록합니다</a:t>
            </a:r>
            <a:r>
              <a:rPr lang="en-US" altLang="ko-KR" dirty="0"/>
              <a:t>. </a:t>
            </a:r>
            <a:r>
              <a:rPr lang="en-US" altLang="ko-KR" b="1" dirty="0" err="1"/>
              <a:t>Infinitie</a:t>
            </a:r>
            <a:r>
              <a:rPr lang="en-US" altLang="ko-KR" b="1" dirty="0"/>
              <a:t> Scroll</a:t>
            </a:r>
            <a:r>
              <a:rPr lang="ko-KR" altLang="en-US" dirty="0"/>
              <a:t>는 아이템을 표시할 때 이 </a:t>
            </a:r>
            <a:r>
              <a:rPr lang="ko-KR" altLang="en-US" dirty="0" err="1"/>
              <a:t>콜백을</a:t>
            </a:r>
            <a:r>
              <a:rPr lang="ko-KR" altLang="en-US" dirty="0"/>
              <a:t> 호출하는 아이템을 조정합니다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콜백은</a:t>
            </a:r>
            <a:r>
              <a:rPr lang="ko-KR" altLang="en-US" dirty="0"/>
              <a:t> 다음과 같은 느낌의 포맷입니다</a:t>
            </a:r>
            <a:r>
              <a:rPr lang="en-US" altLang="ko-KR" dirty="0"/>
              <a:t>. obj</a:t>
            </a:r>
            <a:r>
              <a:rPr lang="ko-KR" altLang="en-US" dirty="0"/>
              <a:t>에 새로운 표시하는 아이템이 저장되어 있어서</a:t>
            </a:r>
            <a:r>
              <a:rPr lang="en-US" altLang="ko-KR" dirty="0"/>
              <a:t>, </a:t>
            </a:r>
            <a:r>
              <a:rPr lang="ko-KR" altLang="en-US" dirty="0"/>
              <a:t>거기에서 파라미터를 조정하는 느낌이에요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 </a:t>
            </a:r>
            <a:r>
              <a:rPr lang="en-US" altLang="ko-KR" dirty="0" err="1"/>
              <a:t>IInfiniteScrollSetup</a:t>
            </a:r>
            <a:r>
              <a:rPr lang="ko-KR" altLang="en-US" dirty="0"/>
              <a:t>을 계승한</a:t>
            </a:r>
            <a:r>
              <a:rPr lang="ko-KR" altLang="en-US" dirty="0">
                <a:hlinkClick r:id="rId2"/>
              </a:rPr>
              <a:t> 컴포넌트</a:t>
            </a:r>
            <a:r>
              <a:rPr lang="ko-KR" altLang="en-US" dirty="0"/>
              <a:t>이</a:t>
            </a:r>
            <a:r>
              <a:rPr lang="ko-KR" altLang="en-US" b="1" dirty="0"/>
              <a:t> </a:t>
            </a:r>
            <a:r>
              <a:rPr lang="en-US" altLang="ko-KR" b="1" dirty="0" err="1"/>
              <a:t>Infinitie</a:t>
            </a:r>
            <a:r>
              <a:rPr lang="en-US" altLang="ko-KR" b="1" dirty="0"/>
              <a:t> Scroll</a:t>
            </a:r>
            <a:r>
              <a:rPr lang="ko-KR" altLang="en-US" dirty="0"/>
              <a:t>을 아는 터치한 객체에 어 </a:t>
            </a:r>
            <a:r>
              <a:rPr lang="ko-KR" altLang="en-US" dirty="0" err="1"/>
              <a:t>터치되는</a:t>
            </a:r>
            <a:r>
              <a:rPr lang="ko-KR" altLang="en-US" dirty="0"/>
              <a:t> 경우</a:t>
            </a:r>
            <a:r>
              <a:rPr lang="en-US" altLang="ko-KR" dirty="0"/>
              <a:t>, </a:t>
            </a:r>
            <a:r>
              <a:rPr lang="ko-KR" altLang="en-US" dirty="0"/>
              <a:t>그 객체의 </a:t>
            </a:r>
            <a:r>
              <a:rPr lang="en-US" altLang="ko-KR" dirty="0" err="1"/>
              <a:t>OnPostSetupItems</a:t>
            </a:r>
            <a:r>
              <a:rPr lang="ko-KR" altLang="en-US" dirty="0"/>
              <a:t>를 셋업 시에 호출합니다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이 </a:t>
            </a:r>
            <a:r>
              <a:rPr lang="en-US" altLang="ko-KR" dirty="0"/>
              <a:t>2</a:t>
            </a:r>
            <a:r>
              <a:rPr lang="ko-KR" altLang="en-US" dirty="0"/>
              <a:t>가지를 바꾸는 것으로 아이템의 내용을 교환한 </a:t>
            </a:r>
            <a:r>
              <a:rPr lang="en-US" altLang="ko-KR" dirty="0" err="1"/>
              <a:t>GameObject</a:t>
            </a:r>
            <a:r>
              <a:rPr lang="ko-KR" altLang="en-US" dirty="0"/>
              <a:t>수에서 대량의 데이터를 취급하는 느낌입니다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01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3E626-8CA8-44A0-87C0-5F925C22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B3AB5-C200-409A-B5C3-55585969B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369" y="1680210"/>
            <a:ext cx="2781065" cy="4496753"/>
          </a:xfrm>
        </p:spPr>
        <p:txBody>
          <a:bodyPr/>
          <a:lstStyle/>
          <a:p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InfiniteScroll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956AEF-CC96-44CF-8B8A-41E1F8C3D4C5}"/>
              </a:ext>
            </a:extLst>
          </p:cNvPr>
          <p:cNvSpPr/>
          <p:nvPr/>
        </p:nvSpPr>
        <p:spPr>
          <a:xfrm>
            <a:off x="329565" y="193675"/>
            <a:ext cx="8588967" cy="5816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EventSystems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Linq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UIBehaviour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https://github.com/tenpn/unity3d-ui/blob/master/UnityEngine.UI/EventSystem/UIBehaviour.cs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https://github.com/tsubaki/Unity_UI_Samples/tree/master/Assets/InfiniteScroll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InfiniteScroll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UIBehaviour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Direction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Vertical,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Horizontal,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Serializable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OnItemPositionChange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UnityEvent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{ 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복제용 아이템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**********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복제용 아이템의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Anchors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값은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0, 0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왼쪽 상단을 기준으로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잡아야지됨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**********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itemPrototype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초기화에서 사용할 아이템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갯수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화면에서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보여줄것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이상의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갯수를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적용하도록 하기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30)]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instantateItemCount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9;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//... 1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20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AE6FA-A727-4E58-B875-7954289E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7FA61-2C39-4940-B2C2-632FCCE86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BF82BE-54B4-4E60-93CB-B97D9FACD481}"/>
              </a:ext>
            </a:extLst>
          </p:cNvPr>
          <p:cNvSpPr/>
          <p:nvPr/>
        </p:nvSpPr>
        <p:spPr>
          <a:xfrm>
            <a:off x="333453" y="193675"/>
            <a:ext cx="11031543" cy="637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//... 1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방향성 지정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m_Direction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InfiniteScroll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Direction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DirectionVal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m_Direction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m_Direction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이벤트용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인스팩터에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보이기 위한 기본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OnItemPositionChange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onUpdateItem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OnItemPositionChange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instantateItemCount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만들어진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갯수들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들고있을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오브젝트값들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.NonSerialized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LinkedList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LinkedList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위치값용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diffPreFramePosition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아이템의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번호값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새롭게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생기는곳의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값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currentItemNo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2</a:t>
            </a:r>
          </a:p>
        </p:txBody>
      </p:sp>
    </p:spTree>
    <p:extLst>
      <p:ext uri="{BB962C8B-B14F-4D97-AF65-F5344CB8AC3E}">
        <p14:creationId xmlns:p14="http://schemas.microsoft.com/office/powerpoint/2010/main" val="175633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B971E-F899-4AE4-B91E-9E50BE9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90D6B-160B-4FFF-947A-52D42E27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B200F8-5FB3-4528-9073-6B3ED53BFA5C}"/>
              </a:ext>
            </a:extLst>
          </p:cNvPr>
          <p:cNvSpPr/>
          <p:nvPr/>
        </p:nvSpPr>
        <p:spPr>
          <a:xfrm>
            <a:off x="329565" y="193675"/>
            <a:ext cx="11031543" cy="6740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2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anchoredPosition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m_Direction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? -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anchoredPosition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anchoredPosition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-1;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itemPrototype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-1)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m_Direction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?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itemPrototype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sizeDelta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itemPrototype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sizeDelta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0)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LogErrorFormat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에러 아이템 사이즈 이상함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{0}, {1} 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m_Direction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-1;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콤포넌트중에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IInfiniteScrollSetup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있는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콤포넌트들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전체적으로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읽어오기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controllers =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.</a:t>
            </a:r>
            <a:r>
              <a:rPr lang="en-US" altLang="ko-KR" sz="1200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(item =&gt;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IInfiniteScrollSetup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.</a:t>
            </a:r>
            <a:r>
              <a:rPr lang="en-US" altLang="ko-KR" sz="1200" i="1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(item =&gt;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IInfiniteScrollSetup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120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6509</Words>
  <Application>Microsoft Office PowerPoint</Application>
  <PresentationFormat>와이드스크린</PresentationFormat>
  <Paragraphs>1320</Paragraphs>
  <Slides>35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돋움체</vt:lpstr>
      <vt:lpstr>맑은 고딕</vt:lpstr>
      <vt:lpstr>Arial</vt:lpstr>
      <vt:lpstr>Office 테마</vt:lpstr>
      <vt:lpstr>Image</vt:lpstr>
      <vt:lpstr>EX_InfinityScrolling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Snap Scrolling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Limite Snap Scrolling</vt:lpstr>
      <vt:lpstr>PowerPoint 프레젠테이션</vt:lpstr>
      <vt:lpstr>PowerPoint 프레젠테이션</vt:lpstr>
      <vt:lpstr>PowerPoint 프레젠테이션</vt:lpstr>
      <vt:lpstr>Nested Scrollrect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ScrollView Reflash Loading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나여</cp:lastModifiedBy>
  <cp:revision>517</cp:revision>
  <dcterms:created xsi:type="dcterms:W3CDTF">2019-03-01T18:32:41Z</dcterms:created>
  <dcterms:modified xsi:type="dcterms:W3CDTF">2019-09-03T01:18:08Z</dcterms:modified>
</cp:coreProperties>
</file>