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0" r:id="rId4"/>
    <p:sldId id="274" r:id="rId5"/>
    <p:sldId id="288" r:id="rId6"/>
    <p:sldId id="293" r:id="rId7"/>
    <p:sldId id="289" r:id="rId8"/>
    <p:sldId id="292" r:id="rId9"/>
    <p:sldId id="276" r:id="rId10"/>
    <p:sldId id="277" r:id="rId11"/>
    <p:sldId id="281" r:id="rId12"/>
    <p:sldId id="282" r:id="rId13"/>
    <p:sldId id="284" r:id="rId14"/>
    <p:sldId id="285" r:id="rId15"/>
    <p:sldId id="286" r:id="rId16"/>
    <p:sldId id="287" r:id="rId17"/>
    <p:sldId id="280" r:id="rId18"/>
    <p:sldId id="278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8" autoAdjust="0"/>
    <p:restoredTop sz="68519" autoAdjust="0"/>
  </p:normalViewPr>
  <p:slideViewPr>
    <p:cSldViewPr snapToGrid="0">
      <p:cViewPr varScale="1">
        <p:scale>
          <a:sx n="78" d="100"/>
          <a:sy n="78" d="100"/>
        </p:scale>
        <p:origin x="20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CE28-D93D-4D57-B89F-21945EC20E2D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1BA-E0B3-4D9E-B65E-085E963BC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current/Manual/PluginsForAndroid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unity3d.com/kr/current/Manual/AndroidAARPlugins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meraldtablet.tistory.com/entry/%EC%95%94%ED%98%B8%ED%99%94-%ED%8C%81-MD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openssl.org/source/" TargetMode="External"/><Relationship Id="rId5" Type="http://schemas.openxmlformats.org/officeDocument/2006/relationships/hyperlink" Target="https://wiki.openssl.org/index.php/Binaries" TargetMode="External"/><Relationship Id="rId4" Type="http://schemas.openxmlformats.org/officeDocument/2006/relationships/hyperlink" Target="http://slproweb.com/products/Win32OpenSSL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update.tistory.com/33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arc.tistory.com/entry/Android-Studio%EC%97%90%EC%84%9C-%EB%82%98%EB%A7%8C%EC%9D%98-Library-%EB%A7%8C%EB%93%A4%EC%96%B4%EB%B3%B4%EA%B8%B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기본 플러그인 참고용 </a:t>
            </a:r>
            <a:r>
              <a:rPr lang="ko-KR" altLang="en-US" dirty="0" err="1"/>
              <a:t>싸이트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https://docs.unity3d.com/kr/current/Manual/PluginsForAndroid.html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https://docs.unity3d.com/kr/current/Manual/AndroidAARPlugins.html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androidmanifest.xml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방식을 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처리해야지됨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https://jhedde.tistory.com/entry/Unity-Android-Java-%ED%94%8C%EB%9F%AC%EA%B7%B8%EC%9D%B8-%EB%B6%99%EC%9D%B4%EA%B8%B0-1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JARPluginManager.cs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실행시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관리자 권한으로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실행해야지됨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 패키지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com.example.test_myplugin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이걸 참고로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호출하면됨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build.gradle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사용시 오른쪽 윗부분 코끼리 모양 클릭하면 빌드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익스포터들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만들어짐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JARPluginManager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AndroidJavaObject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m_JavaObject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AndroidJavaClass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JARPluginManager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 : 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DelayCreateJavaActivite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로드할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시간을 주도록 하기위한 값임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안드로이드에서 호출 하도록 하면 간단히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처리도됨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IEnumerator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DelayCreateJavaActivite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yield return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WaitForSeconds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(1f);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CreateJavaActive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yield break;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CreateJavaActive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java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소스의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용으로 적용하면 되는지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매니패스트에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관련된 값으로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해야지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읽어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들일수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있음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AndroidJavaClass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com.example.test_myplugin.MainActivity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("Start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m_Class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(0.0f, 0.0f, 720.0f, 90.0f), "Test Method 1"))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01 : 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존재하는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호출한다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m_JavaObject.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(0.0f, 100.0f, 720.0f, 90.0f), "Test Method 2"))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02 : 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존재하는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호출하고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타입의 값을 반환 받는다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var result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m_JavaObject.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&lt;int&gt;("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777);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("Result = " + result);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(0.0f, 200.0f, 720.0f, 90.0f), "Test Method 3"))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03 : 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존재하는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파라미터를 함께 전달한다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m_JavaObject.Call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"Hello Native Plugin");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m_JavaObject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m_JavaObject.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CallStatic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ShowToast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토스트확인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this.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ResiveFN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LogError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03 ERROR -- : 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(0.0f, 300.0f, 720.0f, 90.0f), "Test Method 4"))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04 : 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m_JavaObject.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UnityCallFN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this.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ResiveFN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(0.0f, 400.0f, 720.0f, 90.0f), "Android Toast"))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05 : 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m_Class.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CallStatic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ShowToast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토스트확인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this.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ResiveFN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05 End : 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(0.0f, 500.0f, 720.0f, 90.0f),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 06 : 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AndroidJavaObject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m_Class.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CallStatic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AndroidJavaObject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CallJava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javaobj.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UnityCallFN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this.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ResiveFN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it-IT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it-IT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it-IT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it-IT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it-IT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("CallJava getI : Null Data");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ResiveFN(string p_msg)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AndroidManager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ResiveFN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"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p_msg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nb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PrintMessage(string msg)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da-DK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a-DK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da-DK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a-DK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da-DK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("AndroidManager::PrintMessage - " + msg);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9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4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 기본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인앱결제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https://developer.android.com/google/play/billing/billing_integrate.html#billing-service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3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" action="ppaction://noaction"/>
            </a:endParaRPr>
          </a:p>
          <a:p>
            <a:r>
              <a:rPr lang="en-US" altLang="ko-KR" dirty="0">
                <a:hlinkClick r:id="" action="ppaction://noaction"/>
              </a:rPr>
              <a:t>// </a:t>
            </a:r>
            <a:r>
              <a:rPr lang="en-US" altLang="ko-KR" dirty="0" err="1">
                <a:hlinkClick r:id="rId3"/>
              </a:rPr>
              <a:t>dll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파일을 직접 읽어 들여서 클래스 생성해서 사용하는 방법</a:t>
            </a:r>
            <a:endParaRPr lang="en-US" altLang="ko-KR" dirty="0">
              <a:hlinkClick r:id="" action="ppaction://noaction"/>
            </a:endParaRPr>
          </a:p>
          <a:p>
            <a:r>
              <a:rPr lang="en-US" altLang="ko-KR" dirty="0">
                <a:hlinkClick r:id="" action="ppaction://noaction"/>
              </a:rPr>
              <a:t>https://theemeraldtablet.tistory.com/entry/</a:t>
            </a:r>
            <a:r>
              <a:rPr lang="ko-KR" altLang="en-US" dirty="0">
                <a:hlinkClick r:id="rId3"/>
              </a:rPr>
              <a:t>암호화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팁</a:t>
            </a:r>
            <a:r>
              <a:rPr lang="en-US" altLang="ko-KR" dirty="0">
                <a:hlinkClick r:id="rId3"/>
              </a:rPr>
              <a:t>-MD5</a:t>
            </a:r>
            <a:endParaRPr lang="en-US" altLang="ko-KR" dirty="0"/>
          </a:p>
          <a:p>
            <a:r>
              <a:rPr lang="ko-KR" altLang="en-US" dirty="0"/>
              <a:t>현재 사용하는 방식은 </a:t>
            </a:r>
            <a:r>
              <a:rPr lang="en-US" altLang="ko-KR" dirty="0"/>
              <a:t>MD5</a:t>
            </a:r>
            <a:r>
              <a:rPr lang="ko-KR" altLang="en-US" dirty="0"/>
              <a:t>방식이 아닌 </a:t>
            </a:r>
            <a:r>
              <a:rPr lang="en-US" altLang="ko-KR" dirty="0"/>
              <a:t>AES256</a:t>
            </a:r>
            <a:r>
              <a:rPr lang="ko-KR" altLang="en-US" dirty="0"/>
              <a:t>방식으로 암호화를 진행함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툴 다운 </a:t>
            </a:r>
            <a:r>
              <a:rPr lang="ko-KR" altLang="en-US" dirty="0" err="1"/>
              <a:t>받는곳</a:t>
            </a:r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http://slproweb.com/products/Win32OpenSSL.html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>
                <a:hlinkClick r:id="rId5"/>
              </a:rPr>
              <a:t>https://wiki.openssl.org/index.php/Binaries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소스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>
                <a:hlinkClick r:id="rId6"/>
              </a:rPr>
              <a:t>https://www.openssl.org/source/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2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https://liveupdate.tistory.com/337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  <a:r>
              <a:rPr lang="ko-KR" altLang="en-US" dirty="0" err="1"/>
              <a:t>이벤트등을</a:t>
            </a:r>
            <a:r>
              <a:rPr lang="ko-KR" altLang="en-US" dirty="0"/>
              <a:t> 사용법도 </a:t>
            </a:r>
            <a:r>
              <a:rPr lang="ko-KR" altLang="en-US" dirty="0" err="1"/>
              <a:t>알아두면</a:t>
            </a:r>
            <a:r>
              <a:rPr lang="ko-KR" altLang="en-US" dirty="0"/>
              <a:t> 편하게 </a:t>
            </a:r>
            <a:r>
              <a:rPr lang="ko-KR" altLang="en-US" dirty="0" err="1"/>
              <a:t>사용할수</a:t>
            </a:r>
            <a:r>
              <a:rPr lang="ko-KR" altLang="en-US" dirty="0"/>
              <a:t>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1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  <a:r>
              <a:rPr lang="ko-KR" altLang="en-US" dirty="0" err="1"/>
              <a:t>이벤트등도</a:t>
            </a:r>
            <a:r>
              <a:rPr lang="ko-KR" altLang="en-US" dirty="0"/>
              <a:t> 알려주도록 하기</a:t>
            </a:r>
            <a:endParaRPr lang="en-US" altLang="ko-KR" dirty="0"/>
          </a:p>
          <a:p>
            <a:r>
              <a:rPr lang="en-US" altLang="ko-KR" dirty="0"/>
              <a:t>GCC</a:t>
            </a:r>
            <a:r>
              <a:rPr lang="ko-KR" altLang="en-US" dirty="0"/>
              <a:t>방식으로 빌드를 </a:t>
            </a:r>
            <a:r>
              <a:rPr lang="ko-KR" altLang="en-US" dirty="0" err="1"/>
              <a:t>할수</a:t>
            </a:r>
            <a:r>
              <a:rPr lang="ko-KR" altLang="en-US" dirty="0"/>
              <a:t> 있기때문에 </a:t>
            </a:r>
            <a:r>
              <a:rPr lang="ko-KR" altLang="en-US" dirty="0" err="1"/>
              <a:t>그방법에</a:t>
            </a:r>
            <a:r>
              <a:rPr lang="ko-KR" altLang="en-US" dirty="0"/>
              <a:t> 대해서도 간단히 이야기 </a:t>
            </a:r>
            <a:r>
              <a:rPr lang="ko-KR" altLang="en-US" dirty="0" err="1"/>
              <a:t>해두면</a:t>
            </a:r>
            <a:r>
              <a:rPr lang="ko-KR" altLang="en-US" dirty="0"/>
              <a:t> </a:t>
            </a:r>
            <a:r>
              <a:rPr lang="ko-KR" altLang="en-US" dirty="0" err="1"/>
              <a:t>좋을듯함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bat </a:t>
            </a:r>
            <a:r>
              <a:rPr lang="ko-KR" altLang="en-US" dirty="0"/>
              <a:t>파일이용한 </a:t>
            </a:r>
            <a:r>
              <a:rPr lang="ko-KR" altLang="en-US" dirty="0" err="1"/>
              <a:t>빌드방법</a:t>
            </a:r>
            <a:endParaRPr lang="en-US" altLang="ko-KR" dirty="0"/>
          </a:p>
          <a:p>
            <a:r>
              <a:rPr lang="en-US" altLang="ko-KR" dirty="0"/>
              <a:t>@SET DEVENVDIR=@SET DEVENVDIR=C:\Program Files (x86)\Microsoft Visual Studio\2017\Community\Common7\IDE\</a:t>
            </a:r>
            <a:r>
              <a:rPr lang="en-US" altLang="ko-KR" dirty="0" err="1"/>
              <a:t>devenv</a:t>
            </a:r>
            <a:endParaRPr lang="en-US" altLang="ko-KR" dirty="0"/>
          </a:p>
          <a:p>
            <a:r>
              <a:rPr lang="en-US" altLang="ko-KR" dirty="0"/>
              <a:t>@SET VISION_BUILDDIR=D:\M5_Client\MUX\Vision</a:t>
            </a:r>
          </a:p>
          <a:p>
            <a:endParaRPr lang="en-US" altLang="ko-KR" dirty="0"/>
          </a:p>
          <a:p>
            <a:r>
              <a:rPr lang="en-US" altLang="ko-KR" dirty="0"/>
              <a:t>Cd %VISION_BUILDDIR%</a:t>
            </a:r>
          </a:p>
          <a:p>
            <a:endParaRPr lang="en-US" altLang="ko-KR" dirty="0"/>
          </a:p>
          <a:p>
            <a:r>
              <a:rPr lang="en-US" altLang="ko-KR" dirty="0"/>
              <a:t>del output.txt</a:t>
            </a:r>
          </a:p>
          <a:p>
            <a:endParaRPr lang="en-US" altLang="ko-KR" dirty="0"/>
          </a:p>
          <a:p>
            <a:r>
              <a:rPr lang="en-US" altLang="ko-KR" dirty="0"/>
              <a:t>pause</a:t>
            </a:r>
          </a:p>
          <a:p>
            <a:endParaRPr lang="en-US" altLang="ko-KR" dirty="0"/>
          </a:p>
          <a:p>
            <a:r>
              <a:rPr lang="en-US" altLang="ko-KR" dirty="0"/>
              <a:t>echo Compile File : vBase90.sln &gt;&gt; output.txt</a:t>
            </a:r>
          </a:p>
          <a:p>
            <a:r>
              <a:rPr lang="en-US" altLang="ko-KR" dirty="0"/>
              <a:t>"%DEVENVDIR%" </a:t>
            </a:r>
            <a:r>
              <a:rPr lang="en-US" altLang="ko-KR" dirty="0" err="1"/>
              <a:t>vBase</a:t>
            </a:r>
            <a:r>
              <a:rPr lang="en-US" altLang="ko-KR" dirty="0"/>
              <a:t>\vBase90.sln /rebuild Debug &gt;&gt; output.txt</a:t>
            </a:r>
          </a:p>
          <a:p>
            <a:r>
              <a:rPr lang="en-US" altLang="ko-KR" dirty="0"/>
              <a:t>"%DEVENVDIR%" </a:t>
            </a:r>
            <a:r>
              <a:rPr lang="en-US" altLang="ko-KR" dirty="0" err="1"/>
              <a:t>vBase</a:t>
            </a:r>
            <a:r>
              <a:rPr lang="en-US" altLang="ko-KR" dirty="0"/>
              <a:t>\vBase90.sln /rebuild Release &gt;&gt; output.txt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3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CDLLSAMPLE_EXPORTS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CDLLTEST_API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dllexport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CDLLTEST_API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dllimport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중요한 부분임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0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는 다른 언어와의 통신방법들도 있음</a:t>
            </a:r>
            <a:endParaRPr lang="en-US" altLang="ko-KR" dirty="0"/>
          </a:p>
          <a:p>
            <a:r>
              <a:rPr lang="ko-KR" altLang="en-US" dirty="0"/>
              <a:t>이곳에서는 </a:t>
            </a:r>
            <a:r>
              <a:rPr lang="en-US" altLang="ko-KR" dirty="0"/>
              <a:t>C# &lt;-&gt; JAVA </a:t>
            </a:r>
            <a:r>
              <a:rPr lang="ko-KR" altLang="en-US" dirty="0"/>
              <a:t>와의 통신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기본 개념들은 전체적으로 안드로이드 플랫폼에 적용하는 빌링</a:t>
            </a:r>
            <a:r>
              <a:rPr lang="en-US" altLang="ko-KR" dirty="0"/>
              <a:t>, </a:t>
            </a:r>
            <a:r>
              <a:rPr lang="ko-KR" altLang="en-US" dirty="0"/>
              <a:t>광고등이 이런 기반으로 만들어져 있기때문에 잘 파악을 </a:t>
            </a:r>
            <a:r>
              <a:rPr lang="ko-KR" altLang="en-US" dirty="0" err="1"/>
              <a:t>해두는것이</a:t>
            </a:r>
            <a:r>
              <a:rPr lang="ko-KR" altLang="en-US" dirty="0"/>
              <a:t> 좋다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5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// </a:t>
            </a:r>
            <a:r>
              <a:rPr lang="ko-KR" altLang="en-US" dirty="0">
                <a:hlinkClick r:id="rId3"/>
              </a:rPr>
              <a:t>참고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https://flowarc.tistory.com/entry/Android-Studio%EC%97%90%EC%84%9C-%EB%82%98%EB%A7%8C%EC%9D%98-Library-%EB%A7%8C%EB%93%A4%EC%96%B4%EB%B3%B4%EA%B8%B0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안드로이드 버전들에 따른 빌드에 역할은 아직 파악이 잘 </a:t>
            </a:r>
            <a:r>
              <a:rPr lang="ko-KR" altLang="en-US" dirty="0" err="1"/>
              <a:t>안되어있음</a:t>
            </a:r>
            <a:r>
              <a:rPr lang="ko-KR" altLang="en-US" dirty="0"/>
              <a:t> </a:t>
            </a:r>
            <a:r>
              <a:rPr lang="ko-KR" altLang="en-US" dirty="0" err="1"/>
              <a:t>파악해야지됨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3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ExampleInstrumentedTest.java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ko-KR" dirty="0" err="1"/>
              <a:t>com.example.test_myplugin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build.gradle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빌드이후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libs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폴더에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인식됨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android.os.Bundle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android.util.Log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android.widget.Toast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/>
              <a:t>com.unity3d.player.UnityPlayer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/>
              <a:t>com.unity3d.player.UnityPlayerActivity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java.util.Arrays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ko-KR" dirty="0" err="1"/>
              <a:t>UnityPlayerActivity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protected 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altLang="ko-KR" dirty="0"/>
              <a:t>(Bundle </a:t>
            </a:r>
            <a:r>
              <a:rPr lang="en-US" altLang="ko-KR" dirty="0" err="1"/>
              <a:t>p_saveInstanceState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ko-KR" dirty="0" err="1"/>
              <a:t>.onCreate</a:t>
            </a:r>
            <a:r>
              <a:rPr lang="en-US" altLang="ko-KR" dirty="0"/>
              <a:t>(</a:t>
            </a:r>
            <a:r>
              <a:rPr lang="en-US" altLang="ko-KR" dirty="0" err="1"/>
              <a:t>p_saveInstanceState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"Unity Call",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  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초기화에서 강제로 호출하기 위한 방식임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MainActivity.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UnityActivityInst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UnityCallFN</a:t>
            </a:r>
            <a:r>
              <a:rPr lang="en-US" altLang="ko-KR" dirty="0"/>
              <a:t>( String </a:t>
            </a:r>
            <a:r>
              <a:rPr lang="en-US" altLang="ko-KR" dirty="0" err="1"/>
              <a:t>p_callobj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String </a:t>
            </a:r>
            <a:r>
              <a:rPr lang="en-US" altLang="ko-KR" dirty="0" err="1"/>
              <a:t>p_callfn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String </a:t>
            </a:r>
            <a:r>
              <a:rPr lang="en-US" altLang="ko-KR" dirty="0" err="1"/>
              <a:t>p_val</a:t>
            </a:r>
            <a:r>
              <a:rPr lang="en-US" altLang="ko-KR" dirty="0"/>
              <a:t>  )</a:t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String </a:t>
            </a:r>
            <a:r>
              <a:rPr lang="en-US" altLang="ko-KR" dirty="0" err="1"/>
              <a:t>tempstr</a:t>
            </a:r>
            <a:r>
              <a:rPr lang="en-US" altLang="ko-KR" dirty="0"/>
              <a:t> = </a:t>
            </a:r>
            <a:r>
              <a:rPr lang="en-US" altLang="ko-KR" dirty="0" err="1"/>
              <a:t>String.</a:t>
            </a:r>
            <a:r>
              <a:rPr lang="en-US" altLang="ko-KR" i="1" dirty="0" err="1">
                <a:effectLst/>
              </a:rPr>
              <a:t>join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", </a:t>
            </a:r>
            <a:r>
              <a:rPr lang="en-US" altLang="ko-KR" dirty="0" err="1"/>
              <a:t>p_callobj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p_callfn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"Unity Call",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UnityCallFN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</a:t>
            </a:r>
            <a:r>
              <a:rPr lang="en-US" altLang="ko-KR" dirty="0"/>
              <a:t>+ </a:t>
            </a:r>
            <a:r>
              <a:rPr lang="en-US" altLang="ko-KR" dirty="0" err="1"/>
              <a:t>tempstr</a:t>
            </a:r>
            <a:r>
              <a:rPr lang="en-US" altLang="ko-KR" dirty="0"/>
              <a:t>  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UnitySendMessage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var0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호출대상의 되는 현재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씬의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게임오브젝트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var1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파라미터의 이름의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GameObject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존재하는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메소드이름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var2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파라미터의 메소드에 전달할 파라미터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UnityPlayer.</a:t>
            </a:r>
            <a:r>
              <a:rPr lang="en-US" altLang="ko-KR" i="1" dirty="0" err="1">
                <a:effectLst/>
              </a:rPr>
              <a:t>UnitySendMessage</a:t>
            </a:r>
            <a:r>
              <a:rPr lang="en-US" altLang="ko-KR" dirty="0"/>
              <a:t>(</a:t>
            </a:r>
            <a:r>
              <a:rPr lang="en-US" altLang="ko-KR" dirty="0" err="1"/>
              <a:t>p_callobj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p_callfn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"Unity Call",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 "  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UnityPlayer.</a:t>
            </a:r>
            <a:r>
              <a:rPr lang="en-US" altLang="ko-KR" i="1" dirty="0" err="1">
                <a:effectLst/>
              </a:rPr>
              <a:t>UnitySendMessage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JARPluginManager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"Test Method"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"Unity Call",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: " </a:t>
            </a:r>
            <a:r>
              <a:rPr lang="en-US" altLang="ko-KR" dirty="0"/>
              <a:t>+  </a:t>
            </a:r>
            <a:r>
              <a:rPr lang="en-US" altLang="ko-KR" dirty="0" err="1"/>
              <a:t>String.</a:t>
            </a:r>
            <a:r>
              <a:rPr lang="en-US" altLang="ko-KR" i="1" dirty="0" err="1">
                <a:effectLst/>
              </a:rPr>
              <a:t>valueOf</a:t>
            </a:r>
            <a:r>
              <a:rPr lang="en-US" altLang="ko-KR" dirty="0"/>
              <a:t>(</a:t>
            </a:r>
            <a:r>
              <a:rPr lang="en-US" altLang="ko-KR" dirty="0" err="1"/>
              <a:t>p_val</a:t>
            </a:r>
            <a:r>
              <a:rPr lang="en-US" altLang="ko-KR" dirty="0"/>
              <a:t>) 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 </a:t>
            </a:r>
            <a:r>
              <a:rPr lang="en-US" altLang="ko-KR" dirty="0" err="1"/>
              <a:t>p_val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en-US" altLang="ko-KR" dirty="0"/>
              <a:t>( String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"Unity Call",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: " </a:t>
            </a:r>
            <a:r>
              <a:rPr lang="en-US" altLang="ko-KR" dirty="0"/>
              <a:t>+  </a:t>
            </a:r>
            <a:r>
              <a:rPr lang="en-US" altLang="ko-KR" dirty="0" err="1"/>
              <a:t>p_val</a:t>
            </a:r>
            <a:r>
              <a:rPr lang="en-US" altLang="ko-KR" dirty="0"/>
              <a:t> 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UnitySendMessage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var0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호출대상의 되는 현재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씬의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게임오브젝트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var1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파라미터의 이름의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GameObject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존재하는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메소드이름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var2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파라미터의 메소드에 전달할 파라미터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UnityPlayer.</a:t>
            </a:r>
            <a:r>
              <a:rPr lang="en-US" altLang="ko-KR" i="1" dirty="0" err="1">
                <a:effectLst/>
              </a:rPr>
              <a:t>UnitySendMessage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JARPluginManager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ko-KR" dirty="0" err="1"/>
              <a:t>p_val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dirty="0" err="1"/>
              <a:t>UnityPlayerActivity</a:t>
            </a:r>
            <a:r>
              <a:rPr lang="en-US" altLang="ko-KR" dirty="0"/>
              <a:t>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UnityActivityInst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dirty="0" err="1"/>
              <a:t>UnityPlayerActivity</a:t>
            </a:r>
            <a:r>
              <a:rPr lang="en-US" altLang="ko-KR" dirty="0"/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"Unity Call",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: " </a:t>
            </a:r>
            <a:r>
              <a:rPr lang="en-US" altLang="ko-KR" dirty="0"/>
              <a:t>+ 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UnityActivityInst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</a:t>
            </a:r>
            <a:r>
              <a:rPr lang="en-US" altLang="ko-KR" dirty="0" err="1"/>
              <a:t>MainActivity.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UnityActivityInst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ShowToast</a:t>
            </a:r>
            <a:r>
              <a:rPr lang="en-US" altLang="ko-KR" dirty="0"/>
              <a:t>(String 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String </a:t>
            </a:r>
            <a:r>
              <a:rPr lang="en-US" altLang="ko-KR" dirty="0" err="1"/>
              <a:t>p_callobj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String </a:t>
            </a:r>
            <a:r>
              <a:rPr lang="en-US" altLang="ko-KR" dirty="0" err="1"/>
              <a:t>p_callfn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String </a:t>
            </a:r>
            <a:r>
              <a:rPr lang="en-US" altLang="ko-KR" dirty="0" err="1"/>
              <a:t>tempstr</a:t>
            </a:r>
            <a:r>
              <a:rPr lang="en-US" altLang="ko-KR" dirty="0"/>
              <a:t> = </a:t>
            </a:r>
            <a:r>
              <a:rPr lang="en-US" altLang="ko-KR" dirty="0" err="1"/>
              <a:t>String.</a:t>
            </a:r>
            <a:r>
              <a:rPr lang="en-US" altLang="ko-KR" i="1" dirty="0" err="1">
                <a:effectLst/>
              </a:rPr>
              <a:t>join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", </a:t>
            </a:r>
            <a:r>
              <a:rPr lang="en-US" altLang="ko-KR" dirty="0"/>
              <a:t>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p_callobj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p_callfn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"Unity Call", 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ShowToast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" </a:t>
            </a:r>
            <a:r>
              <a:rPr lang="en-US" altLang="ko-KR" dirty="0"/>
              <a:t>+  </a:t>
            </a:r>
            <a:r>
              <a:rPr lang="en-US" altLang="ko-KR" dirty="0" err="1"/>
              <a:t>tempstr</a:t>
            </a:r>
            <a:r>
              <a:rPr lang="en-US" altLang="ko-KR" dirty="0"/>
              <a:t> 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팝업용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Toast.</a:t>
            </a:r>
            <a:r>
              <a:rPr lang="en-US" altLang="ko-KR" i="1" dirty="0" err="1">
                <a:effectLst/>
              </a:rPr>
              <a:t>makeText</a:t>
            </a:r>
            <a:r>
              <a:rPr lang="en-US" altLang="ko-KR" dirty="0"/>
              <a:t>(</a:t>
            </a:r>
            <a:r>
              <a:rPr lang="en-US" altLang="ko-KR" dirty="0" err="1"/>
              <a:t>UnityPlayer.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currentActivity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Toast.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LENGTH_SHORT</a:t>
            </a:r>
            <a:r>
              <a:rPr lang="en-US" altLang="ko-KR" dirty="0"/>
              <a:t>).show()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유니티 호출용 함수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UnityPlayer.</a:t>
            </a:r>
            <a:r>
              <a:rPr lang="en-US" altLang="ko-KR" i="1" dirty="0" err="1">
                <a:effectLst/>
              </a:rPr>
              <a:t>UnitySendMessage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game object name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dirty="0" err="1"/>
              <a:t>p_callobj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function name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dirty="0" err="1"/>
              <a:t>p_callfn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arguments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"Displayed toast with message: " </a:t>
            </a:r>
            <a:r>
              <a:rPr lang="en-US" altLang="ko-KR" dirty="0"/>
              <a:t>+ message</a:t>
            </a:r>
            <a:br>
              <a:rPr lang="en-US" altLang="ko-KR" dirty="0"/>
            </a:br>
            <a:r>
              <a:rPr lang="en-US" altLang="ko-KR" dirty="0"/>
              <a:t>        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8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3191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26687"/>
            <a:ext cx="2743200" cy="365125"/>
          </a:xfrm>
        </p:spPr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626687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626687"/>
            <a:ext cx="2743200" cy="365125"/>
          </a:xfrm>
        </p:spPr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62641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_오른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61490"/>
            <a:ext cx="6551295" cy="538427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6983730" y="1182028"/>
            <a:ext cx="4878704" cy="536222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9B9414-B6DD-4665-8180-E402715C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4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_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59727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29565" y="3885883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5E563E-9A16-4D94-B678-9066D488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9565" y="1680210"/>
            <a:ext cx="11532870" cy="44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CE1-23A1-4635-986C-008DA379D2D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EX_JAR(AAR, DLL)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34FF9-3EBF-4E6D-ACDA-4FB70F4D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AAR </a:t>
            </a:r>
            <a:r>
              <a:rPr lang="ko-KR" altLang="en-US" dirty="0" err="1"/>
              <a:t>라이프러리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25229-FF2E-4356-BC6D-50937920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 Archive package</a:t>
            </a:r>
            <a:r>
              <a:rPr lang="ko-KR" altLang="en-US" dirty="0"/>
              <a:t>의 약자로 안드로이드 </a:t>
            </a:r>
            <a:r>
              <a:rPr lang="en-US" altLang="ko-KR" dirty="0"/>
              <a:t>Library</a:t>
            </a:r>
            <a:r>
              <a:rPr lang="ko-KR" altLang="en-US" dirty="0"/>
              <a:t>용 압축 형태의 파일이다</a:t>
            </a:r>
            <a:endParaRPr lang="en-US" altLang="ko-KR" dirty="0"/>
          </a:p>
          <a:p>
            <a:r>
              <a:rPr lang="en-US" altLang="ko-KR" dirty="0"/>
              <a:t>Android Archive(AAR) </a:t>
            </a:r>
            <a:r>
              <a:rPr lang="ko-KR" altLang="en-US" dirty="0"/>
              <a:t>플러그인은 </a:t>
            </a:r>
            <a:r>
              <a:rPr lang="ko-KR" altLang="en-US" dirty="0" err="1"/>
              <a:t>컴파일된</a:t>
            </a:r>
            <a:r>
              <a:rPr lang="ko-KR" altLang="en-US" dirty="0"/>
              <a:t> </a:t>
            </a:r>
            <a:r>
              <a:rPr lang="en-US" altLang="ko-KR" dirty="0"/>
              <a:t>Java, </a:t>
            </a:r>
            <a:r>
              <a:rPr lang="ko-KR" altLang="en-US" dirty="0"/>
              <a:t>네이티브 </a:t>
            </a:r>
            <a:r>
              <a:rPr lang="en-US" altLang="ko-KR" dirty="0"/>
              <a:t>(C/C++)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리소스 또는 </a:t>
            </a:r>
            <a:r>
              <a:rPr lang="en-US" altLang="ko-KR" dirty="0"/>
              <a:t>Android </a:t>
            </a:r>
            <a:r>
              <a:rPr lang="ko-KR" altLang="en-US" dirty="0" err="1"/>
              <a:t>매니페스트가</a:t>
            </a:r>
            <a:r>
              <a:rPr lang="ko-KR" altLang="en-US" dirty="0"/>
              <a:t> 포함된 번들입니다</a:t>
            </a:r>
            <a:r>
              <a:rPr lang="en-US" altLang="ko-KR" dirty="0"/>
              <a:t>. .</a:t>
            </a:r>
            <a:r>
              <a:rPr lang="en-US" altLang="ko-KR" dirty="0" err="1"/>
              <a:t>aar</a:t>
            </a:r>
            <a:r>
              <a:rPr lang="en-US" altLang="ko-KR" dirty="0"/>
              <a:t> </a:t>
            </a:r>
            <a:r>
              <a:rPr lang="ko-KR" altLang="en-US" dirty="0"/>
              <a:t>파일 자체는 모든 </a:t>
            </a:r>
            <a:r>
              <a:rPr lang="ko-KR" altLang="en-US" dirty="0" err="1"/>
              <a:t>에셋을</a:t>
            </a:r>
            <a:r>
              <a:rPr lang="ko-KR" altLang="en-US" dirty="0"/>
              <a:t> 포함하는 </a:t>
            </a:r>
            <a:r>
              <a:rPr lang="en-US" altLang="ko-KR" dirty="0"/>
              <a:t>zip </a:t>
            </a:r>
            <a:r>
              <a:rPr lang="ko-KR" altLang="en-US" dirty="0"/>
              <a:t>아카이브입니다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AAR</a:t>
            </a:r>
            <a:r>
              <a:rPr lang="ko-KR" altLang="en-US" dirty="0"/>
              <a:t>은 </a:t>
            </a:r>
            <a:r>
              <a:rPr lang="en-US" altLang="ko-KR" dirty="0"/>
              <a:t>Unity Android </a:t>
            </a:r>
            <a:r>
              <a:rPr lang="ko-KR" altLang="en-US" dirty="0"/>
              <a:t>애플리케이션용으로 권장되는 플러그인 포맷입니다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AAR</a:t>
            </a:r>
            <a:r>
              <a:rPr lang="ko-KR" altLang="en-US" dirty="0"/>
              <a:t>은 네이티브 및 </a:t>
            </a:r>
            <a:r>
              <a:rPr lang="en-US" altLang="ko-KR" dirty="0"/>
              <a:t>Java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리소스 및 </a:t>
            </a:r>
            <a:r>
              <a:rPr lang="en-US" altLang="ko-KR" dirty="0"/>
              <a:t>Android </a:t>
            </a:r>
            <a:r>
              <a:rPr lang="ko-KR" altLang="en-US" dirty="0" err="1"/>
              <a:t>매니페스트가</a:t>
            </a:r>
            <a:r>
              <a:rPr lang="ko-KR" altLang="en-US" dirty="0"/>
              <a:t> 포함되어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는 </a:t>
            </a:r>
            <a:r>
              <a:rPr lang="en-US" altLang="ko-KR" dirty="0"/>
              <a:t>Assets/Plugins/Android</a:t>
            </a:r>
            <a:r>
              <a:rPr lang="ko-KR" altLang="en-US" dirty="0"/>
              <a:t>의 모든 </a:t>
            </a:r>
            <a:r>
              <a:rPr lang="ko-KR" altLang="en-US" dirty="0" err="1"/>
              <a:t>하위폴더를</a:t>
            </a:r>
            <a:r>
              <a:rPr lang="ko-KR" altLang="en-US" dirty="0"/>
              <a:t> 잠재적 </a:t>
            </a:r>
            <a:r>
              <a:rPr lang="en-US" altLang="ko-KR" dirty="0"/>
              <a:t>Android </a:t>
            </a:r>
            <a:r>
              <a:rPr lang="ko-KR" altLang="en-US" dirty="0"/>
              <a:t>라이브러리로 취급하고</a:t>
            </a:r>
            <a:r>
              <a:rPr lang="en-US" altLang="ko-KR" dirty="0"/>
              <a:t>, </a:t>
            </a:r>
            <a:r>
              <a:rPr lang="ko-KR" altLang="en-US" dirty="0"/>
              <a:t>이 하위 폴더에서 </a:t>
            </a:r>
            <a:r>
              <a:rPr lang="ko-KR" altLang="en-US" dirty="0" err="1"/>
              <a:t>에셋</a:t>
            </a:r>
            <a:r>
              <a:rPr lang="ko-KR" altLang="en-US" dirty="0"/>
              <a:t> 임포트를 비활성화합니다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6C74A-F1E1-4A98-8862-5CDC551E5FA3}"/>
              </a:ext>
            </a:extLst>
          </p:cNvPr>
          <p:cNvSpPr/>
          <p:nvPr/>
        </p:nvSpPr>
        <p:spPr>
          <a:xfrm>
            <a:off x="484681" y="4241899"/>
            <a:ext cx="6215922" cy="2616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AAR 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파일은 아래 파일들의 압축된 형태를 제공한다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/AndroidManifest.xml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필수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/classes.jar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필수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/res/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필수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/R.txt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필수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/assets/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/libs/*.jar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sz="1600" dirty="0" err="1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jni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/&lt;</a:t>
            </a:r>
            <a:r>
              <a:rPr lang="en-US" altLang="ko-KR" sz="1600" dirty="0" err="1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abi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&gt;/*.so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/proguard.txt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fontAlgn="t"/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/lint.jar (</a:t>
            </a:r>
            <a:r>
              <a:rPr lang="ko-KR" altLang="en-US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  <a:r>
              <a:rPr lang="en-US" altLang="ko-KR" sz="1600" dirty="0">
                <a:solidFill>
                  <a:srgbClr val="64646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129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E2036-47DF-403E-BE0B-C60EF064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1EA7F-037E-4A8E-AEA5-28850A5C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231566"/>
            <a:ext cx="11532869" cy="1280745"/>
          </a:xfrm>
        </p:spPr>
        <p:txBody>
          <a:bodyPr>
            <a:normAutofit/>
          </a:bodyPr>
          <a:lstStyle/>
          <a:p>
            <a:pPr fontAlgn="t"/>
            <a:r>
              <a:rPr lang="ko-KR" altLang="en-US" dirty="0"/>
              <a:t>첫번째로</a:t>
            </a:r>
            <a:r>
              <a:rPr lang="en-US" altLang="ko-KR" dirty="0"/>
              <a:t>, Android Studio</a:t>
            </a:r>
            <a:r>
              <a:rPr lang="ko-KR" altLang="en-US" dirty="0"/>
              <a:t>로 </a:t>
            </a:r>
            <a:r>
              <a:rPr lang="en-US" altLang="ko-KR" dirty="0"/>
              <a:t>Library </a:t>
            </a:r>
            <a:r>
              <a:rPr lang="ko-KR" altLang="en-US" dirty="0"/>
              <a:t>프로젝트를 </a:t>
            </a:r>
            <a:r>
              <a:rPr lang="ko-KR" altLang="en-US" dirty="0" err="1"/>
              <a:t>생성해야한다</a:t>
            </a:r>
            <a:r>
              <a:rPr lang="en-US" altLang="ko-KR" dirty="0"/>
              <a:t>.</a:t>
            </a:r>
          </a:p>
          <a:p>
            <a:pPr fontAlgn="t"/>
            <a:r>
              <a:rPr lang="en-US" altLang="ko-KR" dirty="0"/>
              <a:t>New Project</a:t>
            </a:r>
            <a:r>
              <a:rPr lang="ko-KR" altLang="en-US" dirty="0"/>
              <a:t>를 클릭하여 새로운 프로젝트를 생성한다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activity</a:t>
            </a:r>
            <a:r>
              <a:rPr lang="ko-KR" altLang="en-US" dirty="0"/>
              <a:t>는 있어도 되고 없어도 된다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ko-KR" altLang="en-US" dirty="0" err="1"/>
              <a:t>테스트용이므로</a:t>
            </a:r>
            <a:r>
              <a:rPr lang="ko-KR" altLang="en-US" dirty="0"/>
              <a:t> </a:t>
            </a:r>
            <a:r>
              <a:rPr lang="en-US" altLang="ko-KR" dirty="0"/>
              <a:t>No Activity </a:t>
            </a:r>
            <a:r>
              <a:rPr lang="ko-KR" altLang="en-US" dirty="0"/>
              <a:t>선택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9571B8-BFEB-40E4-AEC2-A439FCA7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482600"/>
            <a:ext cx="3987602" cy="44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3069C3A-2A46-4066-9117-F462EB2C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54" y="482600"/>
            <a:ext cx="3921141" cy="44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5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655E0-0A92-4B59-9BFF-3BBF0DAE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62863-2F61-45FE-986E-5F8B3048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230" y="1543987"/>
            <a:ext cx="4592205" cy="5120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2. Gradle </a:t>
            </a:r>
            <a:r>
              <a:rPr lang="ko-KR" altLang="en-US" b="1" dirty="0"/>
              <a:t>설정 변경</a:t>
            </a:r>
            <a:endParaRPr lang="en-US" altLang="ko-KR" b="1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dirty="0"/>
              <a:t>Library </a:t>
            </a:r>
            <a:r>
              <a:rPr lang="ko-KR" altLang="en-US" dirty="0"/>
              <a:t>프로젝트로 변경시키기 위해 </a:t>
            </a:r>
            <a:r>
              <a:rPr lang="en-US" altLang="ko-KR" dirty="0"/>
              <a:t>Gradle</a:t>
            </a:r>
            <a:r>
              <a:rPr lang="ko-KR" altLang="en-US" dirty="0"/>
              <a:t>의 설정을 변경해야 한다</a:t>
            </a:r>
            <a:r>
              <a:rPr lang="en-US" altLang="ko-KR" dirty="0"/>
              <a:t>.</a:t>
            </a:r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b="1" dirty="0"/>
              <a:t>(1) </a:t>
            </a:r>
            <a:r>
              <a:rPr lang="en-US" altLang="ko-KR" b="1" dirty="0" err="1"/>
              <a:t>build.gradle</a:t>
            </a:r>
            <a:r>
              <a:rPr lang="en-US" altLang="ko-KR" b="1" dirty="0"/>
              <a:t> </a:t>
            </a:r>
            <a:r>
              <a:rPr lang="ko-KR" altLang="en-US" b="1" dirty="0"/>
              <a:t>파일의 맨 위 </a:t>
            </a:r>
            <a:r>
              <a:rPr lang="en-US" altLang="ko-KR" b="1" dirty="0">
                <a:solidFill>
                  <a:srgbClr val="FFC000"/>
                </a:solidFill>
              </a:rPr>
              <a:t>apply plugin: '</a:t>
            </a:r>
            <a:r>
              <a:rPr lang="en-US" altLang="ko-KR" b="1" dirty="0" err="1">
                <a:solidFill>
                  <a:srgbClr val="FFC000"/>
                </a:solidFill>
              </a:rPr>
              <a:t>com.android.application</a:t>
            </a:r>
            <a:r>
              <a:rPr lang="en-US" altLang="ko-KR" b="1" dirty="0">
                <a:solidFill>
                  <a:srgbClr val="FFC000"/>
                </a:solidFill>
              </a:rPr>
              <a:t>' </a:t>
            </a:r>
            <a:r>
              <a:rPr lang="ko-KR" altLang="en-US" b="1" dirty="0"/>
              <a:t>부분을 </a:t>
            </a:r>
            <a:r>
              <a:rPr lang="en-US" altLang="ko-KR" b="1" dirty="0">
                <a:solidFill>
                  <a:srgbClr val="FF0000"/>
                </a:solidFill>
              </a:rPr>
              <a:t>apply plugin: '</a:t>
            </a:r>
            <a:r>
              <a:rPr lang="en-US" altLang="ko-KR" b="1" dirty="0" err="1">
                <a:solidFill>
                  <a:srgbClr val="FF0000"/>
                </a:solidFill>
              </a:rPr>
              <a:t>com.android.library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/>
              <a:t>로 수정한다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b="1" dirty="0"/>
              <a:t>(2) </a:t>
            </a:r>
            <a:r>
              <a:rPr lang="en-US" altLang="ko-KR" b="1" dirty="0" err="1"/>
              <a:t>defaultConfig</a:t>
            </a:r>
            <a:r>
              <a:rPr lang="en-US" altLang="ko-KR" b="1" dirty="0"/>
              <a:t> </a:t>
            </a:r>
            <a:r>
              <a:rPr lang="ko-KR" altLang="en-US" b="1" dirty="0"/>
              <a:t>부분의 </a:t>
            </a:r>
            <a:r>
              <a:rPr lang="en-US" altLang="ko-KR" b="1" dirty="0" err="1"/>
              <a:t>applicationId</a:t>
            </a:r>
            <a:r>
              <a:rPr lang="en-US" altLang="ko-KR" b="1" dirty="0"/>
              <a:t> </a:t>
            </a:r>
            <a:r>
              <a:rPr lang="ko-KR" altLang="en-US" b="1" dirty="0"/>
              <a:t>라인을 삭제한다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b="1" dirty="0"/>
              <a:t>(3) </a:t>
            </a:r>
            <a:r>
              <a:rPr lang="en-US" altLang="ko-KR" b="1" dirty="0" err="1"/>
              <a:t>gradle</a:t>
            </a:r>
            <a:r>
              <a:rPr lang="en-US" altLang="ko-KR" b="1" dirty="0"/>
              <a:t> </a:t>
            </a:r>
            <a:r>
              <a:rPr lang="ko-KR" altLang="en-US" b="1" dirty="0"/>
              <a:t>적용을 위해 상단 </a:t>
            </a:r>
            <a:r>
              <a:rPr lang="en-US" altLang="ko-KR" b="1" dirty="0"/>
              <a:t>Sync Now</a:t>
            </a:r>
            <a:r>
              <a:rPr lang="ko-KR" altLang="en-US" b="1" dirty="0"/>
              <a:t>를 클릭</a:t>
            </a:r>
            <a:endParaRPr lang="ko-KR" alt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3E697E3D-C71D-4209-A629-A045BD5D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4" y="1059366"/>
            <a:ext cx="6830874" cy="46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0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EE479-F87B-4DF2-87B5-4BB62E19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D8627-2707-46DD-8B00-CDE40881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976734"/>
            <a:ext cx="11532870" cy="18812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/>
              <a:t>버젼별로</a:t>
            </a:r>
            <a:r>
              <a:rPr lang="ko-KR" altLang="en-US" dirty="0"/>
              <a:t> 아카이브 종류가 다르듯이 경로도 조금 다르다</a:t>
            </a:r>
            <a:r>
              <a:rPr lang="en-US" altLang="ko-KR" dirty="0"/>
              <a:t>. </a:t>
            </a:r>
            <a:r>
              <a:rPr lang="en-US" altLang="ko-KR" b="1" dirty="0"/>
              <a:t>(Unity</a:t>
            </a:r>
            <a:r>
              <a:rPr lang="ko-KR" altLang="en-US" b="1" dirty="0"/>
              <a:t> </a:t>
            </a:r>
            <a:r>
              <a:rPr lang="en-US" altLang="ko-KR" b="1" dirty="0"/>
              <a:t>JAR</a:t>
            </a:r>
            <a:r>
              <a:rPr lang="ko-KR" altLang="en-US" b="1" dirty="0"/>
              <a:t> 참조 방법</a:t>
            </a:r>
            <a:r>
              <a:rPr lang="en-US" altLang="ko-KR" b="1" dirty="0"/>
              <a:t>1)</a:t>
            </a:r>
          </a:p>
          <a:p>
            <a:pPr marL="0" indent="0">
              <a:buNone/>
            </a:pPr>
            <a:r>
              <a:rPr lang="en-US" altLang="ko-KR" dirty="0"/>
              <a:t>Unity5 </a:t>
            </a:r>
            <a:r>
              <a:rPr lang="ko-KR" altLang="en-US" dirty="0"/>
              <a:t>이상버전들</a:t>
            </a:r>
            <a:r>
              <a:rPr lang="en-US" altLang="ko-KR" dirty="0"/>
              <a:t> : (Unity </a:t>
            </a:r>
            <a:r>
              <a:rPr lang="ko-KR" altLang="en-US" dirty="0"/>
              <a:t>설치 경로</a:t>
            </a:r>
            <a:r>
              <a:rPr lang="en-US" altLang="ko-KR" dirty="0"/>
              <a:t>)\Editor\Data\</a:t>
            </a:r>
            <a:r>
              <a:rPr lang="en-US" altLang="ko-KR" dirty="0" err="1"/>
              <a:t>PlaybackEngines</a:t>
            </a:r>
            <a:r>
              <a:rPr lang="en-US" altLang="ko-KR" dirty="0"/>
              <a:t>\</a:t>
            </a:r>
            <a:r>
              <a:rPr lang="en-US" altLang="ko-KR" dirty="0" err="1"/>
              <a:t>AndroidPlayer</a:t>
            </a:r>
            <a:r>
              <a:rPr lang="en-US" altLang="ko-KR" dirty="0"/>
              <a:t>\Variations\(il2cpp or mono)\(Development or Release)\Classes\classes.jar</a:t>
            </a:r>
          </a:p>
          <a:p>
            <a:pPr marL="0" indent="0">
              <a:buNone/>
            </a:pPr>
            <a:r>
              <a:rPr lang="en-US" altLang="ko-KR" dirty="0"/>
              <a:t>Unity4 : (Unity </a:t>
            </a:r>
            <a:r>
              <a:rPr lang="ko-KR" altLang="en-US" dirty="0"/>
              <a:t>설치 경로</a:t>
            </a:r>
            <a:r>
              <a:rPr lang="en-US" altLang="ko-KR" dirty="0"/>
              <a:t>)\Editor\Data\</a:t>
            </a:r>
            <a:r>
              <a:rPr lang="en-US" altLang="ko-KR" dirty="0" err="1"/>
              <a:t>PlaybackEngines</a:t>
            </a:r>
            <a:r>
              <a:rPr lang="en-US" altLang="ko-KR" dirty="0"/>
              <a:t>\</a:t>
            </a:r>
            <a:r>
              <a:rPr lang="en-US" altLang="ko-KR" dirty="0" err="1"/>
              <a:t>androidplayer</a:t>
            </a:r>
            <a:r>
              <a:rPr lang="en-US" altLang="ko-KR" dirty="0"/>
              <a:t>\(development or release)\bin\classes.jar</a:t>
            </a:r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BDA58FB-9C8F-4CD0-8292-3EB39B2CC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8755"/>
              </p:ext>
            </p:extLst>
          </p:nvPr>
        </p:nvGraphicFramePr>
        <p:xfrm>
          <a:off x="329565" y="193675"/>
          <a:ext cx="8128000" cy="460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Image" r:id="rId3" imgW="19123560" imgH="10844280" progId="Photoshop.Image.13">
                  <p:embed/>
                </p:oleObj>
              </mc:Choice>
              <mc:Fallback>
                <p:oleObj name="Image" r:id="rId3" imgW="19123560" imgH="10844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193675"/>
                        <a:ext cx="8128000" cy="460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9DDF32-199E-425A-974C-76909C4BBDDD}"/>
              </a:ext>
            </a:extLst>
          </p:cNvPr>
          <p:cNvSpPr/>
          <p:nvPr/>
        </p:nvSpPr>
        <p:spPr>
          <a:xfrm>
            <a:off x="719138" y="4148138"/>
            <a:ext cx="1809750" cy="1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D1B94-1E9A-4D45-A9F7-9F64D4D6DC3D}"/>
              </a:ext>
            </a:extLst>
          </p:cNvPr>
          <p:cNvSpPr/>
          <p:nvPr/>
        </p:nvSpPr>
        <p:spPr>
          <a:xfrm>
            <a:off x="2583815" y="1690688"/>
            <a:ext cx="1064260" cy="1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7856A-259A-4C0A-98D5-BF4555E032A0}"/>
              </a:ext>
            </a:extLst>
          </p:cNvPr>
          <p:cNvSpPr/>
          <p:nvPr/>
        </p:nvSpPr>
        <p:spPr>
          <a:xfrm>
            <a:off x="4526915" y="1059366"/>
            <a:ext cx="1064260" cy="1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1A8E0-73B5-43C9-9582-6FA4E0EC9F28}"/>
              </a:ext>
            </a:extLst>
          </p:cNvPr>
          <p:cNvSpPr/>
          <p:nvPr/>
        </p:nvSpPr>
        <p:spPr>
          <a:xfrm>
            <a:off x="3755390" y="2782307"/>
            <a:ext cx="2340610" cy="1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25C523-9968-4861-8649-98890D8FE72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528888" y="1769269"/>
            <a:ext cx="54927" cy="24574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ADDED2-D783-428E-8FA0-8F78664B87C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648075" y="1137947"/>
            <a:ext cx="878840" cy="6313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332097-F40F-4864-B577-D05C2210CD6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925695" y="1216528"/>
            <a:ext cx="133350" cy="15657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0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7D7A-884E-4954-8C92-B81DDCCD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1C978-945B-4C92-BBD8-43321706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16699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(Unity</a:t>
            </a:r>
            <a:r>
              <a:rPr lang="ko-KR" altLang="en-US" b="1" dirty="0"/>
              <a:t> </a:t>
            </a:r>
            <a:r>
              <a:rPr lang="en-US" altLang="ko-KR" b="1" dirty="0"/>
              <a:t>JAR</a:t>
            </a:r>
            <a:r>
              <a:rPr lang="ko-KR" altLang="en-US" b="1" dirty="0"/>
              <a:t> 참조 방법</a:t>
            </a:r>
            <a:r>
              <a:rPr lang="en-US" altLang="ko-KR" b="1" dirty="0"/>
              <a:t>2)</a:t>
            </a:r>
          </a:p>
          <a:p>
            <a:pPr marL="0" indent="0">
              <a:buNone/>
            </a:pPr>
            <a:r>
              <a:rPr lang="en-US" altLang="ko-KR" dirty="0"/>
              <a:t>APP/Libs </a:t>
            </a:r>
            <a:r>
              <a:rPr lang="ko-KR" altLang="en-US" dirty="0"/>
              <a:t>폴더에 해당 </a:t>
            </a:r>
            <a:r>
              <a:rPr lang="en-US" altLang="ko-KR" dirty="0"/>
              <a:t>classes.jar </a:t>
            </a:r>
            <a:r>
              <a:rPr lang="ko-KR" altLang="en-US" dirty="0"/>
              <a:t>을 복사하여 사용 하는 </a:t>
            </a:r>
            <a:r>
              <a:rPr lang="ko-KR" altLang="en-US" dirty="0" err="1"/>
              <a:t>방법중</a:t>
            </a:r>
            <a:r>
              <a:rPr lang="ko-KR" altLang="en-US" dirty="0"/>
              <a:t> 하나를 사용하면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현대 샘플에서 제공하는 방법은 </a:t>
            </a:r>
            <a:r>
              <a:rPr lang="en-US" altLang="ko-KR" dirty="0"/>
              <a:t>classes.jar </a:t>
            </a:r>
            <a:r>
              <a:rPr lang="ko-KR" altLang="en-US" dirty="0"/>
              <a:t>파일을 복사하여 안드로이드에 포함하는 방식을 사용하고 있음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33E610-64EC-4037-8B5E-E6C18CBE8AF5}"/>
              </a:ext>
            </a:extLst>
          </p:cNvPr>
          <p:cNvSpPr txBox="1">
            <a:spLocks/>
          </p:cNvSpPr>
          <p:nvPr/>
        </p:nvSpPr>
        <p:spPr>
          <a:xfrm>
            <a:off x="329565" y="3429000"/>
            <a:ext cx="11532870" cy="308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buNone/>
            </a:pPr>
            <a:r>
              <a:rPr lang="en-US" altLang="ko-KR" dirty="0"/>
              <a:t>Gradle </a:t>
            </a:r>
            <a:r>
              <a:rPr lang="ko-KR" altLang="en-US" dirty="0"/>
              <a:t>설정까지 했다면 준비는 다 끝났다</a:t>
            </a:r>
            <a:r>
              <a:rPr lang="en-US" altLang="ko-KR" dirty="0"/>
              <a:t>. </a:t>
            </a:r>
            <a:r>
              <a:rPr lang="ko-KR" altLang="en-US" dirty="0"/>
              <a:t>이제 코딩만 하면 끝</a:t>
            </a:r>
            <a:r>
              <a:rPr lang="en-US" altLang="ko-KR" dirty="0"/>
              <a:t>.</a:t>
            </a:r>
          </a:p>
          <a:p>
            <a:pPr marL="0" indent="0" fontAlgn="t">
              <a:buNone/>
            </a:pPr>
            <a:r>
              <a:rPr lang="en-US" altLang="ko-KR" dirty="0" err="1"/>
              <a:t>AndroidManifest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, res</a:t>
            </a:r>
            <a:r>
              <a:rPr lang="ko-KR" altLang="en-US" dirty="0"/>
              <a:t>폴더 등 기존의 안드로이드 프로젝트 구성과 같으므로 여기에 나만의 </a:t>
            </a:r>
            <a:r>
              <a:rPr lang="en-US" altLang="ko-KR" dirty="0"/>
              <a:t>Library</a:t>
            </a:r>
            <a:r>
              <a:rPr lang="ko-KR" altLang="en-US" dirty="0"/>
              <a:t>를 </a:t>
            </a:r>
            <a:r>
              <a:rPr lang="ko-KR" altLang="en-US" dirty="0" err="1"/>
              <a:t>구성하면된다</a:t>
            </a:r>
            <a:r>
              <a:rPr lang="en-US" altLang="ko-KR" dirty="0"/>
              <a:t>.</a:t>
            </a:r>
          </a:p>
          <a:p>
            <a:pPr marL="0" indent="0" fontAlgn="t">
              <a:buNone/>
            </a:pPr>
            <a:endParaRPr lang="en-US" altLang="ko-KR" dirty="0"/>
          </a:p>
          <a:p>
            <a:pPr marL="0" indent="0" fontAlgn="t">
              <a:buNone/>
            </a:pPr>
            <a:r>
              <a:rPr lang="ko-KR" altLang="en-US" dirty="0"/>
              <a:t>현재의 샘플은 </a:t>
            </a:r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Unity</a:t>
            </a:r>
            <a:r>
              <a:rPr lang="ko-KR" altLang="en-US" dirty="0"/>
              <a:t> 호출 하는 방식에 대해서 간단히 </a:t>
            </a:r>
            <a:r>
              <a:rPr lang="ko-KR" altLang="en-US" dirty="0" err="1"/>
              <a:t>설명해두었다</a:t>
            </a:r>
            <a:endParaRPr lang="en-US" altLang="ko-KR" dirty="0"/>
          </a:p>
          <a:p>
            <a:pPr marL="0" indent="0" fontAlgn="t">
              <a:buNone/>
            </a:pPr>
            <a:r>
              <a:rPr lang="ko-KR" altLang="en-US" dirty="0"/>
              <a:t>하단 샘플 소스는 코드를 </a:t>
            </a:r>
            <a:r>
              <a:rPr lang="ko-KR" altLang="en-US" dirty="0" err="1"/>
              <a:t>만들때</a:t>
            </a:r>
            <a:r>
              <a:rPr lang="ko-KR" altLang="en-US" dirty="0"/>
              <a:t> 쉽게 </a:t>
            </a:r>
            <a:r>
              <a:rPr lang="ko-KR" altLang="en-US" dirty="0" err="1"/>
              <a:t>서로간에</a:t>
            </a:r>
            <a:r>
              <a:rPr lang="ko-KR" altLang="en-US" dirty="0"/>
              <a:t> 접근이 용의 하도록 </a:t>
            </a:r>
            <a:r>
              <a:rPr lang="ko-KR" altLang="en-US" dirty="0" err="1"/>
              <a:t>자바쪽에서</a:t>
            </a:r>
            <a:r>
              <a:rPr lang="ko-KR" altLang="en-US" dirty="0"/>
              <a:t> </a:t>
            </a:r>
            <a:r>
              <a:rPr lang="ko-KR" altLang="en-US" dirty="0" err="1"/>
              <a:t>싱글톤으로</a:t>
            </a:r>
            <a:r>
              <a:rPr lang="ko-KR" altLang="en-US" dirty="0"/>
              <a:t> 클래스를 만들어서 </a:t>
            </a:r>
            <a:r>
              <a:rPr lang="en-US" altLang="ko-KR" dirty="0" err="1"/>
              <a:t>NativeCode</a:t>
            </a:r>
            <a:r>
              <a:rPr lang="ko-KR" altLang="en-US" dirty="0"/>
              <a:t>에 접근 하도록 하고 </a:t>
            </a:r>
            <a:r>
              <a:rPr lang="en-US" altLang="ko-KR" dirty="0"/>
              <a:t>Unity</a:t>
            </a:r>
            <a:r>
              <a:rPr lang="ko-KR" altLang="en-US" dirty="0"/>
              <a:t>에서는 해당 </a:t>
            </a:r>
            <a:r>
              <a:rPr lang="ko-KR" altLang="en-US" dirty="0" err="1"/>
              <a:t>클래스등을</a:t>
            </a:r>
            <a:r>
              <a:rPr lang="ko-KR" altLang="en-US" dirty="0"/>
              <a:t> 쉽게 </a:t>
            </a:r>
            <a:r>
              <a:rPr lang="ko-KR" altLang="en-US" dirty="0" err="1"/>
              <a:t>호출할수</a:t>
            </a:r>
            <a:r>
              <a:rPr lang="ko-KR" altLang="en-US" dirty="0"/>
              <a:t> 있도록 만든 예제까지 추가하였다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74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7326-19F2-499A-8EB5-2DE01E81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C99EB-B6E1-4827-A7DB-926D7F0D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A8DB76-8DCA-4D1B-ACC1-5FA6D6C4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" y="1193180"/>
            <a:ext cx="9114238" cy="76944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com.example.test_myplugin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build.gradle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이용한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빌드이후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폴더에 있는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파일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인식됨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android.util.Log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android.widget.Toast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3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13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java.util.Arrays</a:t>
            </a:r>
            <a:r>
              <a:rPr lang="ko-KR" altLang="ko-KR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com.unity3d.player.UnityPlayer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com.unity3d.player.UnityPlayerActivity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UnityPlayerActivity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p_saveInstanceState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p_saveInstanceState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Unity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초기화에서 강제로 호출하기 위한 방식임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UnityActivityInst</a:t>
            </a: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UnityCallFN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p_callobj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p_callfn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p_val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tempstr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p_callobj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p_callfn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p_val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Unity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UnityCallFN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tempstr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UnitySendMessage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var0 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호출대상의 되는 현재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씬의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게임오브젝트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이름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var1 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첫번째 파라미터의 이름의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존재하는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메소드이름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var2 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두번째 파라미터의 메소드에 전달할 파라미터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UnityPlayer.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UnitySendMessage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p_callobj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p_callfn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p_val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16559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8F8F-E6A1-47A6-9B4B-211191B6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B504B-7D31-4778-8FCD-06062BDC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4DE68-7B1B-4468-96AB-E11C248DEE3D}"/>
              </a:ext>
            </a:extLst>
          </p:cNvPr>
          <p:cNvSpPr/>
          <p:nvPr/>
        </p:nvSpPr>
        <p:spPr>
          <a:xfrm>
            <a:off x="329565" y="1193180"/>
            <a:ext cx="9084258" cy="618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관리자 권한으로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실행해야지됨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패키지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package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com.example.test_myplugin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이걸 참고로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호출하면됨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build.gradle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사용시 오른쪽 윗부분 코끼리 모양 클릭하면 빌드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익스포터들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만들어짐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JARPluginManager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AndroidJavaObject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m_JavaObject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AndroidJavaClass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LogFormat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JARPluginManager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 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DelayCreateJavaActivite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로드할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시간을 주도록 하기위한 값임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안드로이드에서 호출 하도록 하면 간단히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처리도됨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IEnumerator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DelayCreateJavaActivite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WaitForSeconds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(1f);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CreateJavaActive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</a:t>
            </a:r>
          </a:p>
        </p:txBody>
      </p:sp>
    </p:spTree>
    <p:extLst>
      <p:ext uri="{BB962C8B-B14F-4D97-AF65-F5344CB8AC3E}">
        <p14:creationId xmlns:p14="http://schemas.microsoft.com/office/powerpoint/2010/main" val="85890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5A9FD-8A7F-4373-9405-55F28FD4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AF33D-5C6F-4810-907B-F02C58CB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1" y="4616970"/>
            <a:ext cx="8114894" cy="1895342"/>
          </a:xfrm>
        </p:spPr>
        <p:txBody>
          <a:bodyPr/>
          <a:lstStyle/>
          <a:p>
            <a:r>
              <a:rPr lang="ko-KR" altLang="en-US" dirty="0"/>
              <a:t>상단의 </a:t>
            </a:r>
            <a:r>
              <a:rPr lang="ko-KR" altLang="en-US" dirty="0" err="1"/>
              <a:t>오류등이</a:t>
            </a:r>
            <a:r>
              <a:rPr lang="ko-KR" altLang="en-US" dirty="0"/>
              <a:t> </a:t>
            </a:r>
            <a:r>
              <a:rPr lang="ko-KR" altLang="en-US" dirty="0" err="1"/>
              <a:t>있을시는</a:t>
            </a:r>
            <a:r>
              <a:rPr lang="ko-KR" altLang="en-US" dirty="0"/>
              <a:t> 해당 </a:t>
            </a:r>
            <a:r>
              <a:rPr lang="en-US" altLang="ko-KR" dirty="0" err="1"/>
              <a:t>sdk</a:t>
            </a:r>
            <a:r>
              <a:rPr lang="ko-KR" altLang="en-US" dirty="0"/>
              <a:t>버전을 다시 설정해서 빌드가 되도록 수정 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BC16490-7792-42C5-A434-572B658DC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667469"/>
              </p:ext>
            </p:extLst>
          </p:nvPr>
        </p:nvGraphicFramePr>
        <p:xfrm>
          <a:off x="329565" y="246683"/>
          <a:ext cx="3273255" cy="626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Image" r:id="rId3" imgW="5130000" imgH="9828360" progId="Photoshop.Image.13">
                  <p:embed/>
                </p:oleObj>
              </mc:Choice>
              <mc:Fallback>
                <p:oleObj name="Image" r:id="rId3" imgW="5130000" imgH="9828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246683"/>
                        <a:ext cx="3273255" cy="6265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AF2218E-8200-449A-AE27-E555279D8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46446"/>
              </p:ext>
            </p:extLst>
          </p:nvPr>
        </p:nvGraphicFramePr>
        <p:xfrm>
          <a:off x="3602820" y="246683"/>
          <a:ext cx="6833938" cy="417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Image" r:id="rId5" imgW="12507840" imgH="7644240" progId="Photoshop.Image.13">
                  <p:embed/>
                </p:oleObj>
              </mc:Choice>
              <mc:Fallback>
                <p:oleObj name="Image" r:id="rId5" imgW="12507840" imgH="7644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2820" y="246683"/>
                        <a:ext cx="6833938" cy="4178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617E8FC-332A-4356-A216-2F3570817CEA}"/>
              </a:ext>
            </a:extLst>
          </p:cNvPr>
          <p:cNvSpPr/>
          <p:nvPr/>
        </p:nvSpPr>
        <p:spPr>
          <a:xfrm>
            <a:off x="4447300" y="2132725"/>
            <a:ext cx="5701041" cy="229293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ERROR: </a:t>
            </a:r>
            <a:r>
              <a:rPr lang="ko-KR" altLang="en-US" sz="1100" dirty="0" err="1">
                <a:solidFill>
                  <a:srgbClr val="FF0000"/>
                </a:solidFill>
              </a:rPr>
              <a:t>Failed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to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resolve</a:t>
            </a:r>
            <a:r>
              <a:rPr lang="ko-KR" altLang="en-US" sz="1100" dirty="0">
                <a:solidFill>
                  <a:srgbClr val="FF0000"/>
                </a:solidFill>
              </a:rPr>
              <a:t>: com.android.support:appcompat-v7:28.0.3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Show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in</a:t>
            </a:r>
            <a:r>
              <a:rPr lang="ko-KR" altLang="en-US" sz="1100" dirty="0">
                <a:solidFill>
                  <a:srgbClr val="FF0000"/>
                </a:solidFill>
              </a:rPr>
              <a:t> Project </a:t>
            </a:r>
            <a:r>
              <a:rPr lang="ko-KR" altLang="en-US" sz="1100" dirty="0" err="1">
                <a:solidFill>
                  <a:srgbClr val="FF0000"/>
                </a:solidFill>
              </a:rPr>
              <a:t>Structure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dialog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Affected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Modules</a:t>
            </a:r>
            <a:r>
              <a:rPr lang="ko-KR" altLang="en-US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 err="1">
                <a:solidFill>
                  <a:srgbClr val="FF0000"/>
                </a:solidFill>
              </a:rPr>
              <a:t>app</a:t>
            </a:r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WARNING: The </a:t>
            </a:r>
            <a:r>
              <a:rPr lang="ko-KR" altLang="en-US" sz="1100" dirty="0" err="1">
                <a:solidFill>
                  <a:srgbClr val="FF0000"/>
                </a:solidFill>
              </a:rPr>
              <a:t>specified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Android</a:t>
            </a:r>
            <a:r>
              <a:rPr lang="ko-KR" altLang="en-US" sz="1100" dirty="0">
                <a:solidFill>
                  <a:srgbClr val="FF0000"/>
                </a:solidFill>
              </a:rPr>
              <a:t> SDK </a:t>
            </a:r>
            <a:r>
              <a:rPr lang="ko-KR" altLang="en-US" sz="1100" dirty="0" err="1">
                <a:solidFill>
                  <a:srgbClr val="FF0000"/>
                </a:solidFill>
              </a:rPr>
              <a:t>Build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Tools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version</a:t>
            </a:r>
            <a:r>
              <a:rPr lang="ko-KR" altLang="en-US" sz="1100" dirty="0">
                <a:solidFill>
                  <a:srgbClr val="FF0000"/>
                </a:solidFill>
              </a:rPr>
              <a:t> (28.0.0) </a:t>
            </a:r>
            <a:r>
              <a:rPr lang="ko-KR" altLang="en-US" sz="1100" dirty="0" err="1">
                <a:solidFill>
                  <a:srgbClr val="FF0000"/>
                </a:solidFill>
              </a:rPr>
              <a:t>is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ignored</a:t>
            </a:r>
            <a:r>
              <a:rPr lang="ko-KR" altLang="en-US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as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it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is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below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the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minimum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supported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version</a:t>
            </a:r>
            <a:r>
              <a:rPr lang="ko-KR" altLang="en-US" sz="1100" dirty="0">
                <a:solidFill>
                  <a:srgbClr val="FF0000"/>
                </a:solidFill>
              </a:rPr>
              <a:t> (28.0.3) </a:t>
            </a:r>
            <a:r>
              <a:rPr lang="ko-KR" altLang="en-US" sz="1100" dirty="0" err="1">
                <a:solidFill>
                  <a:srgbClr val="FF0000"/>
                </a:solidFill>
              </a:rPr>
              <a:t>for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Android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Gradle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Plugin</a:t>
            </a:r>
            <a:r>
              <a:rPr lang="ko-KR" altLang="en-US" sz="1100" dirty="0">
                <a:solidFill>
                  <a:srgbClr val="FF0000"/>
                </a:solidFill>
              </a:rPr>
              <a:t> 3.4.0.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Android</a:t>
            </a:r>
            <a:r>
              <a:rPr lang="ko-KR" altLang="en-US" sz="1100" dirty="0">
                <a:solidFill>
                  <a:srgbClr val="FF0000"/>
                </a:solidFill>
              </a:rPr>
              <a:t> SDK </a:t>
            </a:r>
            <a:r>
              <a:rPr lang="ko-KR" altLang="en-US" sz="1100" dirty="0" err="1">
                <a:solidFill>
                  <a:srgbClr val="FF0000"/>
                </a:solidFill>
              </a:rPr>
              <a:t>Build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Tools</a:t>
            </a:r>
            <a:r>
              <a:rPr lang="ko-KR" altLang="en-US" sz="1100" dirty="0">
                <a:solidFill>
                  <a:srgbClr val="FF0000"/>
                </a:solidFill>
              </a:rPr>
              <a:t> 28.0.3 </a:t>
            </a:r>
            <a:r>
              <a:rPr lang="ko-KR" altLang="en-US" sz="1100" dirty="0" err="1">
                <a:solidFill>
                  <a:srgbClr val="FF0000"/>
                </a:solidFill>
              </a:rPr>
              <a:t>will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be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used</a:t>
            </a:r>
            <a:r>
              <a:rPr lang="ko-KR" altLang="en-US" sz="11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To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suppress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this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warning</a:t>
            </a:r>
            <a:r>
              <a:rPr lang="ko-KR" altLang="en-US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remove</a:t>
            </a:r>
            <a:r>
              <a:rPr lang="ko-KR" altLang="en-US" sz="1100" dirty="0">
                <a:solidFill>
                  <a:srgbClr val="FF0000"/>
                </a:solidFill>
              </a:rPr>
              <a:t> "</a:t>
            </a:r>
            <a:r>
              <a:rPr lang="ko-KR" altLang="en-US" sz="1100" dirty="0" err="1">
                <a:solidFill>
                  <a:srgbClr val="FF0000"/>
                </a:solidFill>
              </a:rPr>
              <a:t>buildToolsVersion</a:t>
            </a:r>
            <a:r>
              <a:rPr lang="ko-KR" altLang="en-US" sz="1100" dirty="0">
                <a:solidFill>
                  <a:srgbClr val="FF0000"/>
                </a:solidFill>
              </a:rPr>
              <a:t> '28.0.0'" </a:t>
            </a:r>
            <a:r>
              <a:rPr lang="ko-KR" altLang="en-US" sz="1100" dirty="0" err="1">
                <a:solidFill>
                  <a:srgbClr val="FF0000"/>
                </a:solidFill>
              </a:rPr>
              <a:t>from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your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build.gradle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file</a:t>
            </a:r>
            <a:r>
              <a:rPr lang="ko-KR" altLang="en-US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as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each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version</a:t>
            </a:r>
            <a:r>
              <a:rPr lang="ko-KR" altLang="en-US" sz="1100" dirty="0">
                <a:solidFill>
                  <a:srgbClr val="FF0000"/>
                </a:solidFill>
              </a:rPr>
              <a:t> of </a:t>
            </a:r>
            <a:r>
              <a:rPr lang="ko-KR" altLang="en-US" sz="1100" dirty="0" err="1">
                <a:solidFill>
                  <a:srgbClr val="FF0000"/>
                </a:solidFill>
              </a:rPr>
              <a:t>the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Android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Gradle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Plugin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now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has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a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default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version</a:t>
            </a:r>
            <a:r>
              <a:rPr lang="ko-KR" altLang="en-US" sz="1100" dirty="0">
                <a:solidFill>
                  <a:srgbClr val="FF0000"/>
                </a:solidFill>
              </a:rPr>
              <a:t> of </a:t>
            </a:r>
            <a:r>
              <a:rPr lang="ko-KR" altLang="en-US" sz="1100" dirty="0" err="1">
                <a:solidFill>
                  <a:srgbClr val="FF0000"/>
                </a:solidFill>
              </a:rPr>
              <a:t>the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build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tools</a:t>
            </a:r>
            <a:r>
              <a:rPr lang="ko-KR" altLang="en-US" sz="11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Remove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Build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Tools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version</a:t>
            </a:r>
            <a:r>
              <a:rPr lang="ko-KR" altLang="en-US" sz="1100" dirty="0">
                <a:solidFill>
                  <a:srgbClr val="FF0000"/>
                </a:solidFill>
              </a:rPr>
              <a:t> and </a:t>
            </a:r>
            <a:r>
              <a:rPr lang="ko-KR" altLang="en-US" sz="1100" dirty="0" err="1">
                <a:solidFill>
                  <a:srgbClr val="FF0000"/>
                </a:solidFill>
              </a:rPr>
              <a:t>sync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project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Affected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Modules</a:t>
            </a:r>
            <a:r>
              <a:rPr lang="ko-KR" altLang="en-US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 err="1">
                <a:solidFill>
                  <a:srgbClr val="FF0000"/>
                </a:solidFill>
              </a:rPr>
              <a:t>app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1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C9670-B420-489D-9FBF-6EBBFBB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ADB</a:t>
            </a:r>
            <a:r>
              <a:rPr lang="ko-KR" altLang="en-US" dirty="0"/>
              <a:t>를 이용한 기본 로그 </a:t>
            </a:r>
            <a:r>
              <a:rPr lang="ko-KR" altLang="en-US" dirty="0" err="1"/>
              <a:t>확인및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D4011-8FB0-4BE4-97C3-4312D7D2F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337221"/>
            <a:ext cx="11532870" cy="2327103"/>
          </a:xfrm>
        </p:spPr>
        <p:txBody>
          <a:bodyPr/>
          <a:lstStyle/>
          <a:p>
            <a:r>
              <a:rPr lang="ko-KR" altLang="en-US" dirty="0"/>
              <a:t>해당 플랫폼으로 개발을 하게 되면 꼭 개발용 </a:t>
            </a:r>
            <a:r>
              <a:rPr lang="ko-KR" altLang="en-US" dirty="0" err="1"/>
              <a:t>기기등에서도</a:t>
            </a:r>
            <a:r>
              <a:rPr lang="ko-KR" altLang="en-US" dirty="0"/>
              <a:t> 테스트를 </a:t>
            </a:r>
            <a:r>
              <a:rPr lang="ko-KR" altLang="en-US" dirty="0" err="1"/>
              <a:t>해야지</a:t>
            </a:r>
            <a:r>
              <a:rPr lang="ko-KR" altLang="en-US" dirty="0"/>
              <a:t> 되기때문에 안드로이드는 </a:t>
            </a:r>
            <a:r>
              <a:rPr lang="en-US" altLang="ko-KR" dirty="0"/>
              <a:t>ADB</a:t>
            </a:r>
            <a:r>
              <a:rPr lang="ko-KR" altLang="en-US" dirty="0"/>
              <a:t> 사용법이나 </a:t>
            </a:r>
            <a:r>
              <a:rPr lang="ko-KR" altLang="en-US" dirty="0" err="1"/>
              <a:t>로그등을</a:t>
            </a:r>
            <a:r>
              <a:rPr lang="ko-KR" altLang="en-US" dirty="0"/>
              <a:t> 파악해서 기기의 </a:t>
            </a:r>
            <a:r>
              <a:rPr lang="ko-KR" altLang="en-US" dirty="0" err="1"/>
              <a:t>버그등을</a:t>
            </a:r>
            <a:r>
              <a:rPr lang="ko-KR" altLang="en-US" dirty="0"/>
              <a:t> 테스트 </a:t>
            </a:r>
            <a:r>
              <a:rPr lang="ko-KR" altLang="en-US" dirty="0" err="1"/>
              <a:t>해야지된다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C7D80A8-27C5-4F2B-8330-90F993DC5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85296"/>
              </p:ext>
            </p:extLst>
          </p:nvPr>
        </p:nvGraphicFramePr>
        <p:xfrm>
          <a:off x="329565" y="1193180"/>
          <a:ext cx="7841078" cy="28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Image" r:id="rId4" imgW="12075840" imgH="4444200" progId="Photoshop.Image.13">
                  <p:embed/>
                </p:oleObj>
              </mc:Choice>
              <mc:Fallback>
                <p:oleObj name="Image" r:id="rId4" imgW="12075840" imgH="444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5" y="1193180"/>
                        <a:ext cx="7841078" cy="288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00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85BD6-88E8-494C-8024-BE870279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ADED0-C53D-48CA-B1F3-08E54143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9687E-9068-4CB8-847C-0839ED03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DLL Plugin</a:t>
            </a:r>
            <a:r>
              <a:rPr lang="ko-KR" altLang="en-US" dirty="0"/>
              <a:t> 개발방법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5B558-ADDD-48F9-A4B6-56386E20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암호화에서 잠시 사용한 </a:t>
            </a:r>
            <a:r>
              <a:rPr lang="en-US" altLang="ko-KR" dirty="0"/>
              <a:t>DLL</a:t>
            </a:r>
            <a:r>
              <a:rPr lang="ko-KR" altLang="en-US" dirty="0"/>
              <a:t>개발 방법을 이용하면 </a:t>
            </a:r>
            <a:r>
              <a:rPr lang="en-US" altLang="ko-KR" dirty="0"/>
              <a:t>DLL Plugin</a:t>
            </a:r>
            <a:r>
              <a:rPr lang="ko-KR" altLang="en-US" dirty="0"/>
              <a:t>개발은 유연하게 </a:t>
            </a:r>
            <a:r>
              <a:rPr lang="ko-KR" altLang="en-US" dirty="0" err="1"/>
              <a:t>처리할수</a:t>
            </a:r>
            <a:r>
              <a:rPr lang="ko-KR" altLang="en-US" dirty="0"/>
              <a:t> 있다 이외에도 유니티 </a:t>
            </a:r>
            <a:r>
              <a:rPr lang="en-US" altLang="ko-KR" dirty="0"/>
              <a:t>UGUI </a:t>
            </a:r>
            <a:r>
              <a:rPr lang="ko-KR" altLang="en-US" dirty="0" err="1"/>
              <a:t>개발쪽에</a:t>
            </a:r>
            <a:r>
              <a:rPr lang="ko-KR" altLang="en-US" dirty="0"/>
              <a:t> </a:t>
            </a:r>
            <a:r>
              <a:rPr lang="ko-KR" altLang="en-US" dirty="0" err="1"/>
              <a:t>풀소스등을</a:t>
            </a:r>
            <a:r>
              <a:rPr lang="ko-KR" altLang="en-US" dirty="0"/>
              <a:t> 참고하면 개발이 용이하게 </a:t>
            </a:r>
            <a:r>
              <a:rPr lang="ko-KR" altLang="en-US" dirty="0" err="1"/>
              <a:t>진행될수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Plugin </a:t>
            </a:r>
            <a:r>
              <a:rPr lang="ko-KR" altLang="en-US" dirty="0"/>
              <a:t>개발은 필요한 부분을 언제든지 추가하거나 새롭게 수정해서 다시 연결 </a:t>
            </a:r>
            <a:r>
              <a:rPr lang="ko-KR" altLang="en-US" dirty="0" err="1"/>
              <a:t>시킬수</a:t>
            </a:r>
            <a:r>
              <a:rPr lang="ko-KR" altLang="en-US" dirty="0"/>
              <a:t> 있으면 소스로 제공하지 않기 때문에 개인적인 지적재산을 보호하기가 </a:t>
            </a:r>
            <a:r>
              <a:rPr lang="ko-KR" altLang="en-US" dirty="0" err="1"/>
              <a:t>조금더</a:t>
            </a:r>
            <a:r>
              <a:rPr lang="ko-KR" altLang="en-US" dirty="0"/>
              <a:t> 수월하다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그만큰</a:t>
            </a:r>
            <a:r>
              <a:rPr lang="ko-KR" altLang="en-US" dirty="0"/>
              <a:t> </a:t>
            </a:r>
            <a:r>
              <a:rPr lang="ko-KR" altLang="en-US" dirty="0" err="1"/>
              <a:t>예외사황이나</a:t>
            </a:r>
            <a:r>
              <a:rPr lang="ko-KR" altLang="en-US" dirty="0"/>
              <a:t> </a:t>
            </a:r>
            <a:r>
              <a:rPr lang="ko-KR" altLang="en-US" dirty="0" err="1"/>
              <a:t>버그등이</a:t>
            </a:r>
            <a:r>
              <a:rPr lang="ko-KR" altLang="en-US" dirty="0"/>
              <a:t> 없도록 최선을 다해서 </a:t>
            </a:r>
            <a:r>
              <a:rPr lang="ko-KR" altLang="en-US" dirty="0" err="1"/>
              <a:t>만들어야지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DLL</a:t>
            </a:r>
            <a:r>
              <a:rPr lang="ko-KR" altLang="en-US" dirty="0"/>
              <a:t>을 이용한 유니티 개발용 플러그인도 개발이 가능하기때문에 유니티와 연동에서 여러가지 작업에 용의하다</a:t>
            </a:r>
            <a:endParaRPr lang="en-US" altLang="ko-KR" dirty="0"/>
          </a:p>
          <a:p>
            <a:r>
              <a:rPr lang="ko-KR" altLang="en-US" dirty="0"/>
              <a:t>약간의 예제형태로 </a:t>
            </a:r>
            <a:r>
              <a:rPr lang="ko-KR" altLang="en-US" dirty="0" err="1"/>
              <a:t>기존암호화에서</a:t>
            </a:r>
            <a:r>
              <a:rPr lang="ko-KR" altLang="en-US" dirty="0"/>
              <a:t> </a:t>
            </a:r>
            <a:r>
              <a:rPr lang="en-US" altLang="ko-KR" dirty="0" err="1"/>
              <a:t>dll</a:t>
            </a:r>
            <a:r>
              <a:rPr lang="ko-KR" altLang="en-US" dirty="0"/>
              <a:t>로딩부분의 </a:t>
            </a:r>
            <a:r>
              <a:rPr lang="en-US" altLang="ko-KR" dirty="0"/>
              <a:t>PPT</a:t>
            </a:r>
            <a:r>
              <a:rPr lang="ko-KR" altLang="en-US" dirty="0"/>
              <a:t>파일을 남겨 놓았다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6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8BADE-024D-46E2-A914-BF327D37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 err="1"/>
              <a:t>암호화및</a:t>
            </a:r>
            <a:r>
              <a:rPr lang="ko-KR" altLang="en-US" dirty="0"/>
              <a:t> 복호화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5383E-D602-4436-A2BA-24B15EA0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680210"/>
            <a:ext cx="10146846" cy="4984115"/>
          </a:xfrm>
        </p:spPr>
        <p:txBody>
          <a:bodyPr>
            <a:normAutofit lnSpcReduction="10000"/>
          </a:bodyPr>
          <a:lstStyle/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유니티 외부에서 컴파일한다</a:t>
            </a:r>
            <a:r>
              <a:rPr lang="en-US" altLang="ko-KR" sz="2800" dirty="0"/>
              <a:t>.</a:t>
            </a:r>
          </a:p>
          <a:p>
            <a:pPr marL="0" indent="0" latinLnBrk="0">
              <a:lnSpc>
                <a:spcPct val="100000"/>
              </a:lnSpc>
              <a:buNone/>
            </a:pPr>
            <a:br>
              <a:rPr lang="ko-KR" altLang="en-US" sz="2800" dirty="0"/>
            </a:br>
            <a:r>
              <a:rPr lang="en-US" altLang="ko-KR" sz="2800" dirty="0"/>
              <a:t>2. </a:t>
            </a:r>
            <a:r>
              <a:rPr lang="ko-KR" altLang="en-US" sz="2800" dirty="0"/>
              <a:t>컴파일한 스크립트를 대칭 </a:t>
            </a:r>
            <a:r>
              <a:rPr lang="en-US" altLang="ko-KR" sz="2800" dirty="0"/>
              <a:t>/ </a:t>
            </a:r>
            <a:r>
              <a:rPr lang="ko-KR" altLang="en-US" sz="2800" dirty="0"/>
              <a:t>비대칭 방식으로 암호화 한다</a:t>
            </a:r>
            <a:r>
              <a:rPr lang="en-US" altLang="ko-KR" sz="2800" dirty="0"/>
              <a:t>.</a:t>
            </a:r>
            <a:br>
              <a:rPr lang="ko-KR" altLang="en-US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전달 방법을 선택한다</a:t>
            </a:r>
            <a:br>
              <a:rPr lang="ko-KR" altLang="en-US" sz="2800" dirty="0"/>
            </a:br>
            <a:r>
              <a:rPr lang="en-US" altLang="ko-KR" sz="2800" dirty="0"/>
              <a:t>	- Application</a:t>
            </a:r>
            <a:r>
              <a:rPr lang="ko-KR" altLang="en-US" sz="2800" dirty="0"/>
              <a:t>에 포함</a:t>
            </a:r>
            <a:br>
              <a:rPr lang="ko-KR" altLang="en-US" sz="2800" dirty="0"/>
            </a:br>
            <a:r>
              <a:rPr lang="en-US" altLang="ko-KR" sz="2800" dirty="0"/>
              <a:t>	- </a:t>
            </a:r>
            <a:r>
              <a:rPr lang="ko-KR" altLang="en-US" sz="2800" dirty="0"/>
              <a:t>서버에서 다운로드</a:t>
            </a:r>
            <a:endParaRPr lang="en-US" altLang="ko-KR" sz="2800" dirty="0"/>
          </a:p>
          <a:p>
            <a:pPr marL="0" indent="0" latinLnBrk="0">
              <a:lnSpc>
                <a:spcPct val="100000"/>
              </a:lnSpc>
              <a:buNone/>
            </a:pPr>
            <a:br>
              <a:rPr lang="ko-KR" altLang="en-US" sz="2800" dirty="0"/>
            </a:br>
            <a:r>
              <a:rPr lang="en-US" altLang="ko-KR" sz="2800" dirty="0"/>
              <a:t>4. </a:t>
            </a:r>
            <a:r>
              <a:rPr lang="ko-KR" altLang="en-US" sz="2800" dirty="0"/>
              <a:t>암호화된 텍스트 파일을 불러서 메모리에서 </a:t>
            </a:r>
            <a:r>
              <a:rPr lang="ko-KR" altLang="en-US" sz="2800" dirty="0" err="1"/>
              <a:t>복호화한다</a:t>
            </a:r>
            <a:r>
              <a:rPr lang="en-US" altLang="ko-KR" sz="2800" dirty="0"/>
              <a:t>.</a:t>
            </a:r>
            <a:br>
              <a:rPr lang="ko-KR" altLang="en-US" sz="2800" dirty="0"/>
            </a:br>
            <a:r>
              <a:rPr lang="en-US" altLang="ko-KR" sz="2800" dirty="0"/>
              <a:t>5. </a:t>
            </a:r>
            <a:r>
              <a:rPr lang="en-US" altLang="ko-KR" sz="2800" dirty="0" err="1"/>
              <a:t>Assembly.Load</a:t>
            </a:r>
            <a:r>
              <a:rPr lang="en-US" altLang="ko-KR" sz="2800" dirty="0"/>
              <a:t>(byte[])</a:t>
            </a:r>
            <a:r>
              <a:rPr lang="ko-KR" altLang="en-US" sz="2800" dirty="0"/>
              <a:t>를 이용해서 스크립트를 </a:t>
            </a:r>
            <a:r>
              <a:rPr lang="ko-KR" altLang="en-US" sz="2800" dirty="0" err="1"/>
              <a:t>로드한다</a:t>
            </a:r>
            <a:r>
              <a:rPr lang="en-US" altLang="ko-KR" sz="2800" dirty="0"/>
              <a:t>.</a:t>
            </a:r>
            <a:br>
              <a:rPr lang="ko-KR" altLang="en-US" sz="2800" dirty="0"/>
            </a:b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167190-38BB-47FF-98BC-AC716602650F}"/>
              </a:ext>
            </a:extLst>
          </p:cNvPr>
          <p:cNvSpPr/>
          <p:nvPr/>
        </p:nvSpPr>
        <p:spPr>
          <a:xfrm>
            <a:off x="6309360" y="1519238"/>
            <a:ext cx="4999400" cy="7275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DLL </a:t>
            </a:r>
            <a:r>
              <a:rPr lang="ko-KR" altLang="en-US" dirty="0">
                <a:solidFill>
                  <a:schemeClr val="tx1"/>
                </a:solidFill>
              </a:rPr>
              <a:t>컴파일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6393B2-7C43-4806-85D9-C1237D10A2EB}"/>
              </a:ext>
            </a:extLst>
          </p:cNvPr>
          <p:cNvSpPr/>
          <p:nvPr/>
        </p:nvSpPr>
        <p:spPr>
          <a:xfrm>
            <a:off x="6309360" y="3065213"/>
            <a:ext cx="4999400" cy="7275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OPENSSL </a:t>
            </a:r>
            <a:r>
              <a:rPr lang="ko-KR" altLang="en-US" dirty="0" err="1">
                <a:solidFill>
                  <a:schemeClr val="tx1"/>
                </a:solidFill>
              </a:rPr>
              <a:t>사용및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내부소스파일</a:t>
            </a:r>
            <a:r>
              <a:rPr lang="ko-KR" altLang="en-US" dirty="0">
                <a:solidFill>
                  <a:schemeClr val="tx1"/>
                </a:solidFill>
              </a:rPr>
              <a:t> 이용한 암호화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EE183-87CE-48CA-BEB2-54DFE31623D5}"/>
              </a:ext>
            </a:extLst>
          </p:cNvPr>
          <p:cNvSpPr/>
          <p:nvPr/>
        </p:nvSpPr>
        <p:spPr>
          <a:xfrm>
            <a:off x="6309360" y="5673430"/>
            <a:ext cx="4999400" cy="7275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Unity C# 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ko-KR" altLang="en-US" dirty="0" err="1">
                <a:solidFill>
                  <a:schemeClr val="tx1"/>
                </a:solidFill>
              </a:rPr>
              <a:t>로드및</a:t>
            </a:r>
            <a:r>
              <a:rPr lang="ko-KR" altLang="en-US" dirty="0">
                <a:solidFill>
                  <a:schemeClr val="tx1"/>
                </a:solidFill>
              </a:rPr>
              <a:t> 복호화</a:t>
            </a:r>
          </a:p>
        </p:txBody>
      </p:sp>
    </p:spTree>
    <p:extLst>
      <p:ext uri="{BB962C8B-B14F-4D97-AF65-F5344CB8AC3E}">
        <p14:creationId xmlns:p14="http://schemas.microsoft.com/office/powerpoint/2010/main" val="3919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20B07-EEAD-4A44-9583-66F444E6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6310D-4EBD-4BD5-A296-1D472B8A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5029199"/>
            <a:ext cx="11720195" cy="163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Visual Studio </a:t>
            </a:r>
            <a:r>
              <a:rPr lang="ko-KR" altLang="en-US" dirty="0"/>
              <a:t>를 이용하여 </a:t>
            </a:r>
            <a:r>
              <a:rPr lang="en-US" altLang="ko-KR" dirty="0"/>
              <a:t>DLL </a:t>
            </a:r>
            <a:r>
              <a:rPr lang="ko-KR" altLang="en-US" dirty="0"/>
              <a:t>파일이 </a:t>
            </a:r>
            <a:r>
              <a:rPr lang="ko-KR" altLang="en-US" dirty="0" err="1"/>
              <a:t>빌드되도록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using </a:t>
            </a:r>
            <a:r>
              <a:rPr lang="en-US" altLang="ko-KR" i="1" dirty="0" err="1"/>
              <a:t>UnityEngine</a:t>
            </a:r>
            <a:r>
              <a:rPr lang="en-US" altLang="ko-KR" i="1" dirty="0"/>
              <a:t> </a:t>
            </a:r>
            <a:r>
              <a:rPr lang="ko-KR" altLang="en-US" dirty="0"/>
              <a:t>은</a:t>
            </a:r>
            <a:r>
              <a:rPr lang="ko-KR" altLang="en-US" i="1" dirty="0"/>
              <a:t> </a:t>
            </a:r>
            <a:r>
              <a:rPr lang="ko-KR" altLang="en-US" dirty="0"/>
              <a:t>참조추가를 이용하여 </a:t>
            </a:r>
            <a:r>
              <a:rPr lang="en-US" altLang="ko-KR" dirty="0"/>
              <a:t>UnityEngine.dll </a:t>
            </a:r>
            <a:r>
              <a:rPr lang="ko-KR" altLang="en-US" dirty="0"/>
              <a:t>파일을 강제로 참조라도 추가하도록 한다</a:t>
            </a:r>
            <a:r>
              <a:rPr lang="en-US" altLang="ko-KR" dirty="0"/>
              <a:t>. (C:\Program Files\Unity\Hub\Editor\2018.3.5f1\Editor\Data\Managed) </a:t>
            </a:r>
            <a:r>
              <a:rPr lang="ko-KR" altLang="en-US" dirty="0"/>
              <a:t>사용하는 버전의 </a:t>
            </a:r>
            <a:r>
              <a:rPr lang="en-US" altLang="ko-KR" dirty="0"/>
              <a:t>DLL</a:t>
            </a:r>
            <a:r>
              <a:rPr lang="ko-KR" altLang="en-US" dirty="0"/>
              <a:t>을 참조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빌드 버전은 </a:t>
            </a:r>
            <a:r>
              <a:rPr lang="en-US" altLang="ko-KR" dirty="0" err="1"/>
              <a:t>dll</a:t>
            </a:r>
            <a:r>
              <a:rPr lang="en-US" altLang="ko-KR" dirty="0"/>
              <a:t> 4.5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0D4E1EB-88F5-4CE8-9E95-BB1760166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" y="193675"/>
          <a:ext cx="8128000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Image" r:id="rId3" imgW="17803080" imgH="9726840" progId="Photoshop.Image.13">
                  <p:embed/>
                </p:oleObj>
              </mc:Choice>
              <mc:Fallback>
                <p:oleObj name="Image" r:id="rId3" imgW="17803080" imgH="9726840" progId="Photoshop.Image.1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30D4E1EB-88F5-4CE8-9E95-BB17601661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40" y="193675"/>
                        <a:ext cx="8128000" cy="444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BFD4F2CC-C43C-41FE-BD93-F09BF5CEF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6551" y="1680210"/>
          <a:ext cx="4210032" cy="295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Image" r:id="rId5" imgW="6387120" imgH="4482360" progId="Photoshop.Image.13">
                  <p:embed/>
                </p:oleObj>
              </mc:Choice>
              <mc:Fallback>
                <p:oleObj name="Image" r:id="rId5" imgW="6387120" imgH="4482360" progId="Photoshop.Image.13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BFD4F2CC-C43C-41FE-BD93-F09BF5CEF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6551" y="1680210"/>
                        <a:ext cx="4210032" cy="295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44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31799-B14A-42E3-8888-0EA312DE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.NET DLL Plugin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5E44A-BA94-4021-97D9-21B7F6D6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DAA2819-0350-4DC0-B444-450A6F0B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4" y="1253415"/>
            <a:ext cx="8079917" cy="420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9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89C1D-350F-472D-A0D7-D1EEC011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E267-8ACB-45A5-8295-64F9F3A6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351488"/>
            <a:ext cx="11532870" cy="1160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Program Files\Unity\Editor\Data\Managed</a:t>
            </a:r>
          </a:p>
          <a:p>
            <a:pPr marL="0" indent="0">
              <a:buNone/>
            </a:pPr>
            <a:r>
              <a:rPr lang="en-US" altLang="ko-KR" dirty="0"/>
              <a:t>UnityEngine.dll</a:t>
            </a:r>
          </a:p>
          <a:p>
            <a:pPr marL="0" indent="0">
              <a:buNone/>
            </a:pPr>
            <a:r>
              <a:rPr lang="en-US" altLang="ko-KR" dirty="0"/>
              <a:t>UnityEditor.dll</a:t>
            </a:r>
            <a:endParaRPr lang="ko-KR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3452849-52AF-49F3-991B-C0A829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193180"/>
            <a:ext cx="50958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550BCDFD-C8B4-47A4-B452-255FCF9D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34" y="1183655"/>
            <a:ext cx="57340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6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99441-E92E-4A04-978E-D696744F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DLL Plugin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8F23-11AB-4695-B38F-AC7797E2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202279"/>
            <a:ext cx="11532870" cy="86569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A&gt; C++DLL ⇔ Unity : X, B&gt; C++DLL ⇔ New DLL ⇔ Unity : O</a:t>
            </a:r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ko-KR" altLang="en-US" dirty="0"/>
              <a:t>방식으로 만들어진 방법임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2F881D0-C41E-4D19-AA1C-A5A7AB602951}"/>
              </a:ext>
            </a:extLst>
          </p:cNvPr>
          <p:cNvSpPr txBox="1">
            <a:spLocks/>
          </p:cNvSpPr>
          <p:nvPr/>
        </p:nvSpPr>
        <p:spPr>
          <a:xfrm>
            <a:off x="329565" y="5140411"/>
            <a:ext cx="11532870" cy="1569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C++ DLL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프로젝트 생성 </a:t>
            </a:r>
            <a:r>
              <a:rPr lang="en-US" altLang="ko-KR" dirty="0"/>
              <a:t>&gt; Win32 </a:t>
            </a:r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en-US" altLang="ko-KR" dirty="0" err="1"/>
              <a:t>Dll_Test</a:t>
            </a:r>
            <a:r>
              <a:rPr lang="en-US" altLang="ko-KR" dirty="0"/>
              <a:t>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Application Type &gt; DLL </a:t>
            </a:r>
            <a:r>
              <a:rPr lang="ko-KR" altLang="en-US" dirty="0"/>
              <a:t>로 완료 후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샘플 소스 생성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2D4039A-F24C-47B2-BBFE-94662DE6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11" y="2056316"/>
            <a:ext cx="3764044" cy="294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01CD530-8C41-499E-BAAD-943E6BDD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7" y="2056316"/>
            <a:ext cx="4245800" cy="294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1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B38D9-DF65-4D9A-9641-689F8C3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B9EDE2-4CE6-4B79-BFD5-C84C4364128B}"/>
              </a:ext>
            </a:extLst>
          </p:cNvPr>
          <p:cNvSpPr/>
          <p:nvPr/>
        </p:nvSpPr>
        <p:spPr>
          <a:xfrm>
            <a:off x="329565" y="1164554"/>
            <a:ext cx="415249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C++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DllSample.h</a:t>
            </a:r>
            <a:endParaRPr lang="en-US" altLang="ko-KR" sz="1200" dirty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 속성에 전처리기에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있는값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사용하고 있음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CDLLSAMPLE_EXPORTS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CDLLTEST_API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dllexport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CDLLTEST_API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dllimport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03026-269D-403D-A268-8C48DA8E0DD7}"/>
              </a:ext>
            </a:extLst>
          </p:cNvPr>
          <p:cNvSpPr/>
          <p:nvPr/>
        </p:nvSpPr>
        <p:spPr>
          <a:xfrm>
            <a:off x="4666939" y="193675"/>
            <a:ext cx="7300427" cy="655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C++DLLSample.cpp : DLL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응용 프로그램을 위해 내보낸 함수를 정의합니다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stdafx.h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"C++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DLLSample.h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//namespace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C_DLLSample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//{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export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하더라도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사용할수는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없는 상태임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C++ DLL =&gt; C# DLL Import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방식에서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처리할것들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C# DLL Import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에러나는것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수정부분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언어를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CLR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바꿔야지됨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 ://marufloor.tistory.com/79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강제로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 folder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바로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copy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적용하려고 하는데 바로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적용안되고있음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***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유니티에서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한번 잡고있으면 복사를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못하게됨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강제로 복사하는 옵션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찾아야지됨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***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CDLLTEST_API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Example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p_b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p_b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CDLLTEST_API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Dll_VectorAdd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p_src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p_dest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p_src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+= </a:t>
            </a:r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p_dest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[0];</a:t>
            </a:r>
          </a:p>
          <a:p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p_src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+= </a:t>
            </a:r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p_dest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[1];</a:t>
            </a:r>
          </a:p>
          <a:p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p_src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 += </a:t>
            </a:r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p_dest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p_src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CDLLTEST_API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LPCTSTR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DLL_GetStr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LPCTSTR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659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B3C37-F1E8-4C2F-9A7F-1564AC0F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JAR Plugin</a:t>
            </a:r>
            <a:endParaRPr lang="ko-KR" altLang="en-US" dirty="0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8071454D-82D2-44FE-8D7C-35A93EE4FA7E}"/>
              </a:ext>
            </a:extLst>
          </p:cNvPr>
          <p:cNvSpPr/>
          <p:nvPr/>
        </p:nvSpPr>
        <p:spPr>
          <a:xfrm>
            <a:off x="280053" y="4460972"/>
            <a:ext cx="3192905" cy="1289155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</a:t>
            </a:r>
          </a:p>
          <a:p>
            <a:pPr algn="ctr"/>
            <a:r>
              <a:rPr lang="en-US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AndroidJavaClass</a:t>
            </a: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AndroidJavaObject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CC355B1F-E5CC-4872-96AF-49B4F71B3D94}"/>
              </a:ext>
            </a:extLst>
          </p:cNvPr>
          <p:cNvSpPr/>
          <p:nvPr/>
        </p:nvSpPr>
        <p:spPr>
          <a:xfrm>
            <a:off x="8669530" y="4450621"/>
            <a:ext cx="3192905" cy="1289155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4D373D-059B-4944-B15A-36A5D3E62FF8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472958" y="5095199"/>
            <a:ext cx="5196572" cy="103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F52A93-C03F-4C86-B493-DD8AA103E483}"/>
              </a:ext>
            </a:extLst>
          </p:cNvPr>
          <p:cNvCxnSpPr>
            <a:cxnSpLocks/>
          </p:cNvCxnSpPr>
          <p:nvPr/>
        </p:nvCxnSpPr>
        <p:spPr>
          <a:xfrm flipH="1">
            <a:off x="3472958" y="5436566"/>
            <a:ext cx="5196572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ADE80-0831-4A8F-803B-670EA3F3B7CC}"/>
              </a:ext>
            </a:extLst>
          </p:cNvPr>
          <p:cNvSpPr/>
          <p:nvPr/>
        </p:nvSpPr>
        <p:spPr>
          <a:xfrm>
            <a:off x="4221538" y="4687695"/>
            <a:ext cx="307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/>
              <a:t>AndroidJavaObject</a:t>
            </a:r>
            <a:r>
              <a:rPr lang="en-US" altLang="ko-KR" i="1" dirty="0"/>
              <a:t>   </a:t>
            </a:r>
            <a:r>
              <a:rPr lang="en-US" altLang="ko-KR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8543FF-A202-4890-8E05-97CB7143DF7E}"/>
              </a:ext>
            </a:extLst>
          </p:cNvPr>
          <p:cNvSpPr/>
          <p:nvPr/>
        </p:nvSpPr>
        <p:spPr>
          <a:xfrm>
            <a:off x="3290739" y="5722104"/>
            <a:ext cx="5561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UnityPlayer.UnitySendMessage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TargetObject</a:t>
            </a:r>
            <a:r>
              <a:rPr lang="en-US" altLang="ko-KR" sz="1600" dirty="0"/>
              <a:t>", “</a:t>
            </a:r>
            <a:r>
              <a:rPr lang="en-US" altLang="ko-KR" sz="1600" dirty="0" err="1"/>
              <a:t>Callfn</a:t>
            </a:r>
            <a:r>
              <a:rPr lang="en-US" altLang="ko-KR" sz="1600" dirty="0"/>
              <a:t>", 1);</a:t>
            </a:r>
            <a:endParaRPr lang="ko-KR" altLang="en-US" sz="1600" dirty="0"/>
          </a:p>
        </p:txBody>
      </p:sp>
      <p:pic>
        <p:nvPicPr>
          <p:cNvPr id="34" name="내용 개체 틀 33">
            <a:extLst>
              <a:ext uri="{FF2B5EF4-FFF2-40B4-BE49-F238E27FC236}">
                <a16:creationId xmlns:a16="http://schemas.microsoft.com/office/drawing/2014/main" id="{CED6D48B-5CC8-4388-8D88-46447BC5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85"/>
          <a:stretch/>
        </p:blipFill>
        <p:spPr>
          <a:xfrm>
            <a:off x="280053" y="1625746"/>
            <a:ext cx="2777940" cy="2599978"/>
          </a:xfr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4D69AB5-986C-4E6E-9683-3BDC90030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44" y="1259542"/>
            <a:ext cx="3192905" cy="31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2398</Words>
  <Application>Microsoft Office PowerPoint</Application>
  <PresentationFormat>와이드스크린</PresentationFormat>
  <Paragraphs>341</Paragraphs>
  <Slides>19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굴림체</vt:lpstr>
      <vt:lpstr>돋움체</vt:lpstr>
      <vt:lpstr>맑은 고딕</vt:lpstr>
      <vt:lpstr>맑은 고딕</vt:lpstr>
      <vt:lpstr>Arial</vt:lpstr>
      <vt:lpstr>Consolas</vt:lpstr>
      <vt:lpstr>Office 테마</vt:lpstr>
      <vt:lpstr>Image</vt:lpstr>
      <vt:lpstr>EX_JAR(AAR, DLL) Plugin</vt:lpstr>
      <vt:lpstr>DLL Plugin 개발방법</vt:lpstr>
      <vt:lpstr>04 Dll 암호화및 복호화</vt:lpstr>
      <vt:lpstr>PowerPoint 프레젠테이션</vt:lpstr>
      <vt:lpstr>.NET DLL Plugin</vt:lpstr>
      <vt:lpstr>PowerPoint 프레젠테이션</vt:lpstr>
      <vt:lpstr>C++ DLL Plugin</vt:lpstr>
      <vt:lpstr>PowerPoint 프레젠테이션</vt:lpstr>
      <vt:lpstr>JAR Plugin</vt:lpstr>
      <vt:lpstr>AAR 라이프러리 프로젝트</vt:lpstr>
      <vt:lpstr>PowerPoint 프레젠테이션</vt:lpstr>
      <vt:lpstr>PowerPoint 프레젠테이션</vt:lpstr>
      <vt:lpstr>PowerPoint 프레젠테이션</vt:lpstr>
      <vt:lpstr>PowerPoint 프레젠테이션</vt:lpstr>
      <vt:lpstr>Java</vt:lpstr>
      <vt:lpstr>C# </vt:lpstr>
      <vt:lpstr>PowerPoint 프레젠테이션</vt:lpstr>
      <vt:lpstr>ADB를 이용한 기본 로그 확인및 사용하기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나여</cp:lastModifiedBy>
  <cp:revision>755</cp:revision>
  <dcterms:created xsi:type="dcterms:W3CDTF">2019-03-01T18:32:41Z</dcterms:created>
  <dcterms:modified xsi:type="dcterms:W3CDTF">2019-10-15T04:44:36Z</dcterms:modified>
</cp:coreProperties>
</file>