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4" r:id="rId5"/>
    <p:sldId id="266" r:id="rId6"/>
    <p:sldId id="267" r:id="rId7"/>
    <p:sldId id="269" r:id="rId8"/>
    <p:sldId id="265" r:id="rId9"/>
    <p:sldId id="268" r:id="rId10"/>
    <p:sldId id="270" r:id="rId11"/>
    <p:sldId id="271" r:id="rId12"/>
    <p:sldId id="258" r:id="rId13"/>
    <p:sldId id="259" r:id="rId14"/>
    <p:sldId id="260" r:id="rId15"/>
    <p:sldId id="262" r:id="rId16"/>
    <p:sldId id="272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8" autoAdjust="0"/>
    <p:restoredTop sz="79487" autoAdjust="0"/>
  </p:normalViewPr>
  <p:slideViewPr>
    <p:cSldViewPr snapToGrid="0">
      <p:cViewPr varScale="1">
        <p:scale>
          <a:sx n="91" d="100"/>
          <a:sy n="91" d="100"/>
        </p:scale>
        <p:origin x="15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CE28-D93D-4D57-B89F-21945EC20E2D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AF1BA-E0B3-4D9E-B65E-085E963BC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tools/audio/sound-manager-audio-sound-and-music-manager-for-unity-5608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unity3d.com/kr/learn/tutorials/projects/2d-roguelike-tutorial/audio-and-sound-manager" TargetMode="External"/><Relationship Id="rId4" Type="http://schemas.openxmlformats.org/officeDocument/2006/relationships/hyperlink" Target="https://assetstore.unity.com/packages/tools/audio/native-audio-107067?_ga=2.180902831.969695785.1569284206-1297649528.1549850881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current/Manual/PluginsForAndroid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unity3d.com/kr/2017.4/Manual/webgl-interactingwithbrowserscripting.html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subakit1.hateblo.jp/entry/2015/05/19/011835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tsubaki/Low-latency_Sound_for_UnityAndroid/tree/master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sfik.com/procedural-audio-made-in-unity3d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kr/2018.3/Manual/class-AudioSource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unity3d.com/kr/current/Manual/class-AudioClip.html" TargetMode="External"/><Relationship Id="rId5" Type="http://schemas.openxmlformats.org/officeDocument/2006/relationships/hyperlink" Target="https://docs.unity3d.com/kr/2018.3/Manual/AudioMixer.html" TargetMode="External"/><Relationship Id="rId4" Type="http://schemas.openxmlformats.org/officeDocument/2006/relationships/hyperlink" Target="https://docs.unity3d.com/kr/2018.3/Manual/AudioOverview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unity.com/threads/ability-to-add-enum-argument-to-button-functions.270817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unity.com/threads/android-sound-latency-fix.319943/?_ga=2.50288430.969695785.1569284206-1297649528.154985088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unity3d.com/Manual/PluginsForAndroid.html?_ga=2.176644013.969695785.1569284206-1297649528.1549850881" TargetMode="External"/><Relationship Id="rId4" Type="http://schemas.openxmlformats.org/officeDocument/2006/relationships/hyperlink" Target="https://github.com/fadden/android-audio-bypas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 </a:t>
            </a:r>
            <a:r>
              <a:rPr lang="ko-KR" altLang="en-US" dirty="0">
                <a:hlinkClick r:id="rId3"/>
              </a:rPr>
              <a:t>사운드 매니저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https://assetstore.unity.com/packages/tools/audio/sound-manager-audio-sound-and-music-manager-for-unity-56087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 err="1"/>
              <a:t>유료애셋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//https://assetstore.unity.com/packages/tools/audio/native-audio-107067?_ga=2.180902831.969695785.1569284206-1297649528.1549850881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 err="1"/>
              <a:t>애셋</a:t>
            </a:r>
            <a:r>
              <a:rPr lang="ko-KR" altLang="en-US" dirty="0"/>
              <a:t> </a:t>
            </a:r>
            <a:r>
              <a:rPr lang="ko-KR" altLang="en-US" dirty="0" err="1"/>
              <a:t>알려주는곳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https://unity3d.com/kr/learn/tutorials/projects/2d-roguelike-tutorial/audio-and-sound-manager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6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안드로이드 </a:t>
            </a:r>
            <a:r>
              <a:rPr lang="en-US" altLang="ko-KR" dirty="0" err="1"/>
              <a:t>aar</a:t>
            </a:r>
            <a:r>
              <a:rPr lang="ko-KR" altLang="en-US" dirty="0"/>
              <a:t> </a:t>
            </a:r>
            <a:r>
              <a:rPr lang="ko-KR" altLang="en-US" dirty="0" err="1"/>
              <a:t>호출등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//https://docs.unity3d.com/kr/current/Manual/PluginsForAndroid.html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//WebGL </a:t>
            </a:r>
            <a:r>
              <a:rPr lang="ko-KR" altLang="en-US" dirty="0"/>
              <a:t>자바스크립트 호출방법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//https://docs.unity3d.com/kr/2017.4/Manual/webgl-interactingwithbrowserscripting.html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26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9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빌드시</a:t>
            </a:r>
            <a:r>
              <a:rPr lang="ko-KR" altLang="en-US" dirty="0"/>
              <a:t> 사용하는 방식의 </a:t>
            </a:r>
            <a:r>
              <a:rPr lang="ko-KR" altLang="en-US" dirty="0" err="1"/>
              <a:t>레이턴시</a:t>
            </a:r>
            <a:r>
              <a:rPr lang="ko-KR" altLang="en-US" dirty="0"/>
              <a:t> 적용 빌드 적용하는 방식이 있음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http://tsubakit1.hateblo.jp/entry/2015/05/19/011835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https://github.com/tsubaki/Low-latency_Sound_for_UnityAndroid/tree/master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5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사운드 </a:t>
            </a:r>
            <a:r>
              <a:rPr lang="ko-KR" altLang="en-US" dirty="0" err="1"/>
              <a:t>이팩트파형에</a:t>
            </a:r>
            <a:r>
              <a:rPr lang="ko-KR" altLang="en-US" dirty="0"/>
              <a:t> 대한 부분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http://www.konsfik.com/procedural-audio-made-in-unity3d/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9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hlinkClick r:id="rId3"/>
              </a:rPr>
              <a:t>오디오 기본원리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4"/>
              </a:rPr>
              <a:t>// https://docs.unity3d.com/kr/2018.3/Manual/AudioOverview.html</a:t>
            </a:r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r>
              <a:rPr lang="ko-KR" altLang="en-US" dirty="0">
                <a:hlinkClick r:id="rId3"/>
              </a:rPr>
              <a:t>기본 사운드 용 값들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//https://docs.unity3d.com/kr/2018.3/Manual/class-AudioSource.html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오디오 믹서 새롭게 추가됨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en-US" altLang="ko-KR" dirty="0">
                <a:hlinkClick r:id="rId5"/>
              </a:rPr>
              <a:t>https://docs.unity3d.com/kr/2018.3/Manual/AudioMixer.html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오디오 클립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https://docs.unity3d.com/kr/current/Manual/class-AudioClip.html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8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hlinkClick r:id="rId3"/>
            </a:endParaRPr>
          </a:p>
          <a:p>
            <a:r>
              <a:rPr lang="en-US" altLang="ko-KR" dirty="0" err="1">
                <a:hlinkClick r:id="rId3"/>
              </a:rPr>
              <a:t>Enumactionattribute</a:t>
            </a:r>
            <a:r>
              <a:rPr lang="ko-KR" altLang="en-US" dirty="0">
                <a:hlinkClick r:id="rId3"/>
              </a:rPr>
              <a:t> </a:t>
            </a:r>
            <a:r>
              <a:rPr lang="ko-KR" altLang="en-US" dirty="0" err="1">
                <a:hlinkClick r:id="rId3"/>
              </a:rPr>
              <a:t>사용법및</a:t>
            </a:r>
            <a:r>
              <a:rPr lang="ko-KR" altLang="en-US" dirty="0">
                <a:hlinkClick r:id="rId3"/>
              </a:rPr>
              <a:t> 적용법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https://forum.unity.com/threads/ability-to-add-enum-argument-to-button-functions.270817/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9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Sample_SoundManager.cs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using System;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UnityEngine.Events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DG.Tweening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</a:t>
            </a:r>
            <a:r>
              <a:rPr lang="en-US" altLang="ko-KR" dirty="0" err="1"/>
              <a:t>enum</a:t>
            </a:r>
            <a:r>
              <a:rPr lang="en-US" altLang="ko-KR" dirty="0"/>
              <a:t> E_SSOUND_NAME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// </a:t>
            </a:r>
            <a:r>
              <a:rPr lang="en-US" altLang="ko-KR" dirty="0" err="1"/>
              <a:t>bgm</a:t>
            </a:r>
            <a:r>
              <a:rPr lang="en-US" altLang="ko-KR" dirty="0"/>
              <a:t> </a:t>
            </a:r>
            <a:r>
              <a:rPr lang="ko-KR" altLang="en-US" dirty="0"/>
              <a:t>사운드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BGMStartIndex</a:t>
            </a:r>
            <a:r>
              <a:rPr lang="en-US" altLang="ko-KR" dirty="0"/>
              <a:t> = 0,</a:t>
            </a:r>
          </a:p>
          <a:p>
            <a:r>
              <a:rPr lang="en-US" altLang="ko-KR" dirty="0"/>
              <a:t>    MainUIBGM0 = </a:t>
            </a:r>
            <a:r>
              <a:rPr lang="en-US" altLang="ko-KR" dirty="0" err="1"/>
              <a:t>BGMStartIndex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MainUIBGM1,</a:t>
            </a:r>
          </a:p>
          <a:p>
            <a:r>
              <a:rPr lang="en-US" altLang="ko-KR" dirty="0"/>
              <a:t>    InGameBGM0,</a:t>
            </a:r>
          </a:p>
          <a:p>
            <a:r>
              <a:rPr lang="en-US" altLang="ko-KR" dirty="0"/>
              <a:t>    InGameBGM1,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InGame_MissionSuccess</a:t>
            </a:r>
            <a:r>
              <a:rPr lang="en-US" altLang="ko-KR" dirty="0"/>
              <a:t>, // </a:t>
            </a:r>
            <a:r>
              <a:rPr lang="ko-KR" altLang="en-US" dirty="0"/>
              <a:t>미션 성공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InGame_MissionFail</a:t>
            </a:r>
            <a:r>
              <a:rPr lang="en-US" altLang="ko-KR" dirty="0"/>
              <a:t>, // </a:t>
            </a:r>
            <a:r>
              <a:rPr lang="ko-KR" altLang="en-US" dirty="0"/>
              <a:t>미션 실패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/>
              <a:t>// </a:t>
            </a:r>
            <a:r>
              <a:rPr lang="en-US" altLang="ko-KR" dirty="0" err="1"/>
              <a:t>ShotPlay</a:t>
            </a:r>
            <a:r>
              <a:rPr lang="en-US" altLang="ko-KR" dirty="0"/>
              <a:t> </a:t>
            </a:r>
            <a:r>
              <a:rPr lang="ko-KR" altLang="en-US" dirty="0"/>
              <a:t>참고용 자료 </a:t>
            </a:r>
            <a:r>
              <a:rPr lang="en-US" altLang="ko-KR" dirty="0" err="1"/>
              <a:t>uiclick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UIClickStartIndex</a:t>
            </a:r>
            <a:r>
              <a:rPr lang="en-US" altLang="ko-KR" dirty="0"/>
              <a:t> = 1000,</a:t>
            </a:r>
          </a:p>
          <a:p>
            <a:r>
              <a:rPr lang="en-US" altLang="ko-KR" dirty="0"/>
              <a:t>    Click0 = </a:t>
            </a:r>
            <a:r>
              <a:rPr lang="en-US" altLang="ko-KR" dirty="0" err="1"/>
              <a:t>UIClickStartIndex</a:t>
            </a:r>
            <a:r>
              <a:rPr lang="en-US" altLang="ko-KR" dirty="0"/>
              <a:t>, //OKBTN,</a:t>
            </a:r>
          </a:p>
          <a:p>
            <a:r>
              <a:rPr lang="en-US" altLang="ko-KR" dirty="0"/>
              <a:t>    Click01, //Cancel,</a:t>
            </a:r>
          </a:p>
          <a:p>
            <a:r>
              <a:rPr lang="en-US" altLang="ko-KR" dirty="0"/>
              <a:t>    Click02, //Back,</a:t>
            </a:r>
          </a:p>
          <a:p>
            <a:r>
              <a:rPr lang="en-US" altLang="ko-KR" dirty="0"/>
              <a:t>    Click03, //Ignore,</a:t>
            </a:r>
          </a:p>
          <a:p>
            <a:r>
              <a:rPr lang="en-US" altLang="ko-KR" dirty="0"/>
              <a:t>    Click04,</a:t>
            </a:r>
          </a:p>
          <a:p>
            <a:r>
              <a:rPr lang="en-US" altLang="ko-KR" dirty="0"/>
              <a:t>    Click05_Beep,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CoinUp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    Max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public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E_SUISoundType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UIClickStartIndex</a:t>
            </a:r>
            <a:r>
              <a:rPr lang="en-US" altLang="ko-KR" dirty="0"/>
              <a:t> = </a:t>
            </a:r>
            <a:r>
              <a:rPr lang="en-US" altLang="ko-KR" dirty="0" err="1"/>
              <a:t>E_SSOUND_NAME.UIClickStartIndex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Click0 = </a:t>
            </a:r>
            <a:r>
              <a:rPr lang="en-US" altLang="ko-KR" dirty="0" err="1"/>
              <a:t>UIClickStartIndex</a:t>
            </a:r>
            <a:r>
              <a:rPr lang="en-US" altLang="ko-KR" dirty="0"/>
              <a:t>, //OKBTN,</a:t>
            </a:r>
          </a:p>
          <a:p>
            <a:r>
              <a:rPr lang="en-US" altLang="ko-KR" dirty="0"/>
              <a:t>    Click01, //Cancel,</a:t>
            </a:r>
          </a:p>
          <a:p>
            <a:r>
              <a:rPr lang="en-US" altLang="ko-KR" dirty="0"/>
              <a:t>    Click02, //Back,</a:t>
            </a:r>
          </a:p>
          <a:p>
            <a:r>
              <a:rPr lang="en-US" altLang="ko-KR" dirty="0"/>
              <a:t>    Click03, //Ignore,</a:t>
            </a:r>
          </a:p>
          <a:p>
            <a:r>
              <a:rPr lang="en-US" altLang="ko-KR" dirty="0"/>
              <a:t>    Click04,</a:t>
            </a:r>
          </a:p>
          <a:p>
            <a:r>
              <a:rPr lang="en-US" altLang="ko-KR" dirty="0"/>
              <a:t>    Click05_Beep,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CoinUp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    Max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namespace Du3Project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[</a:t>
            </a:r>
            <a:r>
              <a:rPr lang="en-US" altLang="ko-KR" dirty="0" err="1"/>
              <a:t>RequireComponent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AudioSource</a:t>
            </a:r>
            <a:r>
              <a:rPr lang="en-US" altLang="ko-KR" dirty="0"/>
              <a:t>))]</a:t>
            </a:r>
          </a:p>
          <a:p>
            <a:r>
              <a:rPr lang="en-US" altLang="ko-KR" dirty="0"/>
              <a:t>    public class </a:t>
            </a:r>
            <a:r>
              <a:rPr lang="en-US" altLang="ko-KR" dirty="0" err="1"/>
              <a:t>Sample_SoundManager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    {</a:t>
            </a:r>
          </a:p>
          <a:p>
            <a:endParaRPr lang="en-US" altLang="ko-KR" dirty="0"/>
          </a:p>
          <a:p>
            <a:r>
              <a:rPr lang="en-US" altLang="ko-KR" dirty="0"/>
              <a:t>        #region </a:t>
            </a:r>
            <a:r>
              <a:rPr lang="ko-KR" altLang="en-US" dirty="0" err="1"/>
              <a:t>싱글톤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static </a:t>
            </a:r>
            <a:r>
              <a:rPr lang="en-US" altLang="ko-KR" dirty="0" err="1"/>
              <a:t>Sample_SoundManager</a:t>
            </a:r>
            <a:r>
              <a:rPr lang="en-US" altLang="ko-KR" dirty="0"/>
              <a:t> </a:t>
            </a:r>
            <a:r>
              <a:rPr lang="en-US" altLang="ko-KR" dirty="0" err="1"/>
              <a:t>m_Instance</a:t>
            </a:r>
            <a:r>
              <a:rPr lang="en-US" altLang="ko-KR" dirty="0"/>
              <a:t> = null;</a:t>
            </a:r>
          </a:p>
          <a:p>
            <a:endParaRPr lang="en-US" altLang="ko-KR" dirty="0"/>
          </a:p>
          <a:p>
            <a:r>
              <a:rPr lang="en-US" altLang="ko-KR" dirty="0"/>
              <a:t>        public static </a:t>
            </a:r>
            <a:r>
              <a:rPr lang="en-US" altLang="ko-KR" dirty="0" err="1"/>
              <a:t>Sample_SoundManager</a:t>
            </a:r>
            <a:r>
              <a:rPr lang="en-US" altLang="ko-KR" dirty="0"/>
              <a:t> </a:t>
            </a:r>
            <a:r>
              <a:rPr lang="en-US" altLang="ko-KR" dirty="0" err="1"/>
              <a:t>GetI</a:t>
            </a:r>
            <a:endParaRPr lang="en-US" altLang="ko-KR" dirty="0"/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get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m_Instance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m_Instance</a:t>
            </a:r>
            <a:r>
              <a:rPr lang="en-US" altLang="ko-KR" dirty="0"/>
              <a:t> = </a:t>
            </a:r>
            <a:r>
              <a:rPr lang="en-US" altLang="ko-KR" dirty="0" err="1"/>
              <a:t>GameObject.FindObjectOfType</a:t>
            </a:r>
            <a:r>
              <a:rPr lang="en-US" altLang="ko-KR" dirty="0"/>
              <a:t>&lt;</a:t>
            </a:r>
            <a:r>
              <a:rPr lang="en-US" altLang="ko-KR" dirty="0" err="1"/>
              <a:t>Sample_SoundManager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m_Instance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Debug.LogErrorFormat</a:t>
            </a:r>
            <a:r>
              <a:rPr lang="en-US" altLang="ko-KR" dirty="0"/>
              <a:t>("</a:t>
            </a:r>
            <a:r>
              <a:rPr lang="en-US" altLang="ko-KR" dirty="0" err="1"/>
              <a:t>Sample_SoundManager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 err="1"/>
              <a:t>씬안에</a:t>
            </a:r>
            <a:r>
              <a:rPr lang="ko-KR" altLang="en-US" dirty="0"/>
              <a:t> 없습니다</a:t>
            </a:r>
            <a:r>
              <a:rPr lang="en-US" altLang="ko-KR" dirty="0"/>
              <a:t>. </a:t>
            </a:r>
            <a:r>
              <a:rPr lang="ko-KR" altLang="en-US" dirty="0"/>
              <a:t>확인하세요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return </a:t>
            </a:r>
            <a:r>
              <a:rPr lang="en-US" altLang="ko-KR" dirty="0" err="1"/>
              <a:t>m_Instance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#</a:t>
            </a:r>
            <a:r>
              <a:rPr lang="en-US" altLang="ko-KR" dirty="0" err="1"/>
              <a:t>endregion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[Header("[</a:t>
            </a:r>
            <a:r>
              <a:rPr lang="ko-KR" altLang="en-US" dirty="0"/>
              <a:t>사운드 기본 </a:t>
            </a:r>
            <a:r>
              <a:rPr lang="ko-KR" altLang="en-US" dirty="0" err="1"/>
              <a:t>세팅용값</a:t>
            </a:r>
            <a:r>
              <a:rPr lang="en-US" altLang="ko-KR" dirty="0"/>
              <a:t>]")]</a:t>
            </a:r>
          </a:p>
          <a:p>
            <a:r>
              <a:rPr lang="en-US" altLang="ko-KR" dirty="0"/>
              <a:t>        public float </a:t>
            </a:r>
            <a:r>
              <a:rPr lang="en-US" altLang="ko-KR" dirty="0" err="1"/>
              <a:t>VolumeDurationSec</a:t>
            </a:r>
            <a:r>
              <a:rPr lang="en-US" altLang="ko-KR" dirty="0"/>
              <a:t> = 1f;</a:t>
            </a:r>
          </a:p>
          <a:p>
            <a:r>
              <a:rPr lang="en-US" altLang="ko-KR" dirty="0"/>
              <a:t>        public float </a:t>
            </a:r>
            <a:r>
              <a:rPr lang="en-US" altLang="ko-KR" dirty="0" err="1"/>
              <a:t>MinSameSFXSoundDelaySec</a:t>
            </a:r>
            <a:r>
              <a:rPr lang="en-US" altLang="ko-KR" dirty="0"/>
              <a:t> = 0.1f;</a:t>
            </a:r>
          </a:p>
          <a:p>
            <a:endParaRPr lang="en-US" altLang="ko-KR" dirty="0"/>
          </a:p>
          <a:p>
            <a:r>
              <a:rPr lang="en-US" altLang="ko-KR" dirty="0"/>
              <a:t>        // </a:t>
            </a:r>
            <a:r>
              <a:rPr lang="ko-KR" altLang="en-US" dirty="0"/>
              <a:t>사운드 옵션에 대한 이벤트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//public static Action&lt;bool, bool&gt; </a:t>
            </a:r>
            <a:r>
              <a:rPr lang="en-US" altLang="ko-KR" dirty="0" err="1"/>
              <a:t>EventUpdateAllSound</a:t>
            </a:r>
            <a:r>
              <a:rPr lang="en-US" altLang="ko-KR" dirty="0"/>
              <a:t> = delegate { };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UnityAction</a:t>
            </a:r>
            <a:r>
              <a:rPr lang="en-US" altLang="ko-KR" dirty="0"/>
              <a:t>&lt;bool, bool&gt; </a:t>
            </a:r>
            <a:r>
              <a:rPr lang="en-US" altLang="ko-KR" dirty="0" err="1"/>
              <a:t>EventUpdateAllSound</a:t>
            </a:r>
            <a:r>
              <a:rPr lang="en-US" altLang="ko-KR" dirty="0"/>
              <a:t> = delegate { };</a:t>
            </a:r>
          </a:p>
          <a:p>
            <a:endParaRPr lang="en-US" altLang="ko-KR" dirty="0"/>
          </a:p>
          <a:p>
            <a:r>
              <a:rPr lang="en-US" altLang="ko-KR" dirty="0"/>
              <a:t>        private E_SSOUND_NAME </a:t>
            </a:r>
            <a:r>
              <a:rPr lang="en-US" altLang="ko-KR" dirty="0" err="1"/>
              <a:t>m_CurrentThemeSound</a:t>
            </a:r>
            <a:r>
              <a:rPr lang="en-US" altLang="ko-KR" dirty="0"/>
              <a:t> = </a:t>
            </a:r>
            <a:r>
              <a:rPr lang="en-US" altLang="ko-KR" dirty="0" err="1"/>
              <a:t>E_SSOUND_NAME.Max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private Dictionary&lt;E_SSOUND_NAME, </a:t>
            </a:r>
            <a:r>
              <a:rPr lang="en-US" altLang="ko-KR" dirty="0" err="1"/>
              <a:t>AudioSource</a:t>
            </a:r>
            <a:r>
              <a:rPr lang="en-US" altLang="ko-KR" dirty="0"/>
              <a:t>&gt; </a:t>
            </a:r>
            <a:r>
              <a:rPr lang="en-US" altLang="ko-KR" dirty="0" err="1"/>
              <a:t>m_SoundBGMDic</a:t>
            </a:r>
            <a:r>
              <a:rPr lang="en-US" altLang="ko-KR" dirty="0"/>
              <a:t> = new Dictionary&lt;E_SSOUND_NAME, </a:t>
            </a:r>
            <a:r>
              <a:rPr lang="en-US" altLang="ko-KR" dirty="0" err="1"/>
              <a:t>AudioSource</a:t>
            </a:r>
            <a:r>
              <a:rPr lang="en-US" altLang="ko-KR" dirty="0"/>
              <a:t>&gt;();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[</a:t>
            </a:r>
            <a:r>
              <a:rPr lang="en-US" altLang="ko-KR" dirty="0" err="1"/>
              <a:t>System.Serializable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public class </a:t>
            </a:r>
            <a:r>
              <a:rPr lang="en-US" altLang="ko-KR" dirty="0" err="1"/>
              <a:t>SSoundLinkCls</a:t>
            </a:r>
            <a:endParaRPr lang="en-US" altLang="ko-KR" dirty="0"/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public E_SSOUND_NAME </a:t>
            </a:r>
            <a:r>
              <a:rPr lang="en-US" altLang="ko-KR" dirty="0" err="1"/>
              <a:t>SoundType</a:t>
            </a:r>
            <a:r>
              <a:rPr lang="en-US" altLang="ko-KR" dirty="0"/>
              <a:t> = </a:t>
            </a:r>
            <a:r>
              <a:rPr lang="en-US" altLang="ko-KR" dirty="0" err="1"/>
              <a:t>E_SSOUND_NAME.Max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public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SoundClip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[Header("[</a:t>
            </a:r>
            <a:r>
              <a:rPr lang="ko-KR" altLang="en-US" dirty="0"/>
              <a:t>사운드 리스트용들</a:t>
            </a:r>
            <a:r>
              <a:rPr lang="en-US" altLang="ko-KR" dirty="0"/>
              <a:t>]")]</a:t>
            </a:r>
          </a:p>
          <a:p>
            <a:r>
              <a:rPr lang="en-US" altLang="ko-KR" dirty="0"/>
              <a:t>        public List&lt;</a:t>
            </a:r>
            <a:r>
              <a:rPr lang="en-US" altLang="ko-KR" dirty="0" err="1"/>
              <a:t>SSoundLinkCls</a:t>
            </a:r>
            <a:r>
              <a:rPr lang="en-US" altLang="ko-KR" dirty="0"/>
              <a:t>&gt; </a:t>
            </a:r>
            <a:r>
              <a:rPr lang="en-US" altLang="ko-KR" dirty="0" err="1"/>
              <a:t>SoundLinkList</a:t>
            </a:r>
            <a:r>
              <a:rPr lang="en-US" altLang="ko-KR" dirty="0"/>
              <a:t> = new List&lt;</a:t>
            </a:r>
            <a:r>
              <a:rPr lang="en-US" altLang="ko-KR" dirty="0" err="1"/>
              <a:t>SSoundLinkCls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        // </a:t>
            </a:r>
            <a:r>
              <a:rPr lang="ko-KR" altLang="en-US" dirty="0"/>
              <a:t>사운드에서 사용하는 전체 </a:t>
            </a:r>
            <a:r>
              <a:rPr lang="ko-KR" altLang="en-US" dirty="0" err="1"/>
              <a:t>정보용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protected Dictionary&lt;E_SSOUND_NAME, </a:t>
            </a:r>
            <a:r>
              <a:rPr lang="en-US" altLang="ko-KR" dirty="0" err="1"/>
              <a:t>AudioClip</a:t>
            </a:r>
            <a:r>
              <a:rPr lang="en-US" altLang="ko-KR" dirty="0"/>
              <a:t>&gt; </a:t>
            </a:r>
            <a:r>
              <a:rPr lang="en-US" altLang="ko-KR" dirty="0" err="1"/>
              <a:t>m_AudioClipURLDic</a:t>
            </a:r>
            <a:r>
              <a:rPr lang="en-US" altLang="ko-KR" dirty="0"/>
              <a:t> = new Dictionary&lt;E_SSOUND_NAME, </a:t>
            </a:r>
            <a:r>
              <a:rPr lang="en-US" altLang="ko-KR" dirty="0" err="1"/>
              <a:t>AudioClip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        // </a:t>
            </a:r>
            <a:r>
              <a:rPr lang="en-US" altLang="ko-KR" dirty="0" err="1"/>
              <a:t>sfx</a:t>
            </a:r>
            <a:r>
              <a:rPr lang="ko-KR" altLang="en-US" dirty="0"/>
              <a:t>쪽 사운드 </a:t>
            </a:r>
            <a:r>
              <a:rPr lang="ko-KR" altLang="en-US" dirty="0" err="1"/>
              <a:t>재생시</a:t>
            </a:r>
            <a:r>
              <a:rPr lang="ko-KR" altLang="en-US" dirty="0"/>
              <a:t> 너무 한꺼번에 많이 실행 되지 않도록 위한 변수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public static Dictionary&lt;E_SSOUND_NAME, float&gt; </a:t>
            </a:r>
            <a:r>
              <a:rPr lang="en-US" altLang="ko-KR" dirty="0" err="1"/>
              <a:t>m_AudioClipStartTime</a:t>
            </a:r>
            <a:r>
              <a:rPr lang="en-US" altLang="ko-KR" dirty="0"/>
              <a:t> = new Dictionary&lt;E_SSOUND_NAME, float&gt;((int)</a:t>
            </a:r>
            <a:r>
              <a:rPr lang="en-US" altLang="ko-KR" dirty="0" err="1"/>
              <a:t>E_SSOUND_NAME.Max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// </a:t>
            </a:r>
            <a:r>
              <a:rPr lang="ko-KR" altLang="en-US" dirty="0"/>
              <a:t>폴더에 </a:t>
            </a:r>
            <a:r>
              <a:rPr lang="ko-KR" altLang="en-US" dirty="0" err="1"/>
              <a:t>있는것들</a:t>
            </a:r>
            <a:r>
              <a:rPr lang="ko-KR" altLang="en-US" dirty="0"/>
              <a:t> 전부 </a:t>
            </a:r>
            <a:r>
              <a:rPr lang="ko-KR" altLang="en-US" dirty="0" err="1"/>
              <a:t>자동업데이트</a:t>
            </a:r>
            <a:r>
              <a:rPr lang="ko-KR" altLang="en-US" dirty="0"/>
              <a:t> 하는 방법도 있음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private Dictionary&lt;E_SSOUND_NAME, string&gt; </a:t>
            </a:r>
            <a:r>
              <a:rPr lang="en-US" altLang="ko-KR" dirty="0" err="1"/>
              <a:t>m_UIClickDic</a:t>
            </a:r>
            <a:r>
              <a:rPr lang="en-US" altLang="ko-KR" dirty="0"/>
              <a:t> = new Dictionary&lt;E_SSOUND_NAME, string&gt;()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{E_SSOUND_NAME.Click0,      "</a:t>
            </a:r>
            <a:r>
              <a:rPr lang="en-US" altLang="ko-KR" dirty="0" err="1"/>
              <a:t>SoundResource</a:t>
            </a:r>
            <a:r>
              <a:rPr lang="en-US" altLang="ko-KR" dirty="0"/>
              <a:t>/</a:t>
            </a:r>
            <a:r>
              <a:rPr lang="en-US" altLang="ko-KR" dirty="0" err="1"/>
              <a:t>ShotSound</a:t>
            </a:r>
            <a:r>
              <a:rPr lang="en-US" altLang="ko-KR" dirty="0"/>
              <a:t>/Click00" }</a:t>
            </a:r>
          </a:p>
          <a:p>
            <a:r>
              <a:rPr lang="en-US" altLang="ko-KR" dirty="0"/>
              <a:t>            , {E_SSOUND_NAME.Click01,   "</a:t>
            </a:r>
            <a:r>
              <a:rPr lang="en-US" altLang="ko-KR" dirty="0" err="1"/>
              <a:t>SoundResource</a:t>
            </a:r>
            <a:r>
              <a:rPr lang="en-US" altLang="ko-KR" dirty="0"/>
              <a:t>/</a:t>
            </a:r>
            <a:r>
              <a:rPr lang="en-US" altLang="ko-KR" dirty="0" err="1"/>
              <a:t>ShotSound</a:t>
            </a:r>
            <a:r>
              <a:rPr lang="en-US" altLang="ko-KR" dirty="0"/>
              <a:t>/Click01" }</a:t>
            </a:r>
          </a:p>
          <a:p>
            <a:r>
              <a:rPr lang="en-US" altLang="ko-KR" dirty="0"/>
              <a:t>            , {E_SSOUND_NAME.Click02,   "</a:t>
            </a:r>
            <a:r>
              <a:rPr lang="en-US" altLang="ko-KR" dirty="0" err="1"/>
              <a:t>SoundResource</a:t>
            </a:r>
            <a:r>
              <a:rPr lang="en-US" altLang="ko-KR" dirty="0"/>
              <a:t>/</a:t>
            </a:r>
            <a:r>
              <a:rPr lang="en-US" altLang="ko-KR" dirty="0" err="1"/>
              <a:t>ShotSound</a:t>
            </a:r>
            <a:r>
              <a:rPr lang="en-US" altLang="ko-KR" dirty="0"/>
              <a:t>/Click02" }</a:t>
            </a:r>
          </a:p>
          <a:p>
            <a:r>
              <a:rPr lang="en-US" altLang="ko-KR" dirty="0"/>
              <a:t>            , {E_SSOUND_NAME.Click03,   "</a:t>
            </a:r>
            <a:r>
              <a:rPr lang="en-US" altLang="ko-KR" dirty="0" err="1"/>
              <a:t>SoundResource</a:t>
            </a:r>
            <a:r>
              <a:rPr lang="en-US" altLang="ko-KR" dirty="0"/>
              <a:t>/</a:t>
            </a:r>
            <a:r>
              <a:rPr lang="en-US" altLang="ko-KR" dirty="0" err="1"/>
              <a:t>ShotSound</a:t>
            </a:r>
            <a:r>
              <a:rPr lang="en-US" altLang="ko-KR" dirty="0"/>
              <a:t>/Click03" }</a:t>
            </a:r>
          </a:p>
          <a:p>
            <a:r>
              <a:rPr lang="en-US" altLang="ko-KR" dirty="0"/>
              <a:t>            , {E_SSOUND_NAME.Click04,   "</a:t>
            </a:r>
            <a:r>
              <a:rPr lang="en-US" altLang="ko-KR" dirty="0" err="1"/>
              <a:t>SoundResource</a:t>
            </a:r>
            <a:r>
              <a:rPr lang="en-US" altLang="ko-KR" dirty="0"/>
              <a:t>/</a:t>
            </a:r>
            <a:r>
              <a:rPr lang="en-US" altLang="ko-KR" dirty="0" err="1"/>
              <a:t>ShotSound</a:t>
            </a:r>
            <a:r>
              <a:rPr lang="en-US" altLang="ko-KR" dirty="0"/>
              <a:t>/Click04" }</a:t>
            </a:r>
          </a:p>
          <a:p>
            <a:r>
              <a:rPr lang="en-US" altLang="ko-KR" dirty="0"/>
              <a:t>            , {E_SSOUND_NAME.Click05_Beep,  "</a:t>
            </a:r>
            <a:r>
              <a:rPr lang="en-US" altLang="ko-KR" dirty="0" err="1"/>
              <a:t>SoundResource</a:t>
            </a:r>
            <a:r>
              <a:rPr lang="en-US" altLang="ko-KR" dirty="0"/>
              <a:t>/</a:t>
            </a:r>
            <a:r>
              <a:rPr lang="en-US" altLang="ko-KR" dirty="0" err="1"/>
              <a:t>ShotSound</a:t>
            </a:r>
            <a:r>
              <a:rPr lang="en-US" altLang="ko-KR" dirty="0"/>
              <a:t>/Click05_Beep" }</a:t>
            </a:r>
          </a:p>
          <a:p>
            <a:r>
              <a:rPr lang="en-US" altLang="ko-KR" dirty="0"/>
              <a:t>            , {</a:t>
            </a:r>
            <a:r>
              <a:rPr lang="en-US" altLang="ko-KR" dirty="0" err="1"/>
              <a:t>E_SSOUND_NAME.CoinUp</a:t>
            </a:r>
            <a:r>
              <a:rPr lang="en-US" altLang="ko-KR" dirty="0"/>
              <a:t>,        "</a:t>
            </a:r>
            <a:r>
              <a:rPr lang="en-US" altLang="ko-KR" dirty="0" err="1"/>
              <a:t>SoundResource</a:t>
            </a:r>
            <a:r>
              <a:rPr lang="en-US" altLang="ko-KR" dirty="0"/>
              <a:t>/</a:t>
            </a:r>
            <a:r>
              <a:rPr lang="en-US" altLang="ko-KR" dirty="0" err="1"/>
              <a:t>ShotSound</a:t>
            </a:r>
            <a:r>
              <a:rPr lang="en-US" altLang="ko-KR" dirty="0"/>
              <a:t>/</a:t>
            </a:r>
            <a:r>
              <a:rPr lang="en-US" altLang="ko-KR" dirty="0" err="1"/>
              <a:t>CoinUp</a:t>
            </a:r>
            <a:r>
              <a:rPr lang="en-US" altLang="ko-KR" dirty="0"/>
              <a:t>" }</a:t>
            </a:r>
          </a:p>
          <a:p>
            <a:r>
              <a:rPr lang="en-US" altLang="ko-KR" dirty="0"/>
              <a:t>        };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private </a:t>
            </a:r>
            <a:r>
              <a:rPr lang="en-US" altLang="ko-KR" dirty="0" err="1"/>
              <a:t>AudioSource</a:t>
            </a:r>
            <a:r>
              <a:rPr lang="en-US" altLang="ko-KR" dirty="0"/>
              <a:t> </a:t>
            </a:r>
            <a:r>
              <a:rPr lang="en-US" altLang="ko-KR" dirty="0" err="1"/>
              <a:t>m_LinkSFXAudioSource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UnityEngine.AudioSource</a:t>
            </a:r>
            <a:r>
              <a:rPr lang="en-US" altLang="ko-KR" dirty="0"/>
              <a:t> </a:t>
            </a:r>
            <a:r>
              <a:rPr lang="en-US" altLang="ko-KR" dirty="0" err="1"/>
              <a:t>LinkSFXAudioSource</a:t>
            </a:r>
            <a:endParaRPr lang="en-US" altLang="ko-KR" dirty="0"/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get { return </a:t>
            </a:r>
            <a:r>
              <a:rPr lang="en-US" altLang="ko-KR" dirty="0" err="1"/>
              <a:t>m_LinkSFXAudioSource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[Header("[</a:t>
            </a:r>
            <a:r>
              <a:rPr lang="ko-KR" altLang="en-US" dirty="0"/>
              <a:t>사운드 </a:t>
            </a:r>
            <a:r>
              <a:rPr lang="ko-KR" altLang="en-US" dirty="0" err="1"/>
              <a:t>확인용값</a:t>
            </a:r>
            <a:r>
              <a:rPr lang="en-US" altLang="ko-KR" dirty="0"/>
              <a:t>]")]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private bool </a:t>
            </a:r>
            <a:r>
              <a:rPr lang="en-US" altLang="ko-KR" dirty="0" err="1"/>
              <a:t>m_ISBGMSound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public bool </a:t>
            </a:r>
            <a:r>
              <a:rPr lang="en-US" altLang="ko-KR" dirty="0" err="1"/>
              <a:t>ISBGMSound</a:t>
            </a:r>
            <a:endParaRPr lang="en-US" altLang="ko-KR" dirty="0"/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get { return </a:t>
            </a:r>
            <a:r>
              <a:rPr lang="en-US" altLang="ko-KR" dirty="0" err="1"/>
              <a:t>m_ISBGMSound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            set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m_ISBGMSound</a:t>
            </a:r>
            <a:r>
              <a:rPr lang="en-US" altLang="ko-KR" dirty="0"/>
              <a:t> = value;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CheckAllSound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private bool </a:t>
            </a:r>
            <a:r>
              <a:rPr lang="en-US" altLang="ko-KR" dirty="0" err="1"/>
              <a:t>m_ISSFXSound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public bool </a:t>
            </a:r>
            <a:r>
              <a:rPr lang="en-US" altLang="ko-KR" dirty="0" err="1"/>
              <a:t>ISSFXSound</a:t>
            </a:r>
            <a:endParaRPr lang="en-US" altLang="ko-KR" dirty="0"/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get { return </a:t>
            </a:r>
            <a:r>
              <a:rPr lang="en-US" altLang="ko-KR" dirty="0" err="1"/>
              <a:t>m_ISSFXSound</a:t>
            </a:r>
            <a:r>
              <a:rPr lang="en-US" altLang="ko-KR" dirty="0"/>
              <a:t>; }</a:t>
            </a:r>
          </a:p>
          <a:p>
            <a:r>
              <a:rPr lang="en-US" altLang="ko-KR" dirty="0"/>
              <a:t>            set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m_ISSFXSound</a:t>
            </a:r>
            <a:r>
              <a:rPr lang="en-US" altLang="ko-KR" dirty="0"/>
              <a:t> = value;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CheckAllSound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/// &lt;summary&gt;</a:t>
            </a:r>
          </a:p>
          <a:p>
            <a:r>
              <a:rPr lang="en-US" altLang="ko-KR" dirty="0"/>
              <a:t>        /// Button</a:t>
            </a:r>
            <a:r>
              <a:rPr lang="ko-KR" altLang="en-US" dirty="0"/>
              <a:t>에서 호출 </a:t>
            </a:r>
            <a:r>
              <a:rPr lang="ko-KR" altLang="en-US" dirty="0" err="1"/>
              <a:t>할때</a:t>
            </a:r>
            <a:r>
              <a:rPr lang="ko-KR" altLang="en-US" dirty="0"/>
              <a:t> 사용하기 위한 방식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Button</a:t>
            </a:r>
            <a:r>
              <a:rPr lang="ko-KR" altLang="en-US" dirty="0"/>
              <a:t>에서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이벤트에서 사용하기 위한 방식의 함수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</a:t>
            </a:r>
            <a:r>
              <a:rPr lang="en-US" altLang="ko-KR" dirty="0" err="1"/>
              <a:t>enum</a:t>
            </a:r>
            <a:r>
              <a:rPr lang="en-US" altLang="ko-KR" dirty="0"/>
              <a:t> type </a:t>
            </a:r>
            <a:r>
              <a:rPr lang="ko-KR" altLang="en-US" dirty="0"/>
              <a:t>를 보여주기 위한 방식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&lt;/summary&gt;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p_click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[</a:t>
            </a:r>
            <a:r>
              <a:rPr lang="en-US" altLang="ko-KR" dirty="0" err="1"/>
              <a:t>EnumAction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E_SUISoundType</a:t>
            </a:r>
            <a:r>
              <a:rPr lang="en-US" altLang="ko-KR" dirty="0"/>
              <a:t>))]</a:t>
            </a:r>
          </a:p>
          <a:p>
            <a:r>
              <a:rPr lang="en-US" altLang="ko-KR" dirty="0"/>
              <a:t>        public void _</a:t>
            </a:r>
            <a:r>
              <a:rPr lang="en-US" altLang="ko-KR" dirty="0" err="1"/>
              <a:t>On_SetUIClickSound</a:t>
            </a:r>
            <a:r>
              <a:rPr lang="en-US" altLang="ko-KR" dirty="0"/>
              <a:t>(int </a:t>
            </a:r>
            <a:r>
              <a:rPr lang="en-US" altLang="ko-KR" dirty="0" err="1"/>
              <a:t>p_click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ShotSoundSFX</a:t>
            </a:r>
            <a:r>
              <a:rPr lang="en-US" altLang="ko-KR" dirty="0"/>
              <a:t>((</a:t>
            </a:r>
            <a:r>
              <a:rPr lang="en-US" altLang="ko-KR" dirty="0" err="1"/>
              <a:t>E_SUISoundType</a:t>
            </a:r>
            <a:r>
              <a:rPr lang="en-US" altLang="ko-KR" dirty="0"/>
              <a:t>)</a:t>
            </a:r>
            <a:r>
              <a:rPr lang="en-US" altLang="ko-KR" dirty="0" err="1"/>
              <a:t>p_click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[</a:t>
            </a:r>
            <a:r>
              <a:rPr lang="en-US" altLang="ko-KR" dirty="0" err="1"/>
              <a:t>EnumAction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(E_SSOUND_NAME))]</a:t>
            </a:r>
          </a:p>
          <a:p>
            <a:r>
              <a:rPr lang="en-US" altLang="ko-KR" dirty="0"/>
              <a:t>        public void _</a:t>
            </a:r>
            <a:r>
              <a:rPr lang="en-US" altLang="ko-KR" dirty="0" err="1"/>
              <a:t>On_SetClickPlaySound</a:t>
            </a:r>
            <a:r>
              <a:rPr lang="en-US" altLang="ko-KR" dirty="0"/>
              <a:t>(int </a:t>
            </a:r>
            <a:r>
              <a:rPr lang="en-US" altLang="ko-KR" dirty="0" err="1"/>
              <a:t>p_click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SetPlaySound</a:t>
            </a:r>
            <a:r>
              <a:rPr lang="en-US" altLang="ko-KR" dirty="0"/>
              <a:t>((E_SSOUND_NAME)</a:t>
            </a:r>
            <a:r>
              <a:rPr lang="en-US" altLang="ko-KR" dirty="0" err="1"/>
              <a:t>p_click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[</a:t>
            </a:r>
            <a:r>
              <a:rPr lang="en-US" altLang="ko-KR" dirty="0" err="1"/>
              <a:t>EnumAction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(E_SSOUND_NAME))]</a:t>
            </a:r>
          </a:p>
          <a:p>
            <a:r>
              <a:rPr lang="en-US" altLang="ko-KR" dirty="0"/>
              <a:t>        public void _</a:t>
            </a:r>
            <a:r>
              <a:rPr lang="en-US" altLang="ko-KR" dirty="0" err="1"/>
              <a:t>On_SetClickStopSound</a:t>
            </a:r>
            <a:r>
              <a:rPr lang="en-US" altLang="ko-KR" dirty="0"/>
              <a:t>(int </a:t>
            </a:r>
            <a:r>
              <a:rPr lang="en-US" altLang="ko-KR" dirty="0" err="1"/>
              <a:t>p_click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SetStopSound</a:t>
            </a:r>
            <a:r>
              <a:rPr lang="en-US" altLang="ko-KR" dirty="0"/>
              <a:t>((E_SSOUND_NAME)</a:t>
            </a:r>
            <a:r>
              <a:rPr lang="en-US" altLang="ko-KR" dirty="0" err="1"/>
              <a:t>p_click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[</a:t>
            </a:r>
            <a:r>
              <a:rPr lang="en-US" altLang="ko-KR" dirty="0" err="1"/>
              <a:t>EnumAction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(E_SSOUND_NAME))]</a:t>
            </a:r>
          </a:p>
          <a:p>
            <a:r>
              <a:rPr lang="en-US" altLang="ko-KR" dirty="0"/>
              <a:t>        public void _</a:t>
            </a:r>
            <a:r>
              <a:rPr lang="en-US" altLang="ko-KR" dirty="0" err="1"/>
              <a:t>On_SetOnlyBGMPlaySound</a:t>
            </a:r>
            <a:r>
              <a:rPr lang="en-US" altLang="ko-KR" dirty="0"/>
              <a:t>(int </a:t>
            </a:r>
            <a:r>
              <a:rPr lang="en-US" altLang="ko-KR" dirty="0" err="1"/>
              <a:t>p_click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SetPlaySoundBGM</a:t>
            </a:r>
            <a:r>
              <a:rPr lang="en-US" altLang="ko-KR" dirty="0"/>
              <a:t>((E_SSOUND_NAME)</a:t>
            </a:r>
            <a:r>
              <a:rPr lang="en-US" altLang="ko-KR" dirty="0" err="1"/>
              <a:t>p_click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bool </a:t>
            </a:r>
            <a:r>
              <a:rPr lang="en-US" altLang="ko-KR" dirty="0" err="1"/>
              <a:t>m_ISInit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public void </a:t>
            </a:r>
            <a:r>
              <a:rPr lang="en-US" altLang="ko-KR" dirty="0" err="1"/>
              <a:t>InitSettingSoundManager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m_ISInit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return;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m_BackUpStateBG</a:t>
            </a:r>
            <a:r>
              <a:rPr lang="en-US" altLang="ko-KR" dirty="0"/>
              <a:t> = </a:t>
            </a:r>
            <a:r>
              <a:rPr lang="en-US" altLang="ko-KR" dirty="0" err="1"/>
              <a:t>m_ISBGMSound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m_BackUpStateSFX</a:t>
            </a:r>
            <a:r>
              <a:rPr lang="en-US" altLang="ko-KR" dirty="0"/>
              <a:t> = </a:t>
            </a:r>
            <a:r>
              <a:rPr lang="en-US" altLang="ko-KR" dirty="0" err="1"/>
              <a:t>m_ISSFXSound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//Inspector BGM</a:t>
            </a:r>
            <a:r>
              <a:rPr lang="ko-KR" altLang="en-US" dirty="0"/>
              <a:t>으로 등록된 자료들 </a:t>
            </a:r>
            <a:r>
              <a:rPr lang="en-US" altLang="ko-KR" dirty="0"/>
              <a:t>Dictionary </a:t>
            </a:r>
            <a:r>
              <a:rPr lang="ko-KR" altLang="en-US" dirty="0"/>
              <a:t>에 등록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foreach (var item in </a:t>
            </a:r>
            <a:r>
              <a:rPr lang="en-US" altLang="ko-KR" dirty="0" err="1"/>
              <a:t>SoundLinkList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m_AudioClipURLDic.Add</a:t>
            </a:r>
            <a:r>
              <a:rPr lang="en-US" altLang="ko-KR" dirty="0"/>
              <a:t>(</a:t>
            </a:r>
            <a:r>
              <a:rPr lang="en-US" altLang="ko-KR" dirty="0" err="1"/>
              <a:t>item.SoundType</a:t>
            </a:r>
            <a:r>
              <a:rPr lang="en-US" altLang="ko-KR" dirty="0"/>
              <a:t>, </a:t>
            </a:r>
            <a:r>
              <a:rPr lang="en-US" altLang="ko-KR" dirty="0" err="1"/>
              <a:t>item.SoundClip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// </a:t>
            </a:r>
            <a:r>
              <a:rPr lang="ko-KR" altLang="en-US" dirty="0"/>
              <a:t>스크립트로 등록한 내용들 실시간 로드해서 </a:t>
            </a:r>
            <a:r>
              <a:rPr lang="en-US" altLang="ko-KR" dirty="0"/>
              <a:t>Dictionary </a:t>
            </a:r>
            <a:r>
              <a:rPr lang="ko-KR" altLang="en-US" dirty="0"/>
              <a:t>에 등록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foreach (var item in </a:t>
            </a:r>
            <a:r>
              <a:rPr lang="en-US" altLang="ko-KR" dirty="0" err="1"/>
              <a:t>m_UIClickDic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GetRuntimeAudioClip</a:t>
            </a:r>
            <a:r>
              <a:rPr lang="en-US" altLang="ko-KR" dirty="0"/>
              <a:t>(</a:t>
            </a:r>
            <a:r>
              <a:rPr lang="en-US" altLang="ko-KR" dirty="0" err="1"/>
              <a:t>item.Key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m_LinkSFXAudioSource</a:t>
            </a:r>
            <a:r>
              <a:rPr lang="en-US" altLang="ko-KR" dirty="0"/>
              <a:t> = </a:t>
            </a:r>
            <a:r>
              <a:rPr lang="en-US" altLang="ko-KR" dirty="0" err="1"/>
              <a:t>GetComponent</a:t>
            </a:r>
            <a:r>
              <a:rPr lang="en-US" altLang="ko-KR" dirty="0"/>
              <a:t>&lt;</a:t>
            </a:r>
            <a:r>
              <a:rPr lang="en-US" altLang="ko-KR" dirty="0" err="1"/>
              <a:t>AudioSource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m_ISInit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CheckAllSound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EventUpdateAllSound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EventUpdateAllSound.Invoke</a:t>
            </a:r>
            <a:r>
              <a:rPr lang="en-US" altLang="ko-KR" dirty="0"/>
              <a:t>(</a:t>
            </a:r>
            <a:r>
              <a:rPr lang="en-US" altLang="ko-KR" dirty="0" err="1"/>
              <a:t>m_ISBGMSound</a:t>
            </a:r>
            <a:r>
              <a:rPr lang="en-US" altLang="ko-KR" dirty="0"/>
              <a:t>, </a:t>
            </a:r>
            <a:r>
              <a:rPr lang="en-US" altLang="ko-KR" dirty="0" err="1"/>
              <a:t>m_ISSFXSound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SetActiveAllBGMSound</a:t>
            </a:r>
            <a:r>
              <a:rPr lang="en-US" altLang="ko-KR" dirty="0"/>
              <a:t>(</a:t>
            </a:r>
            <a:r>
              <a:rPr lang="en-US" altLang="ko-KR" dirty="0" err="1"/>
              <a:t>m_ISBGMSound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SetActiveAllSFXSound</a:t>
            </a:r>
            <a:r>
              <a:rPr lang="en-US" altLang="ko-KR" dirty="0"/>
              <a:t>(</a:t>
            </a:r>
            <a:r>
              <a:rPr lang="en-US" altLang="ko-KR" dirty="0" err="1"/>
              <a:t>m_ISSFXSound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GetDictAudioClip</a:t>
            </a:r>
            <a:r>
              <a:rPr lang="en-US" altLang="ko-KR" dirty="0"/>
              <a:t>(E_SSOUND_NAME </a:t>
            </a:r>
            <a:r>
              <a:rPr lang="en-US" altLang="ko-KR" dirty="0" err="1"/>
              <a:t>p_soundtype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m_AudioClipURLDic.ContainsKey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return null;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m_AudioClipURLDic</a:t>
            </a:r>
            <a:r>
              <a:rPr lang="en-US" altLang="ko-KR" dirty="0"/>
              <a:t>[</a:t>
            </a:r>
            <a:r>
              <a:rPr lang="en-US" altLang="ko-KR" dirty="0" err="1"/>
              <a:t>p_soundtype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GetRuntimeAudioClip</a:t>
            </a:r>
            <a:r>
              <a:rPr lang="en-US" altLang="ko-KR" dirty="0"/>
              <a:t>(E_SSOUND_NAME </a:t>
            </a:r>
            <a:r>
              <a:rPr lang="en-US" altLang="ko-KR" dirty="0" err="1"/>
              <a:t>p_soundtype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m_AudioClipURLDic.ContainsKey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return </a:t>
            </a:r>
            <a:r>
              <a:rPr lang="en-US" altLang="ko-KR" dirty="0" err="1"/>
              <a:t>m_AudioClipURLDic</a:t>
            </a:r>
            <a:r>
              <a:rPr lang="en-US" altLang="ko-KR" dirty="0"/>
              <a:t>[</a:t>
            </a:r>
            <a:r>
              <a:rPr lang="en-US" altLang="ko-KR" dirty="0" err="1"/>
              <a:t>p_soundtype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string name = </a:t>
            </a:r>
            <a:r>
              <a:rPr lang="en-US" altLang="ko-KR" dirty="0" err="1"/>
              <a:t>m_UIClickDic</a:t>
            </a:r>
            <a:r>
              <a:rPr lang="en-US" altLang="ko-KR" dirty="0"/>
              <a:t>[</a:t>
            </a:r>
            <a:r>
              <a:rPr lang="en-US" altLang="ko-KR" dirty="0" err="1"/>
              <a:t>p_soundtype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audioClip</a:t>
            </a:r>
            <a:r>
              <a:rPr lang="en-US" altLang="ko-KR" dirty="0"/>
              <a:t> = </a:t>
            </a:r>
            <a:r>
              <a:rPr lang="en-US" altLang="ko-KR" dirty="0" err="1"/>
              <a:t>Resources.Load</a:t>
            </a:r>
            <a:r>
              <a:rPr lang="en-US" altLang="ko-KR" dirty="0"/>
              <a:t>&lt;</a:t>
            </a:r>
            <a:r>
              <a:rPr lang="en-US" altLang="ko-KR" dirty="0" err="1"/>
              <a:t>AudioClip</a:t>
            </a:r>
            <a:r>
              <a:rPr lang="en-US" altLang="ko-KR" dirty="0"/>
              <a:t>&gt;(name);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audioClip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Debug.LogErrorFormat</a:t>
            </a:r>
            <a:r>
              <a:rPr lang="en-US" altLang="ko-KR" dirty="0"/>
              <a:t>("Audio Clip </a:t>
            </a:r>
            <a:r>
              <a:rPr lang="en-US" altLang="ko-KR" dirty="0" err="1"/>
              <a:t>NullData</a:t>
            </a:r>
            <a:r>
              <a:rPr lang="en-US" altLang="ko-KR" dirty="0"/>
              <a:t> : {0}", </a:t>
            </a:r>
            <a:r>
              <a:rPr lang="en-US" altLang="ko-KR" dirty="0" err="1"/>
              <a:t>p_soundtype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return null;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m_AudioClipURLDic.Add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, </a:t>
            </a:r>
            <a:r>
              <a:rPr lang="en-US" altLang="ko-KR" dirty="0" err="1"/>
              <a:t>audioClip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audioClip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/// &lt;summary&gt;</a:t>
            </a:r>
          </a:p>
          <a:p>
            <a:r>
              <a:rPr lang="en-US" altLang="ko-KR" dirty="0"/>
              <a:t>        /// </a:t>
            </a:r>
            <a:r>
              <a:rPr lang="ko-KR" altLang="en-US" dirty="0"/>
              <a:t>사운드 멈추도록 하기 모든 사운드 멈추도록 함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&lt;/summary&gt;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p_soundtype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public void </a:t>
            </a:r>
            <a:r>
              <a:rPr lang="en-US" altLang="ko-KR" dirty="0" err="1"/>
              <a:t>SetStopSound</a:t>
            </a:r>
            <a:r>
              <a:rPr lang="en-US" altLang="ko-KR" dirty="0"/>
              <a:t>(E_SSOUND_NAME </a:t>
            </a:r>
            <a:r>
              <a:rPr lang="en-US" altLang="ko-KR" dirty="0" err="1"/>
              <a:t>p_soundtype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// </a:t>
            </a:r>
            <a:r>
              <a:rPr lang="ko-KR" altLang="en-US" dirty="0"/>
              <a:t>강제로 바로 사운드 죽임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AudioSource</a:t>
            </a:r>
            <a:r>
              <a:rPr lang="en-US" altLang="ko-KR" dirty="0"/>
              <a:t> </a:t>
            </a:r>
            <a:r>
              <a:rPr lang="en-US" altLang="ko-KR" dirty="0" err="1"/>
              <a:t>audiosource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m_SoundBGMDic.ContainsKey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</a:t>
            </a:r>
            <a:r>
              <a:rPr lang="en-US" altLang="ko-KR" dirty="0"/>
              <a:t> = </a:t>
            </a:r>
            <a:r>
              <a:rPr lang="en-US" altLang="ko-KR" dirty="0" err="1"/>
              <a:t>m_SoundBGMDic</a:t>
            </a:r>
            <a:r>
              <a:rPr lang="en-US" altLang="ko-KR" dirty="0"/>
              <a:t>[</a:t>
            </a:r>
            <a:r>
              <a:rPr lang="en-US" altLang="ko-KR" dirty="0" err="1"/>
              <a:t>p_soundtype</a:t>
            </a:r>
            <a:r>
              <a:rPr lang="en-US" altLang="ko-KR" dirty="0"/>
              <a:t>];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audiosource.DOFade</a:t>
            </a:r>
            <a:r>
              <a:rPr lang="en-US" altLang="ko-KR" dirty="0"/>
              <a:t>(1f, </a:t>
            </a:r>
            <a:r>
              <a:rPr lang="en-US" altLang="ko-KR" dirty="0" err="1"/>
              <a:t>VolumeDurationSec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.</a:t>
            </a:r>
            <a:r>
              <a:rPr lang="en-US" altLang="ko-KR" dirty="0" err="1"/>
              <a:t>OnComplete</a:t>
            </a:r>
            <a:r>
              <a:rPr lang="en-US" altLang="ko-KR" dirty="0"/>
              <a:t>(() =&gt; {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audiosource.volume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audiosource.mute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audiosource.Stop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});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/// &lt;summary&gt;</a:t>
            </a:r>
          </a:p>
          <a:p>
            <a:r>
              <a:rPr lang="en-US" altLang="ko-KR" dirty="0"/>
              <a:t>        /// </a:t>
            </a:r>
            <a:r>
              <a:rPr lang="ko-KR" altLang="en-US" dirty="0" err="1"/>
              <a:t>여러개의</a:t>
            </a:r>
            <a:r>
              <a:rPr lang="ko-KR" altLang="en-US" dirty="0"/>
              <a:t> </a:t>
            </a:r>
            <a:r>
              <a:rPr lang="en-US" altLang="ko-KR" dirty="0"/>
              <a:t>BGM</a:t>
            </a:r>
            <a:r>
              <a:rPr lang="ko-KR" altLang="en-US" dirty="0"/>
              <a:t>들을 </a:t>
            </a:r>
            <a:r>
              <a:rPr lang="en-US" altLang="ko-KR" dirty="0" err="1"/>
              <a:t>p_soundtype</a:t>
            </a:r>
            <a:r>
              <a:rPr lang="ko-KR" altLang="en-US" dirty="0"/>
              <a:t>별로 하나씩 중복으로 플레이 하기위한 방식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</a:t>
            </a:r>
            <a:r>
              <a:rPr lang="en-US" altLang="ko-KR" dirty="0" err="1"/>
              <a:t>p_soundtype</a:t>
            </a:r>
            <a:r>
              <a:rPr lang="en-US" altLang="ko-KR" dirty="0"/>
              <a:t> </a:t>
            </a:r>
            <a:r>
              <a:rPr lang="ko-KR" altLang="en-US" dirty="0"/>
              <a:t>같은 타입이면 플레이가 이어서 되도록 하기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&lt;/summary&gt;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p_soundtype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p_isdirect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public void </a:t>
            </a:r>
            <a:r>
              <a:rPr lang="en-US" altLang="ko-KR" dirty="0" err="1"/>
              <a:t>SetPlaySound</a:t>
            </a:r>
            <a:r>
              <a:rPr lang="en-US" altLang="ko-KR" dirty="0"/>
              <a:t>(E_SSOUND_NAME </a:t>
            </a:r>
            <a:r>
              <a:rPr lang="en-US" altLang="ko-KR" dirty="0" err="1"/>
              <a:t>p_soundtype</a:t>
            </a:r>
            <a:endParaRPr lang="en-US" altLang="ko-KR" dirty="0"/>
          </a:p>
          <a:p>
            <a:r>
              <a:rPr lang="en-US" altLang="ko-KR" dirty="0"/>
              <a:t>                    , bool </a:t>
            </a:r>
            <a:r>
              <a:rPr lang="en-US" altLang="ko-KR" dirty="0" err="1"/>
              <a:t>p_isloop</a:t>
            </a:r>
            <a:r>
              <a:rPr lang="en-US" altLang="ko-KR" dirty="0"/>
              <a:t> = false</a:t>
            </a:r>
          </a:p>
          <a:p>
            <a:r>
              <a:rPr lang="en-US" altLang="ko-KR" dirty="0"/>
              <a:t>                    , bool </a:t>
            </a:r>
            <a:r>
              <a:rPr lang="en-US" altLang="ko-KR" dirty="0" err="1"/>
              <a:t>p_isrestart</a:t>
            </a:r>
            <a:r>
              <a:rPr lang="en-US" altLang="ko-KR" dirty="0"/>
              <a:t> = false</a:t>
            </a:r>
          </a:p>
          <a:p>
            <a:r>
              <a:rPr lang="en-US" altLang="ko-KR" dirty="0"/>
              <a:t>                    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m_ISBGMSound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return;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AudioSource</a:t>
            </a:r>
            <a:r>
              <a:rPr lang="en-US" altLang="ko-KR" dirty="0"/>
              <a:t> </a:t>
            </a:r>
            <a:r>
              <a:rPr lang="en-US" altLang="ko-KR" dirty="0" err="1"/>
              <a:t>audiosource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m_SoundBGMDic.ContainsKey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newobj</a:t>
            </a:r>
            <a:r>
              <a:rPr lang="en-US" altLang="ko-KR" dirty="0"/>
              <a:t> = new </a:t>
            </a:r>
            <a:r>
              <a:rPr lang="en-US" altLang="ko-KR" dirty="0" err="1"/>
              <a:t>GameObject</a:t>
            </a:r>
            <a:r>
              <a:rPr lang="en-US" altLang="ko-KR" dirty="0"/>
              <a:t>(</a:t>
            </a:r>
            <a:r>
              <a:rPr lang="en-US" altLang="ko-KR" dirty="0" err="1"/>
              <a:t>p_soundtype.ToString</a:t>
            </a:r>
            <a:r>
              <a:rPr lang="en-US" altLang="ko-KR" dirty="0"/>
              <a:t>(),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AudioSource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</a:t>
            </a:r>
            <a:r>
              <a:rPr lang="en-US" altLang="ko-KR" dirty="0"/>
              <a:t> = </a:t>
            </a:r>
            <a:r>
              <a:rPr lang="en-US" altLang="ko-KR" dirty="0" err="1"/>
              <a:t>newobj.GetComponent</a:t>
            </a:r>
            <a:r>
              <a:rPr lang="en-US" altLang="ko-KR" dirty="0"/>
              <a:t>&lt;</a:t>
            </a:r>
            <a:r>
              <a:rPr lang="en-US" altLang="ko-KR" dirty="0" err="1"/>
              <a:t>AudioSource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newobj.transform.parent</a:t>
            </a:r>
            <a:r>
              <a:rPr lang="en-US" altLang="ko-KR" dirty="0"/>
              <a:t> = transform;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m_SoundBGMDic.Add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, </a:t>
            </a:r>
            <a:r>
              <a:rPr lang="en-US" altLang="ko-KR" dirty="0" err="1"/>
              <a:t>audiosource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clipaudio</a:t>
            </a:r>
            <a:r>
              <a:rPr lang="en-US" altLang="ko-KR" dirty="0"/>
              <a:t> = </a:t>
            </a:r>
            <a:r>
              <a:rPr lang="en-US" altLang="ko-KR" dirty="0" err="1"/>
              <a:t>GetDictAudioClip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clipaudio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Debug.LogFormat</a:t>
            </a:r>
            <a:r>
              <a:rPr lang="en-US" altLang="ko-KR" dirty="0"/>
              <a:t>("</a:t>
            </a:r>
            <a:r>
              <a:rPr lang="en-US" altLang="ko-KR" dirty="0" err="1"/>
              <a:t>AudioClip</a:t>
            </a:r>
            <a:r>
              <a:rPr lang="en-US" altLang="ko-KR" dirty="0"/>
              <a:t> Null : {0}", </a:t>
            </a:r>
            <a:r>
              <a:rPr lang="en-US" altLang="ko-KR" dirty="0" err="1"/>
              <a:t>p_soundtype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audiosource.clip</a:t>
            </a:r>
            <a:r>
              <a:rPr lang="en-US" altLang="ko-KR" dirty="0"/>
              <a:t> = </a:t>
            </a:r>
            <a:r>
              <a:rPr lang="en-US" altLang="ko-KR" dirty="0" err="1"/>
              <a:t>clipaudio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audiosource.spatialBlend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</a:t>
            </a:r>
            <a:r>
              <a:rPr lang="en-US" altLang="ko-KR" dirty="0"/>
              <a:t> = </a:t>
            </a:r>
            <a:r>
              <a:rPr lang="en-US" altLang="ko-KR" dirty="0" err="1"/>
              <a:t>m_SoundBGMDic</a:t>
            </a:r>
            <a:r>
              <a:rPr lang="en-US" altLang="ko-KR" dirty="0"/>
              <a:t>[</a:t>
            </a:r>
            <a:r>
              <a:rPr lang="en-US" altLang="ko-KR" dirty="0" err="1"/>
              <a:t>p_soundtype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audiosource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audiosource.mute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audiosource.loop</a:t>
            </a:r>
            <a:r>
              <a:rPr lang="en-US" altLang="ko-KR" dirty="0"/>
              <a:t> = </a:t>
            </a:r>
            <a:r>
              <a:rPr lang="en-US" altLang="ko-KR" dirty="0" err="1"/>
              <a:t>p_isloop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if (!</a:t>
            </a:r>
            <a:r>
              <a:rPr lang="en-US" altLang="ko-KR" dirty="0" err="1"/>
              <a:t>audiosource.isPlaying</a:t>
            </a:r>
            <a:r>
              <a:rPr lang="en-US" altLang="ko-KR" dirty="0"/>
              <a:t> || </a:t>
            </a:r>
            <a:r>
              <a:rPr lang="en-US" altLang="ko-KR" dirty="0" err="1"/>
              <a:t>p_isrestart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audiosource.Play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audiosource.volume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audiosource.DOFade</a:t>
            </a:r>
            <a:r>
              <a:rPr lang="en-US" altLang="ko-KR" dirty="0"/>
              <a:t>(1f, </a:t>
            </a:r>
            <a:r>
              <a:rPr lang="en-US" altLang="ko-KR" dirty="0" err="1"/>
              <a:t>VolumeDurationSec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.</a:t>
            </a:r>
            <a:r>
              <a:rPr lang="en-US" altLang="ko-KR" dirty="0" err="1"/>
              <a:t>OnComplete</a:t>
            </a:r>
            <a:r>
              <a:rPr lang="en-US" altLang="ko-KR" dirty="0"/>
              <a:t>(() =&gt; {</a:t>
            </a:r>
          </a:p>
          <a:p>
            <a:r>
              <a:rPr lang="en-US" altLang="ko-KR" dirty="0"/>
              <a:t>                            if (!</a:t>
            </a:r>
            <a:r>
              <a:rPr lang="en-US" altLang="ko-KR" dirty="0" err="1"/>
              <a:t>audiosource.isPlaying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   {</a:t>
            </a:r>
          </a:p>
          <a:p>
            <a:r>
              <a:rPr lang="en-US" altLang="ko-KR" dirty="0"/>
              <a:t>                                // </a:t>
            </a:r>
            <a:r>
              <a:rPr lang="ko-KR" altLang="en-US" dirty="0"/>
              <a:t>딜레이 방식으로 멈추게 하다가 강제로 실행 </a:t>
            </a:r>
            <a:r>
              <a:rPr lang="ko-KR" altLang="en-US" dirty="0" err="1"/>
              <a:t>하다보면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                              </a:t>
            </a:r>
            <a:r>
              <a:rPr lang="en-US" altLang="ko-KR" dirty="0"/>
              <a:t>// </a:t>
            </a:r>
            <a:r>
              <a:rPr lang="ko-KR" altLang="en-US" dirty="0" err="1"/>
              <a:t>멈추는것이</a:t>
            </a:r>
            <a:r>
              <a:rPr lang="ko-KR" altLang="en-US" dirty="0"/>
              <a:t> </a:t>
            </a:r>
            <a:r>
              <a:rPr lang="en-US" altLang="ko-KR" dirty="0"/>
              <a:t>complete</a:t>
            </a:r>
            <a:r>
              <a:rPr lang="ko-KR" altLang="en-US" dirty="0"/>
              <a:t>가 되면서 </a:t>
            </a:r>
            <a:r>
              <a:rPr lang="en-US" altLang="ko-KR" dirty="0"/>
              <a:t>stop </a:t>
            </a:r>
            <a:r>
              <a:rPr lang="ko-KR" altLang="en-US" dirty="0"/>
              <a:t>가 되는 현상이 있음 그때 강제로 </a:t>
            </a:r>
            <a:r>
              <a:rPr lang="en-US" altLang="ko-KR" dirty="0"/>
              <a:t>play</a:t>
            </a:r>
            <a:r>
              <a:rPr lang="ko-KR" altLang="en-US" dirty="0"/>
              <a:t>하기위한 방식임</a:t>
            </a:r>
          </a:p>
          <a:p>
            <a:r>
              <a:rPr lang="ko-KR" altLang="en-US" dirty="0"/>
              <a:t>                                </a:t>
            </a:r>
            <a:r>
              <a:rPr lang="en-US" altLang="ko-KR" dirty="0" err="1"/>
              <a:t>Debug.LogFormat</a:t>
            </a:r>
            <a:r>
              <a:rPr lang="en-US" altLang="ko-KR" dirty="0"/>
              <a:t>("</a:t>
            </a:r>
            <a:r>
              <a:rPr lang="ko-KR" altLang="en-US" dirty="0"/>
              <a:t>딜레이 </a:t>
            </a:r>
            <a:r>
              <a:rPr lang="ko-KR" altLang="en-US" dirty="0" err="1"/>
              <a:t>플레이중</a:t>
            </a:r>
            <a:r>
              <a:rPr lang="ko-KR" altLang="en-US" dirty="0"/>
              <a:t> 사운드 </a:t>
            </a:r>
            <a:r>
              <a:rPr lang="ko-KR" altLang="en-US" dirty="0" err="1"/>
              <a:t>플레이안됨</a:t>
            </a:r>
            <a:r>
              <a:rPr lang="ko-KR" altLang="en-US" dirty="0"/>
              <a:t> 강제 플레이 </a:t>
            </a:r>
            <a:r>
              <a:rPr lang="en-US" altLang="ko-KR" dirty="0"/>
              <a:t>: ");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audiosource.volume</a:t>
            </a:r>
            <a:r>
              <a:rPr lang="en-US" altLang="ko-KR" dirty="0"/>
              <a:t> = 1f;</a:t>
            </a:r>
          </a:p>
          <a:p>
            <a:r>
              <a:rPr lang="en-US" altLang="ko-KR" dirty="0"/>
              <a:t>                                </a:t>
            </a:r>
            <a:r>
              <a:rPr lang="en-US" altLang="ko-KR" dirty="0" err="1"/>
              <a:t>audiosource.Play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        }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    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m_SoundBGMDic.Remove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// </a:t>
            </a:r>
            <a:r>
              <a:rPr lang="ko-KR" altLang="en-US" dirty="0"/>
              <a:t>강제 플레이 멈추도록 하기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public void </a:t>
            </a:r>
            <a:r>
              <a:rPr lang="en-US" altLang="ko-KR" dirty="0" err="1"/>
              <a:t>SetStopCurrentBGM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m_CurrentThemeSound</a:t>
            </a:r>
            <a:r>
              <a:rPr lang="en-US" altLang="ko-KR" dirty="0"/>
              <a:t> != </a:t>
            </a:r>
            <a:r>
              <a:rPr lang="en-US" altLang="ko-KR" dirty="0" err="1"/>
              <a:t>E_SSOUND_NAME.Max</a:t>
            </a:r>
            <a:endParaRPr lang="en-US" altLang="ko-KR" dirty="0"/>
          </a:p>
          <a:p>
            <a:r>
              <a:rPr lang="en-US" altLang="ko-KR" dirty="0"/>
              <a:t>                &amp;&amp; </a:t>
            </a:r>
            <a:r>
              <a:rPr lang="en-US" altLang="ko-KR" dirty="0" err="1"/>
              <a:t>m_SoundBGMDic</a:t>
            </a:r>
            <a:r>
              <a:rPr lang="en-US" altLang="ko-KR" dirty="0"/>
              <a:t>[</a:t>
            </a:r>
            <a:r>
              <a:rPr lang="en-US" altLang="ko-KR" dirty="0" err="1"/>
              <a:t>m_CurrentThemeSound</a:t>
            </a:r>
            <a:r>
              <a:rPr lang="en-US" altLang="ko-KR" dirty="0"/>
              <a:t>] != null)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// </a:t>
            </a:r>
            <a:r>
              <a:rPr lang="ko-KR" altLang="en-US" dirty="0"/>
              <a:t>기존 </a:t>
            </a:r>
            <a:r>
              <a:rPr lang="en-US" altLang="ko-KR" dirty="0" err="1"/>
              <a:t>bgm</a:t>
            </a:r>
            <a:r>
              <a:rPr lang="ko-KR" altLang="en-US" dirty="0"/>
              <a:t>사운드</a:t>
            </a:r>
          </a:p>
          <a:p>
            <a:r>
              <a:rPr lang="ko-KR" altLang="en-US" dirty="0"/>
              <a:t>                </a:t>
            </a:r>
            <a:r>
              <a:rPr lang="en-US" altLang="ko-KR" dirty="0" err="1"/>
              <a:t>AudioSource</a:t>
            </a:r>
            <a:r>
              <a:rPr lang="en-US" altLang="ko-KR" dirty="0"/>
              <a:t> </a:t>
            </a:r>
            <a:r>
              <a:rPr lang="en-US" altLang="ko-KR" dirty="0" err="1"/>
              <a:t>audiosource</a:t>
            </a:r>
            <a:r>
              <a:rPr lang="en-US" altLang="ko-KR" dirty="0"/>
              <a:t> = </a:t>
            </a:r>
            <a:r>
              <a:rPr lang="en-US" altLang="ko-KR" dirty="0" err="1"/>
              <a:t>m_SoundBGMDic</a:t>
            </a:r>
            <a:r>
              <a:rPr lang="en-US" altLang="ko-KR" dirty="0"/>
              <a:t>[</a:t>
            </a:r>
            <a:r>
              <a:rPr lang="en-US" altLang="ko-KR" dirty="0" err="1"/>
              <a:t>m_CurrentThemeSound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audiosource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audiosource.DOFade</a:t>
            </a:r>
            <a:r>
              <a:rPr lang="en-US" altLang="ko-KR" dirty="0"/>
              <a:t>(0f, </a:t>
            </a:r>
            <a:r>
              <a:rPr lang="en-US" altLang="ko-KR" dirty="0" err="1"/>
              <a:t>VolumeDurationSec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.</a:t>
            </a:r>
            <a:r>
              <a:rPr lang="en-US" altLang="ko-KR" dirty="0" err="1"/>
              <a:t>OnComplete</a:t>
            </a:r>
            <a:r>
              <a:rPr lang="en-US" altLang="ko-KR" dirty="0"/>
              <a:t>(() =&gt; {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audiosource.Stop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    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/// &lt;summary&gt;</a:t>
            </a:r>
          </a:p>
          <a:p>
            <a:r>
              <a:rPr lang="en-US" altLang="ko-KR" dirty="0"/>
              <a:t>        /// BGM </a:t>
            </a:r>
            <a:r>
              <a:rPr lang="ko-KR" altLang="en-US" dirty="0"/>
              <a:t>사운드를 오직 하나만 실행하기 위한 방식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</a:t>
            </a:r>
            <a:r>
              <a:rPr lang="ko-KR" altLang="en-US" dirty="0"/>
              <a:t>중복으로 </a:t>
            </a:r>
            <a:r>
              <a:rPr lang="en-US" altLang="ko-KR" dirty="0" err="1"/>
              <a:t>bgm</a:t>
            </a:r>
            <a:r>
              <a:rPr lang="ko-KR" altLang="en-US" dirty="0"/>
              <a:t>이 플레이 되지 않도록 하기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&lt;/summary&gt;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p_soundtype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p_isdirect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/// &lt;returns&gt;&lt;/returns&gt;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SetPlaySoundBGM</a:t>
            </a:r>
            <a:r>
              <a:rPr lang="en-US" altLang="ko-KR" dirty="0"/>
              <a:t>(E_SSOUND_NAME </a:t>
            </a:r>
            <a:r>
              <a:rPr lang="en-US" altLang="ko-KR" dirty="0" err="1"/>
              <a:t>p_soundtype</a:t>
            </a:r>
            <a:endParaRPr lang="en-US" altLang="ko-KR" dirty="0"/>
          </a:p>
          <a:p>
            <a:r>
              <a:rPr lang="en-US" altLang="ko-KR" dirty="0"/>
              <a:t>                    , bool </a:t>
            </a:r>
            <a:r>
              <a:rPr lang="en-US" altLang="ko-KR" dirty="0" err="1"/>
              <a:t>p_isdirect</a:t>
            </a:r>
            <a:r>
              <a:rPr lang="en-US" altLang="ko-KR" dirty="0"/>
              <a:t> = false)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m_ISBGMSound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return null;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outobj</a:t>
            </a:r>
            <a:r>
              <a:rPr lang="en-US" altLang="ko-KR" dirty="0"/>
              <a:t> = null;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m_CurrentThemeSound</a:t>
            </a:r>
            <a:r>
              <a:rPr lang="en-US" altLang="ko-KR" dirty="0"/>
              <a:t> == </a:t>
            </a:r>
            <a:r>
              <a:rPr lang="en-US" altLang="ko-KR" dirty="0" err="1"/>
              <a:t>p_soundtype</a:t>
            </a:r>
            <a:endParaRPr lang="en-US" altLang="ko-KR" dirty="0"/>
          </a:p>
          <a:p>
            <a:r>
              <a:rPr lang="en-US" altLang="ko-KR" dirty="0"/>
              <a:t>                &amp;&amp; !</a:t>
            </a:r>
            <a:r>
              <a:rPr lang="en-US" altLang="ko-KR" dirty="0" err="1"/>
              <a:t>p_isdirect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return null;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AudioSource</a:t>
            </a:r>
            <a:r>
              <a:rPr lang="en-US" altLang="ko-KR" dirty="0"/>
              <a:t> </a:t>
            </a:r>
            <a:r>
              <a:rPr lang="en-US" altLang="ko-KR" dirty="0" err="1"/>
              <a:t>audiosource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m_SoundBGMDic.ContainsKey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newobj</a:t>
            </a:r>
            <a:r>
              <a:rPr lang="en-US" altLang="ko-KR" dirty="0"/>
              <a:t> = new </a:t>
            </a:r>
            <a:r>
              <a:rPr lang="en-US" altLang="ko-KR" dirty="0" err="1"/>
              <a:t>GameObject</a:t>
            </a:r>
            <a:r>
              <a:rPr lang="en-US" altLang="ko-KR" dirty="0"/>
              <a:t>(</a:t>
            </a:r>
            <a:r>
              <a:rPr lang="en-US" altLang="ko-KR" dirty="0" err="1"/>
              <a:t>p_soundtype.ToString</a:t>
            </a:r>
            <a:r>
              <a:rPr lang="en-US" altLang="ko-KR" dirty="0"/>
              <a:t>(),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AudioSource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</a:t>
            </a:r>
            <a:r>
              <a:rPr lang="en-US" altLang="ko-KR" dirty="0"/>
              <a:t> = </a:t>
            </a:r>
            <a:r>
              <a:rPr lang="en-US" altLang="ko-KR" dirty="0" err="1"/>
              <a:t>newobj.GetComponent</a:t>
            </a:r>
            <a:r>
              <a:rPr lang="en-US" altLang="ko-KR" dirty="0"/>
              <a:t>&lt;</a:t>
            </a:r>
            <a:r>
              <a:rPr lang="en-US" altLang="ko-KR" dirty="0" err="1"/>
              <a:t>AudioSource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newobj.transform.parent</a:t>
            </a:r>
            <a:r>
              <a:rPr lang="en-US" altLang="ko-KR" dirty="0"/>
              <a:t> = transform;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m_SoundBGMDic.Add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, </a:t>
            </a:r>
            <a:r>
              <a:rPr lang="en-US" altLang="ko-KR" dirty="0" err="1"/>
              <a:t>audiosource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clipaudio</a:t>
            </a:r>
            <a:r>
              <a:rPr lang="en-US" altLang="ko-KR" dirty="0"/>
              <a:t> = </a:t>
            </a:r>
            <a:r>
              <a:rPr lang="en-US" altLang="ko-KR" dirty="0" err="1"/>
              <a:t>GetDictAudioClip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clipaudio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Debug.LogFormat</a:t>
            </a:r>
            <a:r>
              <a:rPr lang="en-US" altLang="ko-KR" dirty="0"/>
              <a:t>("</a:t>
            </a:r>
            <a:r>
              <a:rPr lang="en-US" altLang="ko-KR" dirty="0" err="1"/>
              <a:t>AudioClip</a:t>
            </a:r>
            <a:r>
              <a:rPr lang="en-US" altLang="ko-KR" dirty="0"/>
              <a:t> Null : {0}", </a:t>
            </a:r>
            <a:r>
              <a:rPr lang="en-US" altLang="ko-KR" dirty="0" err="1"/>
              <a:t>p_soundtype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audiosource.clip</a:t>
            </a:r>
            <a:r>
              <a:rPr lang="en-US" altLang="ko-KR" dirty="0"/>
              <a:t> = </a:t>
            </a:r>
            <a:r>
              <a:rPr lang="en-US" altLang="ko-KR" dirty="0" err="1"/>
              <a:t>clipaudio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audiosource.loop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audiosource.spatialBlend</a:t>
            </a:r>
            <a:r>
              <a:rPr lang="en-US" altLang="ko-KR" dirty="0"/>
              <a:t> = 0f;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</a:t>
            </a:r>
            <a:r>
              <a:rPr lang="en-US" altLang="ko-KR" dirty="0"/>
              <a:t> = </a:t>
            </a:r>
            <a:r>
              <a:rPr lang="en-US" altLang="ko-KR" dirty="0" err="1"/>
              <a:t>m_SoundBGMDic</a:t>
            </a:r>
            <a:r>
              <a:rPr lang="en-US" altLang="ko-KR" dirty="0"/>
              <a:t>[</a:t>
            </a:r>
            <a:r>
              <a:rPr lang="en-US" altLang="ko-KR" dirty="0" err="1"/>
              <a:t>p_soundtype</a:t>
            </a:r>
            <a:r>
              <a:rPr lang="en-US" altLang="ko-KR" dirty="0"/>
              <a:t>];</a:t>
            </a:r>
          </a:p>
          <a:p>
            <a:endParaRPr lang="en-US" altLang="ko-KR" dirty="0"/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audiosource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audiosource.Play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audiosource.volume</a:t>
            </a:r>
            <a:r>
              <a:rPr lang="en-US" altLang="ko-KR" dirty="0"/>
              <a:t> = 0f;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audiosource.DOFade</a:t>
            </a:r>
            <a:r>
              <a:rPr lang="en-US" altLang="ko-KR" dirty="0"/>
              <a:t>(1f, </a:t>
            </a:r>
            <a:r>
              <a:rPr lang="en-US" altLang="ko-KR" dirty="0" err="1"/>
              <a:t>VolumeDurationSec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.</a:t>
            </a:r>
            <a:r>
              <a:rPr lang="en-US" altLang="ko-KR" dirty="0" err="1"/>
              <a:t>OnComplete</a:t>
            </a:r>
            <a:r>
              <a:rPr lang="en-US" altLang="ko-KR" dirty="0"/>
              <a:t>(() =&gt; {</a:t>
            </a:r>
          </a:p>
          <a:p>
            <a:r>
              <a:rPr lang="en-US" altLang="ko-KR" dirty="0"/>
              <a:t>                        if (!</a:t>
            </a:r>
            <a:r>
              <a:rPr lang="en-US" altLang="ko-KR" dirty="0" err="1"/>
              <a:t>audiosource.isPlaying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{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Debug.LogFormat</a:t>
            </a:r>
            <a:r>
              <a:rPr lang="en-US" altLang="ko-KR" dirty="0"/>
              <a:t>("</a:t>
            </a:r>
            <a:r>
              <a:rPr lang="ko-KR" altLang="en-US" dirty="0"/>
              <a:t>딜레이 </a:t>
            </a:r>
            <a:r>
              <a:rPr lang="ko-KR" altLang="en-US" dirty="0" err="1"/>
              <a:t>플레이중</a:t>
            </a:r>
            <a:r>
              <a:rPr lang="ko-KR" altLang="en-US" dirty="0"/>
              <a:t> 사운드 </a:t>
            </a:r>
            <a:r>
              <a:rPr lang="ko-KR" altLang="en-US" dirty="0" err="1"/>
              <a:t>플레이안됨</a:t>
            </a:r>
            <a:r>
              <a:rPr lang="ko-KR" altLang="en-US" dirty="0"/>
              <a:t> 강제 플레이 </a:t>
            </a:r>
            <a:r>
              <a:rPr lang="en-US" altLang="ko-KR" dirty="0"/>
              <a:t>: ");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audiosource.Play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    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m_SoundBGMDic.Remove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m_CurrentThemeSound</a:t>
            </a:r>
            <a:r>
              <a:rPr lang="en-US" altLang="ko-KR" dirty="0"/>
              <a:t> != </a:t>
            </a:r>
            <a:r>
              <a:rPr lang="en-US" altLang="ko-KR" dirty="0" err="1"/>
              <a:t>E_SSOUND_NAME.Max</a:t>
            </a:r>
            <a:endParaRPr lang="en-US" altLang="ko-KR" dirty="0"/>
          </a:p>
          <a:p>
            <a:r>
              <a:rPr lang="en-US" altLang="ko-KR" dirty="0"/>
              <a:t>                &amp;&amp; </a:t>
            </a:r>
            <a:r>
              <a:rPr lang="en-US" altLang="ko-KR" dirty="0" err="1"/>
              <a:t>m_SoundBGMDic</a:t>
            </a:r>
            <a:r>
              <a:rPr lang="en-US" altLang="ko-KR" dirty="0"/>
              <a:t>[</a:t>
            </a:r>
            <a:r>
              <a:rPr lang="en-US" altLang="ko-KR" dirty="0" err="1"/>
              <a:t>m_CurrentThemeSound</a:t>
            </a:r>
            <a:r>
              <a:rPr lang="en-US" altLang="ko-KR" dirty="0"/>
              <a:t>] != null)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// </a:t>
            </a:r>
            <a:r>
              <a:rPr lang="ko-KR" altLang="en-US" dirty="0"/>
              <a:t>기존 </a:t>
            </a:r>
            <a:r>
              <a:rPr lang="en-US" altLang="ko-KR" dirty="0" err="1"/>
              <a:t>bgm</a:t>
            </a:r>
            <a:r>
              <a:rPr lang="ko-KR" altLang="en-US" dirty="0"/>
              <a:t>사운드</a:t>
            </a:r>
          </a:p>
          <a:p>
            <a:r>
              <a:rPr lang="ko-KR" altLang="en-US" dirty="0"/>
              <a:t>                </a:t>
            </a:r>
            <a:r>
              <a:rPr lang="en-US" altLang="ko-KR" dirty="0" err="1"/>
              <a:t>audiosource</a:t>
            </a:r>
            <a:r>
              <a:rPr lang="en-US" altLang="ko-KR" dirty="0"/>
              <a:t> = </a:t>
            </a:r>
            <a:r>
              <a:rPr lang="en-US" altLang="ko-KR" dirty="0" err="1"/>
              <a:t>m_SoundBGMDic</a:t>
            </a:r>
            <a:r>
              <a:rPr lang="en-US" altLang="ko-KR" dirty="0"/>
              <a:t>[</a:t>
            </a:r>
            <a:r>
              <a:rPr lang="en-US" altLang="ko-KR" dirty="0" err="1"/>
              <a:t>m_CurrentThemeSound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audiosource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audiosource.DOFade</a:t>
            </a:r>
            <a:r>
              <a:rPr lang="en-US" altLang="ko-KR" dirty="0"/>
              <a:t>(0f, </a:t>
            </a:r>
            <a:r>
              <a:rPr lang="en-US" altLang="ko-KR" dirty="0" err="1"/>
              <a:t>VolumeDurationSec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.</a:t>
            </a:r>
            <a:r>
              <a:rPr lang="en-US" altLang="ko-KR" dirty="0" err="1"/>
              <a:t>OnComplete</a:t>
            </a:r>
            <a:r>
              <a:rPr lang="en-US" altLang="ko-KR" dirty="0"/>
              <a:t>(() =&gt; {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audiosource.Stop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    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// </a:t>
            </a:r>
            <a:r>
              <a:rPr lang="ko-KR" altLang="en-US" dirty="0"/>
              <a:t>딜레이 사운드 </a:t>
            </a:r>
            <a:r>
              <a:rPr lang="ko-KR" altLang="en-US" dirty="0" err="1"/>
              <a:t>없어지기전에</a:t>
            </a:r>
            <a:r>
              <a:rPr lang="ko-KR" altLang="en-US" dirty="0"/>
              <a:t> 이미 받아서 처리함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m_CurrentThemeSound</a:t>
            </a:r>
            <a:r>
              <a:rPr lang="en-US" altLang="ko-KR" dirty="0"/>
              <a:t> = </a:t>
            </a:r>
            <a:r>
              <a:rPr lang="en-US" altLang="ko-KR" dirty="0" err="1"/>
              <a:t>p_soundtype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return null;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public void </a:t>
            </a:r>
            <a:r>
              <a:rPr lang="en-US" altLang="ko-KR" dirty="0" err="1"/>
              <a:t>ShotSoundSFX</a:t>
            </a:r>
            <a:r>
              <a:rPr lang="en-US" altLang="ko-KR" dirty="0"/>
              <a:t>(</a:t>
            </a:r>
            <a:r>
              <a:rPr lang="en-US" altLang="ko-KR" dirty="0" err="1"/>
              <a:t>E_SUISoundType</a:t>
            </a:r>
            <a:r>
              <a:rPr lang="en-US" altLang="ko-KR" dirty="0"/>
              <a:t> </a:t>
            </a:r>
            <a:r>
              <a:rPr lang="en-US" altLang="ko-KR" dirty="0" err="1"/>
              <a:t>p_soundtype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ShotSoundSFX</a:t>
            </a:r>
            <a:r>
              <a:rPr lang="en-US" altLang="ko-KR" dirty="0"/>
              <a:t>((E_SSOUND_NAME)</a:t>
            </a:r>
            <a:r>
              <a:rPr lang="en-US" altLang="ko-KR" dirty="0" err="1"/>
              <a:t>p_soundtype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/// &lt;summary&gt;</a:t>
            </a:r>
          </a:p>
          <a:p>
            <a:r>
              <a:rPr lang="en-US" altLang="ko-KR" dirty="0"/>
              <a:t>        /// </a:t>
            </a:r>
            <a:r>
              <a:rPr lang="ko-KR" altLang="en-US" dirty="0"/>
              <a:t>이때는 무조건 </a:t>
            </a:r>
            <a:r>
              <a:rPr lang="en-US" altLang="ko-KR" dirty="0"/>
              <a:t>shot</a:t>
            </a:r>
            <a:r>
              <a:rPr lang="ko-KR" altLang="en-US" dirty="0"/>
              <a:t>등은 무조건 사운드가 플레이가 된다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/// &lt;/summary&gt;</a:t>
            </a:r>
          </a:p>
          <a:p>
            <a:r>
              <a:rPr lang="en-US" altLang="ko-KR" dirty="0"/>
              <a:t>        /// &lt;param name="</a:t>
            </a:r>
            <a:r>
              <a:rPr lang="en-US" altLang="ko-KR" dirty="0" err="1"/>
              <a:t>p_soundtype</a:t>
            </a:r>
            <a:r>
              <a:rPr lang="en-US" altLang="ko-KR" dirty="0"/>
              <a:t>"&gt;&lt;/param&gt;</a:t>
            </a:r>
          </a:p>
          <a:p>
            <a:r>
              <a:rPr lang="en-US" altLang="ko-KR" dirty="0"/>
              <a:t>        public void </a:t>
            </a:r>
            <a:r>
              <a:rPr lang="en-US" altLang="ko-KR" dirty="0" err="1"/>
              <a:t>ShotSoundSFX</a:t>
            </a:r>
            <a:r>
              <a:rPr lang="en-US" altLang="ko-KR" dirty="0"/>
              <a:t>(E_SSOUND_NAME </a:t>
            </a:r>
            <a:r>
              <a:rPr lang="en-US" altLang="ko-KR" dirty="0" err="1"/>
              <a:t>p_soundtype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m_ISSFXSound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return;</a:t>
            </a:r>
          </a:p>
          <a:p>
            <a:endParaRPr lang="en-US" altLang="ko-KR" dirty="0"/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m_LinkSFXAudioSource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            return;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// </a:t>
            </a:r>
            <a:r>
              <a:rPr lang="ko-KR" altLang="en-US" dirty="0"/>
              <a:t>빠르게 </a:t>
            </a:r>
            <a:r>
              <a:rPr lang="ko-KR" altLang="en-US" dirty="0" err="1"/>
              <a:t>충돌시</a:t>
            </a:r>
            <a:r>
              <a:rPr lang="ko-KR" altLang="en-US" dirty="0"/>
              <a:t> 중복 막기 </a:t>
            </a:r>
            <a:r>
              <a:rPr lang="ko-KR" altLang="en-US" dirty="0" err="1"/>
              <a:t>위한것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en-US" altLang="ko-KR" dirty="0"/>
              <a:t>if (!</a:t>
            </a:r>
            <a:r>
              <a:rPr lang="en-US" altLang="ko-KR" dirty="0" err="1"/>
              <a:t>m_AudioClipStartTime.ContainsKey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m_AudioClipStartTime.Add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, 0f);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float </a:t>
            </a:r>
            <a:r>
              <a:rPr lang="en-US" altLang="ko-KR" dirty="0" err="1"/>
              <a:t>lastsec</a:t>
            </a:r>
            <a:r>
              <a:rPr lang="en-US" altLang="ko-KR" dirty="0"/>
              <a:t> = </a:t>
            </a:r>
            <a:r>
              <a:rPr lang="en-US" altLang="ko-KR" dirty="0" err="1"/>
              <a:t>m_AudioClipStartTime</a:t>
            </a:r>
            <a:r>
              <a:rPr lang="en-US" altLang="ko-KR" dirty="0"/>
              <a:t>[</a:t>
            </a:r>
            <a:r>
              <a:rPr lang="en-US" altLang="ko-KR" dirty="0" err="1"/>
              <a:t>p_soundtype</a:t>
            </a:r>
            <a:r>
              <a:rPr lang="en-US" altLang="ko-KR" dirty="0"/>
              <a:t>] + </a:t>
            </a:r>
            <a:r>
              <a:rPr lang="en-US" altLang="ko-KR" dirty="0" err="1"/>
              <a:t>MinSameSFXSoundDelaySec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float </a:t>
            </a:r>
            <a:r>
              <a:rPr lang="en-US" altLang="ko-KR" dirty="0" err="1"/>
              <a:t>currsec</a:t>
            </a:r>
            <a:r>
              <a:rPr lang="en-US" altLang="ko-KR" dirty="0"/>
              <a:t> = </a:t>
            </a:r>
            <a:r>
              <a:rPr lang="en-US" altLang="ko-KR" dirty="0" err="1"/>
              <a:t>Time.time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lastsec</a:t>
            </a:r>
            <a:r>
              <a:rPr lang="en-US" altLang="ko-KR" dirty="0"/>
              <a:t> &gt; </a:t>
            </a:r>
            <a:r>
              <a:rPr lang="en-US" altLang="ko-KR" dirty="0" err="1"/>
              <a:t>currsec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Debug.LogFormat</a:t>
            </a:r>
            <a:r>
              <a:rPr lang="en-US" altLang="ko-KR" dirty="0"/>
              <a:t>("</a:t>
            </a:r>
            <a:r>
              <a:rPr lang="ko-KR" altLang="en-US" dirty="0"/>
              <a:t>너무 빠르게 중복됨 </a:t>
            </a:r>
            <a:r>
              <a:rPr lang="en-US" altLang="ko-KR" dirty="0"/>
              <a:t>: {0}", </a:t>
            </a:r>
            <a:r>
              <a:rPr lang="en-US" altLang="ko-KR" dirty="0" err="1"/>
              <a:t>p_soundtype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return;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clipaudio</a:t>
            </a:r>
            <a:r>
              <a:rPr lang="en-US" altLang="ko-KR" dirty="0"/>
              <a:t> = </a:t>
            </a:r>
            <a:r>
              <a:rPr lang="en-US" altLang="ko-KR" dirty="0" err="1"/>
              <a:t>GetDictAudioClip</a:t>
            </a:r>
            <a:r>
              <a:rPr lang="en-US" altLang="ko-KR" dirty="0"/>
              <a:t>(</a:t>
            </a:r>
            <a:r>
              <a:rPr lang="en-US" altLang="ko-KR" dirty="0" err="1"/>
              <a:t>p_soundtype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m_LinkSFXAudioSource.PlayOneShot</a:t>
            </a:r>
            <a:r>
              <a:rPr lang="en-US" altLang="ko-KR" dirty="0"/>
              <a:t>(</a:t>
            </a:r>
            <a:r>
              <a:rPr lang="en-US" altLang="ko-KR" dirty="0" err="1"/>
              <a:t>clipaudio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SetActiveAllBGMSound</a:t>
            </a:r>
            <a:r>
              <a:rPr lang="en-US" altLang="ko-KR" dirty="0"/>
              <a:t>(bool </a:t>
            </a:r>
            <a:r>
              <a:rPr lang="en-US" altLang="ko-KR" dirty="0" err="1"/>
              <a:t>p_isflag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foreach (var item in </a:t>
            </a:r>
            <a:r>
              <a:rPr lang="en-US" altLang="ko-KR" dirty="0" err="1"/>
              <a:t>m_SoundBGMDic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item.Value.mute</a:t>
            </a:r>
            <a:r>
              <a:rPr lang="en-US" altLang="ko-KR" dirty="0"/>
              <a:t> = !</a:t>
            </a:r>
            <a:r>
              <a:rPr lang="en-US" altLang="ko-KR" dirty="0" err="1"/>
              <a:t>p_isflag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</a:t>
            </a:r>
            <a:r>
              <a:rPr lang="en-US" altLang="ko-KR" dirty="0" err="1"/>
              <a:t>SetActiveAllSFXSound</a:t>
            </a:r>
            <a:r>
              <a:rPr lang="en-US" altLang="ko-KR" dirty="0"/>
              <a:t>(bool </a:t>
            </a:r>
            <a:r>
              <a:rPr lang="en-US" altLang="ko-KR" dirty="0" err="1"/>
              <a:t>p_isflag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//foreach (</a:t>
            </a:r>
            <a:r>
              <a:rPr lang="en-US" altLang="ko-KR" dirty="0" err="1"/>
              <a:t>AudioSource</a:t>
            </a:r>
            <a:r>
              <a:rPr lang="en-US" altLang="ko-KR" dirty="0"/>
              <a:t> item in </a:t>
            </a:r>
            <a:r>
              <a:rPr lang="en-US" altLang="ko-KR" dirty="0" err="1"/>
              <a:t>m_SoundSFX.Values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            //{</a:t>
            </a:r>
          </a:p>
          <a:p>
            <a:r>
              <a:rPr lang="en-US" altLang="ko-KR" dirty="0"/>
              <a:t>            //    </a:t>
            </a:r>
            <a:r>
              <a:rPr lang="en-US" altLang="ko-KR" dirty="0" err="1"/>
              <a:t>item.mute</a:t>
            </a:r>
            <a:r>
              <a:rPr lang="en-US" altLang="ko-KR" dirty="0"/>
              <a:t> = </a:t>
            </a:r>
            <a:r>
              <a:rPr lang="en-US" altLang="ko-KR" dirty="0" err="1"/>
              <a:t>p_isflag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//}</a:t>
            </a:r>
          </a:p>
          <a:p>
            <a:endParaRPr lang="en-US" altLang="ko-KR" dirty="0"/>
          </a:p>
          <a:p>
            <a:r>
              <a:rPr lang="en-US" altLang="ko-KR" dirty="0"/>
              <a:t>            // shot</a:t>
            </a:r>
            <a:r>
              <a:rPr lang="ko-KR" altLang="en-US" dirty="0"/>
              <a:t>등은 무조건 </a:t>
            </a:r>
            <a:r>
              <a:rPr lang="ko-KR" altLang="en-US" dirty="0" err="1"/>
              <a:t>소리가나오고</a:t>
            </a:r>
            <a:r>
              <a:rPr lang="ko-KR" altLang="en-US" dirty="0"/>
              <a:t> 있기때문에 </a:t>
            </a:r>
            <a:r>
              <a:rPr lang="en-US" altLang="ko-KR" dirty="0"/>
              <a:t>mute</a:t>
            </a:r>
            <a:r>
              <a:rPr lang="ko-KR" altLang="en-US" dirty="0"/>
              <a:t>로 강제로 </a:t>
            </a:r>
            <a:r>
              <a:rPr lang="ko-KR" altLang="en-US" dirty="0" err="1"/>
              <a:t>음소거를</a:t>
            </a:r>
            <a:r>
              <a:rPr lang="ko-KR" altLang="en-US" dirty="0"/>
              <a:t> 하도록 한다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m_LinkSFXAudioSource.mute</a:t>
            </a:r>
            <a:r>
              <a:rPr lang="en-US" altLang="ko-KR" dirty="0"/>
              <a:t> = !</a:t>
            </a:r>
            <a:r>
              <a:rPr lang="en-US" altLang="ko-KR" dirty="0" err="1"/>
              <a:t>p_isflag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private bool </a:t>
            </a:r>
            <a:r>
              <a:rPr lang="en-US" altLang="ko-KR" dirty="0" err="1"/>
              <a:t>m_BackUpStateBG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private bool </a:t>
            </a:r>
            <a:r>
              <a:rPr lang="en-US" altLang="ko-KR" dirty="0" err="1"/>
              <a:t>m_BackUpStateSFX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public void </a:t>
            </a:r>
            <a:r>
              <a:rPr lang="en-US" altLang="ko-KR" dirty="0" err="1"/>
              <a:t>TurnOffSoundTemporary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m_BackUpStateBG</a:t>
            </a:r>
            <a:r>
              <a:rPr lang="en-US" altLang="ko-KR" dirty="0"/>
              <a:t> = </a:t>
            </a:r>
            <a:r>
              <a:rPr lang="en-US" altLang="ko-KR" dirty="0" err="1"/>
              <a:t>ISBGMSound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m_BackUpStateSFX</a:t>
            </a:r>
            <a:r>
              <a:rPr lang="en-US" altLang="ko-KR" dirty="0"/>
              <a:t> = </a:t>
            </a:r>
            <a:r>
              <a:rPr lang="en-US" altLang="ko-KR" dirty="0" err="1"/>
              <a:t>ISSFXSound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ISBGMSound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ISSFXSound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public void </a:t>
            </a:r>
            <a:r>
              <a:rPr lang="en-US" altLang="ko-KR" dirty="0" err="1"/>
              <a:t>RecoverSoundState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ISBGMSound</a:t>
            </a:r>
            <a:r>
              <a:rPr lang="en-US" altLang="ko-KR" dirty="0"/>
              <a:t> = </a:t>
            </a:r>
            <a:r>
              <a:rPr lang="en-US" altLang="ko-KR" dirty="0" err="1"/>
              <a:t>m_BackUpStateBG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ISSFXSound</a:t>
            </a:r>
            <a:r>
              <a:rPr lang="en-US" altLang="ko-KR" dirty="0"/>
              <a:t> = </a:t>
            </a:r>
            <a:r>
              <a:rPr lang="en-US" altLang="ko-KR" dirty="0" err="1"/>
              <a:t>m_BackUpStateSFX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// </a:t>
            </a:r>
            <a:r>
              <a:rPr lang="ko-KR" altLang="en-US" dirty="0"/>
              <a:t>모바일 일시정지에 사용하기 </a:t>
            </a:r>
            <a:r>
              <a:rPr lang="ko-KR" altLang="en-US" dirty="0" err="1"/>
              <a:t>위한것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void </a:t>
            </a:r>
            <a:r>
              <a:rPr lang="en-US" altLang="ko-KR" dirty="0" err="1"/>
              <a:t>OnApplicationPause</a:t>
            </a:r>
            <a:r>
              <a:rPr lang="en-US" altLang="ko-KR" dirty="0"/>
              <a:t>(bool pause)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Debug.Log</a:t>
            </a:r>
            <a:r>
              <a:rPr lang="en-US" altLang="ko-KR" dirty="0"/>
              <a:t>("</a:t>
            </a:r>
            <a:r>
              <a:rPr lang="en-US" altLang="ko-KR" dirty="0" err="1"/>
              <a:t>AllSoundManager</a:t>
            </a:r>
            <a:r>
              <a:rPr lang="en-US" altLang="ko-KR" dirty="0"/>
              <a:t> Pause : " + pause);</a:t>
            </a:r>
          </a:p>
          <a:p>
            <a:r>
              <a:rPr lang="en-US" altLang="ko-KR" dirty="0"/>
              <a:t>            if (pause)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TurnOffSoundTemporary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RecoverSoundState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private void Awake()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InitSettingSoundManager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Start()</a:t>
            </a:r>
          </a:p>
          <a:p>
            <a:r>
              <a:rPr lang="en-US" altLang="ko-KR" dirty="0"/>
              <a:t>        {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void Update()</a:t>
            </a:r>
          </a:p>
          <a:p>
            <a:r>
              <a:rPr lang="en-US" altLang="ko-KR" dirty="0"/>
              <a:t>        {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9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Sample_UIClick.cs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UnityEngine.UI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Du3Project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[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RequireComponent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typeof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(Button))]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Sample_UIClick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MonoBehaviour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E_SUISoundType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UISoundType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E_SUISoundType.Max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InitUIClick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GetComponent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&lt;Button&gt;().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AddListener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ClickSound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ClickSound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Sample_SoundManager.GetI.ShotSoundSFX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UISoundType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Start()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InitUIClick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void Update()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7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EnumActionAttribute.cs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altLang="ko-K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 &lt;summary&gt;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</a:t>
            </a:r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일반 함수에서 사용방법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 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EnumAction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typeof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E_PlayerDNDStateType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public void _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On_ChangeType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{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    }</a:t>
            </a:r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/// &lt;/summary&gt;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AttributeUsage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AttributeTargets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)]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EnumActionAttribute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UnityEngine.</a:t>
            </a:r>
            <a:r>
              <a:rPr lang="en-US" altLang="ko-K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PropertyAttribute</a:t>
            </a:r>
            <a:endParaRPr lang="en-US" altLang="ko-KR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Type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EnumActionAttribute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this.enumType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enumType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6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UnityEventDrawer.cs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using System;</a:t>
            </a:r>
          </a:p>
          <a:p>
            <a:r>
              <a:rPr lang="en-US" altLang="ko-KR" dirty="0"/>
              <a:t>#if UNITY_EDITOR</a:t>
            </a:r>
          </a:p>
          <a:p>
            <a:endParaRPr lang="en-US" altLang="ko-KR" dirty="0"/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System.Linq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System.Reflection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UnityEditor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UnityEngine.Events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UnityEditorInternal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CustomPropertyDrawer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UnityEvent</a:t>
            </a:r>
            <a:r>
              <a:rPr lang="en-US" altLang="ko-KR" dirty="0"/>
              <a:t>), true)]</a:t>
            </a:r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UnityEventDrawer</a:t>
            </a:r>
            <a:r>
              <a:rPr lang="en-US" altLang="ko-KR" dirty="0"/>
              <a:t> : </a:t>
            </a:r>
            <a:r>
              <a:rPr lang="en-US" altLang="ko-KR" dirty="0" err="1"/>
              <a:t>PropertyDrawer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private Dictionary&lt;string, State&gt; </a:t>
            </a:r>
            <a:r>
              <a:rPr lang="en-US" altLang="ko-KR" dirty="0" err="1"/>
              <a:t>m_States</a:t>
            </a:r>
            <a:r>
              <a:rPr lang="en-US" altLang="ko-KR" dirty="0"/>
              <a:t> = new Dictionary&lt;string, State&gt;();</a:t>
            </a:r>
          </a:p>
          <a:p>
            <a:r>
              <a:rPr lang="en-US" altLang="ko-KR" dirty="0"/>
              <a:t>    // Find internal methods with reflection</a:t>
            </a:r>
          </a:p>
          <a:p>
            <a:r>
              <a:rPr lang="en-US" altLang="ko-KR" dirty="0"/>
              <a:t>    private static </a:t>
            </a:r>
            <a:r>
              <a:rPr lang="en-US" altLang="ko-KR" dirty="0" err="1"/>
              <a:t>MethodInfo</a:t>
            </a:r>
            <a:r>
              <a:rPr lang="en-US" altLang="ko-KR" dirty="0"/>
              <a:t> </a:t>
            </a:r>
            <a:r>
              <a:rPr lang="en-US" altLang="ko-KR" dirty="0" err="1"/>
              <a:t>findMethod</a:t>
            </a:r>
            <a:r>
              <a:rPr lang="en-US" altLang="ko-KR" dirty="0"/>
              <a:t> =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UnityEventBase</a:t>
            </a:r>
            <a:r>
              <a:rPr lang="en-US" altLang="ko-KR" dirty="0"/>
              <a:t>).</a:t>
            </a:r>
            <a:r>
              <a:rPr lang="en-US" altLang="ko-KR" dirty="0" err="1"/>
              <a:t>GetMethod</a:t>
            </a:r>
            <a:r>
              <a:rPr lang="en-US" altLang="ko-KR" dirty="0"/>
              <a:t>("</a:t>
            </a:r>
            <a:r>
              <a:rPr lang="en-US" altLang="ko-KR" dirty="0" err="1"/>
              <a:t>FindMethod</a:t>
            </a:r>
            <a:r>
              <a:rPr lang="en-US" altLang="ko-KR" dirty="0"/>
              <a:t>", </a:t>
            </a:r>
            <a:r>
              <a:rPr lang="en-US" altLang="ko-KR" dirty="0" err="1"/>
              <a:t>BindingFlags.NonPublic</a:t>
            </a:r>
            <a:r>
              <a:rPr lang="en-US" altLang="ko-KR" dirty="0"/>
              <a:t> | </a:t>
            </a:r>
            <a:r>
              <a:rPr lang="en-US" altLang="ko-KR" dirty="0" err="1"/>
              <a:t>BindingFlags.Instance</a:t>
            </a:r>
            <a:r>
              <a:rPr lang="en-US" altLang="ko-KR" dirty="0"/>
              <a:t>, null, </a:t>
            </a:r>
            <a:r>
              <a:rPr lang="en-US" altLang="ko-KR" dirty="0" err="1"/>
              <a:t>CallingConventions.Standard</a:t>
            </a:r>
            <a:r>
              <a:rPr lang="en-US" altLang="ko-KR" dirty="0"/>
              <a:t>, new Type[] { </a:t>
            </a:r>
            <a:r>
              <a:rPr lang="en-US" altLang="ko-KR" dirty="0" err="1"/>
              <a:t>typeof</a:t>
            </a:r>
            <a:r>
              <a:rPr lang="en-US" altLang="ko-KR" dirty="0"/>
              <a:t>(string), </a:t>
            </a:r>
            <a:r>
              <a:rPr lang="en-US" altLang="ko-KR" dirty="0" err="1"/>
              <a:t>typeof</a:t>
            </a:r>
            <a:r>
              <a:rPr lang="en-US" altLang="ko-KR" dirty="0"/>
              <a:t>(object),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), </a:t>
            </a:r>
            <a:r>
              <a:rPr lang="en-US" altLang="ko-KR" dirty="0" err="1"/>
              <a:t>typeof</a:t>
            </a:r>
            <a:r>
              <a:rPr lang="en-US" altLang="ko-KR" dirty="0"/>
              <a:t>(Type) }, null);</a:t>
            </a:r>
          </a:p>
          <a:p>
            <a:r>
              <a:rPr lang="en-US" altLang="ko-KR" dirty="0"/>
              <a:t>    private static </a:t>
            </a:r>
            <a:r>
              <a:rPr lang="en-US" altLang="ko-KR" dirty="0" err="1"/>
              <a:t>MethodInfo</a:t>
            </a:r>
            <a:r>
              <a:rPr lang="en-US" altLang="ko-KR" dirty="0"/>
              <a:t> temp =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GUIContent</a:t>
            </a:r>
            <a:r>
              <a:rPr lang="en-US" altLang="ko-KR" dirty="0"/>
              <a:t>).</a:t>
            </a:r>
            <a:r>
              <a:rPr lang="en-US" altLang="ko-KR" dirty="0" err="1"/>
              <a:t>GetMethod</a:t>
            </a:r>
            <a:r>
              <a:rPr lang="en-US" altLang="ko-KR" dirty="0"/>
              <a:t>("Temp", </a:t>
            </a:r>
            <a:r>
              <a:rPr lang="en-US" altLang="ko-KR" dirty="0" err="1"/>
              <a:t>BindingFlags.NonPublic</a:t>
            </a:r>
            <a:r>
              <a:rPr lang="en-US" altLang="ko-KR" dirty="0"/>
              <a:t> | </a:t>
            </a:r>
            <a:r>
              <a:rPr lang="en-US" altLang="ko-KR" dirty="0" err="1"/>
              <a:t>BindingFlags.Static</a:t>
            </a:r>
            <a:r>
              <a:rPr lang="en-US" altLang="ko-KR" dirty="0"/>
              <a:t>, null, </a:t>
            </a:r>
            <a:r>
              <a:rPr lang="en-US" altLang="ko-KR" dirty="0" err="1"/>
              <a:t>CallingConventions.Standard</a:t>
            </a:r>
            <a:r>
              <a:rPr lang="en-US" altLang="ko-KR" dirty="0"/>
              <a:t>, new Type[] { </a:t>
            </a:r>
            <a:r>
              <a:rPr lang="en-US" altLang="ko-KR" dirty="0" err="1"/>
              <a:t>typeof</a:t>
            </a:r>
            <a:r>
              <a:rPr lang="en-US" altLang="ko-KR" dirty="0"/>
              <a:t>(string) }, null);</a:t>
            </a:r>
          </a:p>
          <a:p>
            <a:r>
              <a:rPr lang="en-US" altLang="ko-KR" dirty="0"/>
              <a:t>    private static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en-US" altLang="ko-KR" dirty="0" err="1"/>
              <a:t>mixedValueContent</a:t>
            </a:r>
            <a:r>
              <a:rPr lang="en-US" altLang="ko-KR" dirty="0"/>
              <a:t> =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EditorGUI</a:t>
            </a:r>
            <a:r>
              <a:rPr lang="en-US" altLang="ko-KR" dirty="0"/>
              <a:t>).</a:t>
            </a:r>
            <a:r>
              <a:rPr lang="en-US" altLang="ko-KR" dirty="0" err="1"/>
              <a:t>GetProperty</a:t>
            </a:r>
            <a:r>
              <a:rPr lang="en-US" altLang="ko-KR" dirty="0"/>
              <a:t>("</a:t>
            </a:r>
            <a:r>
              <a:rPr lang="en-US" altLang="ko-KR" dirty="0" err="1"/>
              <a:t>mixedValueContent</a:t>
            </a:r>
            <a:r>
              <a:rPr lang="en-US" altLang="ko-KR" dirty="0"/>
              <a:t>", </a:t>
            </a:r>
            <a:r>
              <a:rPr lang="en-US" altLang="ko-KR" dirty="0" err="1"/>
              <a:t>BindingFlags.NonPublic</a:t>
            </a:r>
            <a:r>
              <a:rPr lang="en-US" altLang="ko-KR" dirty="0"/>
              <a:t> | </a:t>
            </a:r>
            <a:r>
              <a:rPr lang="en-US" altLang="ko-KR" dirty="0" err="1"/>
              <a:t>BindingFlags.Static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private Styles </a:t>
            </a:r>
            <a:r>
              <a:rPr lang="en-US" altLang="ko-KR" dirty="0" err="1"/>
              <a:t>m_Styles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string </a:t>
            </a:r>
            <a:r>
              <a:rPr lang="en-US" altLang="ko-KR" dirty="0" err="1"/>
              <a:t>m_Text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UnityEventBase</a:t>
            </a:r>
            <a:r>
              <a:rPr lang="en-US" altLang="ko-KR" dirty="0"/>
              <a:t> </a:t>
            </a:r>
            <a:r>
              <a:rPr lang="en-US" altLang="ko-KR" dirty="0" err="1"/>
              <a:t>m_DummyEvent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SerializedProperty</a:t>
            </a:r>
            <a:r>
              <a:rPr lang="en-US" altLang="ko-KR" dirty="0"/>
              <a:t> </a:t>
            </a:r>
            <a:r>
              <a:rPr lang="en-US" altLang="ko-KR" dirty="0" err="1"/>
              <a:t>m_Prop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SerializedProperty</a:t>
            </a:r>
            <a:r>
              <a:rPr lang="en-US" altLang="ko-KR" dirty="0"/>
              <a:t> </a:t>
            </a:r>
            <a:r>
              <a:rPr lang="en-US" altLang="ko-KR" dirty="0" err="1"/>
              <a:t>m_ListenersArray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ReorderableList</a:t>
            </a:r>
            <a:r>
              <a:rPr lang="en-US" altLang="ko-KR" dirty="0"/>
              <a:t> </a:t>
            </a:r>
            <a:r>
              <a:rPr lang="en-US" altLang="ko-KR" dirty="0" err="1"/>
              <a:t>m_ReorderableList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private int </a:t>
            </a:r>
            <a:r>
              <a:rPr lang="en-US" altLang="ko-KR" dirty="0" err="1"/>
              <a:t>m_LastSelectedIndex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private static string </a:t>
            </a:r>
            <a:r>
              <a:rPr lang="en-US" altLang="ko-KR" dirty="0" err="1"/>
              <a:t>GetEventParams</a:t>
            </a:r>
            <a:r>
              <a:rPr lang="en-US" altLang="ko-KR" dirty="0"/>
              <a:t>(</a:t>
            </a:r>
            <a:r>
              <a:rPr lang="en-US" altLang="ko-KR" dirty="0" err="1"/>
              <a:t>UnityEventBase</a:t>
            </a:r>
            <a:r>
              <a:rPr lang="en-US" altLang="ko-KR" dirty="0"/>
              <a:t> </a:t>
            </a:r>
            <a:r>
              <a:rPr lang="en-US" altLang="ko-KR" dirty="0" err="1"/>
              <a:t>evt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var method = (</a:t>
            </a:r>
            <a:r>
              <a:rPr lang="en-US" altLang="ko-KR" dirty="0" err="1"/>
              <a:t>MethodInfo</a:t>
            </a:r>
            <a:r>
              <a:rPr lang="en-US" altLang="ko-KR" dirty="0"/>
              <a:t>)</a:t>
            </a:r>
            <a:r>
              <a:rPr lang="en-US" altLang="ko-KR" dirty="0" err="1"/>
              <a:t>findMethod.Invoke</a:t>
            </a:r>
            <a:r>
              <a:rPr lang="en-US" altLang="ko-KR" dirty="0"/>
              <a:t>(</a:t>
            </a:r>
            <a:r>
              <a:rPr lang="en-US" altLang="ko-KR" dirty="0" err="1"/>
              <a:t>evt</a:t>
            </a:r>
            <a:r>
              <a:rPr lang="en-US" altLang="ko-KR" dirty="0"/>
              <a:t>, new object[] { "Invoke", </a:t>
            </a:r>
            <a:r>
              <a:rPr lang="en-US" altLang="ko-KR" dirty="0" err="1"/>
              <a:t>evt</a:t>
            </a:r>
            <a:r>
              <a:rPr lang="en-US" altLang="ko-KR" dirty="0"/>
              <a:t>, </a:t>
            </a:r>
            <a:r>
              <a:rPr lang="en-US" altLang="ko-KR" dirty="0" err="1"/>
              <a:t>PersistentListenerMode.EventDefined</a:t>
            </a:r>
            <a:r>
              <a:rPr lang="en-US" altLang="ko-KR" dirty="0"/>
              <a:t>, null });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stringBuilder</a:t>
            </a:r>
            <a:r>
              <a:rPr lang="en-US" altLang="ko-KR" dirty="0"/>
              <a:t> = new StringBuilder();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(" (");</a:t>
            </a:r>
          </a:p>
          <a:p>
            <a:r>
              <a:rPr lang="en-US" altLang="ko-KR" dirty="0"/>
              <a:t>        var array = ((</a:t>
            </a:r>
            <a:r>
              <a:rPr lang="en-US" altLang="ko-KR" dirty="0" err="1"/>
              <a:t>IEnumerable</a:t>
            </a:r>
            <a:r>
              <a:rPr lang="en-US" altLang="ko-KR" dirty="0"/>
              <a:t>&lt;</a:t>
            </a:r>
            <a:r>
              <a:rPr lang="en-US" altLang="ko-KR" dirty="0" err="1"/>
              <a:t>ParameterInfo</a:t>
            </a:r>
            <a:r>
              <a:rPr lang="en-US" altLang="ko-KR" dirty="0"/>
              <a:t>&gt;)</a:t>
            </a:r>
            <a:r>
              <a:rPr lang="en-US" altLang="ko-KR" dirty="0" err="1"/>
              <a:t>method.GetParameters</a:t>
            </a:r>
            <a:r>
              <a:rPr lang="en-US" altLang="ko-KR" dirty="0"/>
              <a:t>()).Select(x =&gt; </a:t>
            </a:r>
            <a:r>
              <a:rPr lang="en-US" altLang="ko-KR" dirty="0" err="1"/>
              <a:t>x.ParameterType</a:t>
            </a:r>
            <a:r>
              <a:rPr lang="en-US" altLang="ko-KR" dirty="0"/>
              <a:t>).</a:t>
            </a:r>
            <a:r>
              <a:rPr lang="en-US" altLang="ko-KR" dirty="0" err="1"/>
              <a:t>ToArray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for (int index = 0; index &lt; </a:t>
            </a:r>
            <a:r>
              <a:rPr lang="en-US" altLang="ko-KR" dirty="0" err="1"/>
              <a:t>array.Length</a:t>
            </a:r>
            <a:r>
              <a:rPr lang="en-US" altLang="ko-KR" dirty="0"/>
              <a:t>; ++index)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(array[index].Name);</a:t>
            </a:r>
          </a:p>
          <a:p>
            <a:r>
              <a:rPr lang="en-US" altLang="ko-KR" dirty="0"/>
              <a:t>            if (index &lt; </a:t>
            </a:r>
            <a:r>
              <a:rPr lang="en-US" altLang="ko-KR" dirty="0" err="1"/>
              <a:t>array.Length</a:t>
            </a:r>
            <a:r>
              <a:rPr lang="en-US" altLang="ko-KR" dirty="0"/>
              <a:t> - 1)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(", 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(")");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stringBuilder.ToString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State </a:t>
            </a:r>
            <a:r>
              <a:rPr lang="en-US" altLang="ko-KR" dirty="0" err="1"/>
              <a:t>GetState</a:t>
            </a:r>
            <a:r>
              <a:rPr lang="en-US" altLang="ko-KR" dirty="0"/>
              <a:t>(</a:t>
            </a:r>
            <a:r>
              <a:rPr lang="en-US" altLang="ko-KR" dirty="0" err="1"/>
              <a:t>SerializedProperty</a:t>
            </a:r>
            <a:r>
              <a:rPr lang="en-US" altLang="ko-KR" dirty="0"/>
              <a:t> prop)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string </a:t>
            </a:r>
            <a:r>
              <a:rPr lang="en-US" altLang="ko-KR" dirty="0" err="1"/>
              <a:t>propertyPath</a:t>
            </a:r>
            <a:r>
              <a:rPr lang="en-US" altLang="ko-KR" dirty="0"/>
              <a:t> = </a:t>
            </a:r>
            <a:r>
              <a:rPr lang="en-US" altLang="ko-KR" dirty="0" err="1"/>
              <a:t>prop.propertyPath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State </a:t>
            </a:r>
            <a:r>
              <a:rPr lang="en-US" altLang="ko-KR" dirty="0" err="1"/>
              <a:t>state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m_States.TryGetValue</a:t>
            </a:r>
            <a:r>
              <a:rPr lang="en-US" altLang="ko-KR" dirty="0"/>
              <a:t>(</a:t>
            </a:r>
            <a:r>
              <a:rPr lang="en-US" altLang="ko-KR" dirty="0" err="1"/>
              <a:t>propertyPath</a:t>
            </a:r>
            <a:r>
              <a:rPr lang="en-US" altLang="ko-KR" dirty="0"/>
              <a:t>, out state);</a:t>
            </a:r>
          </a:p>
          <a:p>
            <a:r>
              <a:rPr lang="en-US" altLang="ko-KR" dirty="0"/>
              <a:t>        if (state == null)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state = new State();</a:t>
            </a:r>
          </a:p>
          <a:p>
            <a:r>
              <a:rPr lang="en-US" altLang="ko-KR" dirty="0"/>
              <a:t>            var </a:t>
            </a:r>
            <a:r>
              <a:rPr lang="en-US" altLang="ko-KR" dirty="0" err="1"/>
              <a:t>propertyRelative</a:t>
            </a:r>
            <a:r>
              <a:rPr lang="en-US" altLang="ko-KR" dirty="0"/>
              <a:t> = </a:t>
            </a:r>
            <a:r>
              <a:rPr lang="en-US" altLang="ko-KR" dirty="0" err="1"/>
              <a:t>prop.FindPropertyRelative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m_PersistentCalls.m_Calls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state.m_ReorderableList</a:t>
            </a:r>
            <a:r>
              <a:rPr lang="en-US" altLang="ko-KR" dirty="0"/>
              <a:t> = new </a:t>
            </a:r>
            <a:r>
              <a:rPr lang="en-US" altLang="ko-KR" dirty="0" err="1"/>
              <a:t>ReorderableList</a:t>
            </a:r>
            <a:r>
              <a:rPr lang="en-US" altLang="ko-KR" dirty="0"/>
              <a:t>(</a:t>
            </a:r>
            <a:r>
              <a:rPr lang="en-US" altLang="ko-KR" dirty="0" err="1"/>
              <a:t>prop.serializedObject</a:t>
            </a:r>
            <a:r>
              <a:rPr lang="en-US" altLang="ko-KR" dirty="0"/>
              <a:t>, </a:t>
            </a:r>
            <a:r>
              <a:rPr lang="en-US" altLang="ko-KR" dirty="0" err="1"/>
              <a:t>propertyRelative</a:t>
            </a:r>
            <a:r>
              <a:rPr lang="en-US" altLang="ko-KR" dirty="0"/>
              <a:t>, false, true, true, true);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state.m_ReorderableList.drawHeaderCallback</a:t>
            </a:r>
            <a:r>
              <a:rPr lang="en-US" altLang="ko-KR" dirty="0"/>
              <a:t> = new </a:t>
            </a:r>
            <a:r>
              <a:rPr lang="en-US" altLang="ko-KR" dirty="0" err="1"/>
              <a:t>ReorderableList.HeaderCallbackDelegate</a:t>
            </a:r>
            <a:r>
              <a:rPr lang="en-US" altLang="ko-KR" dirty="0"/>
              <a:t>(</a:t>
            </a:r>
            <a:r>
              <a:rPr lang="en-US" altLang="ko-KR" dirty="0" err="1"/>
              <a:t>DrawEventHeader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state.m_ReorderableList.drawElementCallback</a:t>
            </a:r>
            <a:r>
              <a:rPr lang="en-US" altLang="ko-KR" dirty="0"/>
              <a:t> = new </a:t>
            </a:r>
            <a:r>
              <a:rPr lang="en-US" altLang="ko-KR" dirty="0" err="1"/>
              <a:t>ReorderableList.ElementCallbackDelegate</a:t>
            </a:r>
            <a:r>
              <a:rPr lang="en-US" altLang="ko-KR" dirty="0"/>
              <a:t>(</a:t>
            </a:r>
            <a:r>
              <a:rPr lang="en-US" altLang="ko-KR" dirty="0" err="1"/>
              <a:t>DrawEventListener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state.m_ReorderableList.onSelectCallback</a:t>
            </a:r>
            <a:r>
              <a:rPr lang="en-US" altLang="ko-KR" dirty="0"/>
              <a:t> = new </a:t>
            </a:r>
            <a:r>
              <a:rPr lang="en-US" altLang="ko-KR" dirty="0" err="1"/>
              <a:t>ReorderableList.SelectCallbackDelegate</a:t>
            </a:r>
            <a:r>
              <a:rPr lang="en-US" altLang="ko-KR" dirty="0"/>
              <a:t>(</a:t>
            </a:r>
            <a:r>
              <a:rPr lang="en-US" altLang="ko-KR" dirty="0" err="1"/>
              <a:t>SelectEventListener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state.m_ReorderableList.onReorderCallback</a:t>
            </a:r>
            <a:r>
              <a:rPr lang="en-US" altLang="ko-KR" dirty="0"/>
              <a:t> = new </a:t>
            </a:r>
            <a:r>
              <a:rPr lang="en-US" altLang="ko-KR" dirty="0" err="1"/>
              <a:t>ReorderableList.ReorderCallbackDelegate</a:t>
            </a:r>
            <a:r>
              <a:rPr lang="en-US" altLang="ko-KR" dirty="0"/>
              <a:t>(</a:t>
            </a:r>
            <a:r>
              <a:rPr lang="en-US" altLang="ko-KR" dirty="0" err="1"/>
              <a:t>EndDragChild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state.m_ReorderableList.onAddCallback</a:t>
            </a:r>
            <a:r>
              <a:rPr lang="en-US" altLang="ko-KR" dirty="0"/>
              <a:t> = new </a:t>
            </a:r>
            <a:r>
              <a:rPr lang="en-US" altLang="ko-KR" dirty="0" err="1"/>
              <a:t>ReorderableList.AddCallbackDelegate</a:t>
            </a:r>
            <a:r>
              <a:rPr lang="en-US" altLang="ko-KR" dirty="0"/>
              <a:t>(</a:t>
            </a:r>
            <a:r>
              <a:rPr lang="en-US" altLang="ko-KR" dirty="0" err="1"/>
              <a:t>AddEventListener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state.m_ReorderableList.onRemoveCallback</a:t>
            </a:r>
            <a:r>
              <a:rPr lang="en-US" altLang="ko-KR" dirty="0"/>
              <a:t> = new </a:t>
            </a:r>
            <a:r>
              <a:rPr lang="en-US" altLang="ko-KR" dirty="0" err="1"/>
              <a:t>ReorderableList.RemoveCallbackDelegate</a:t>
            </a:r>
            <a:r>
              <a:rPr lang="en-US" altLang="ko-KR" dirty="0"/>
              <a:t>(</a:t>
            </a:r>
            <a:r>
              <a:rPr lang="en-US" altLang="ko-KR" dirty="0" err="1"/>
              <a:t>RemoveButton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state.m_ReorderableList.elementHeight</a:t>
            </a:r>
            <a:r>
              <a:rPr lang="en-US" altLang="ko-KR" dirty="0"/>
              <a:t> = 43f;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m_States</a:t>
            </a:r>
            <a:r>
              <a:rPr lang="en-US" altLang="ko-KR" dirty="0"/>
              <a:t>[</a:t>
            </a:r>
            <a:r>
              <a:rPr lang="en-US" altLang="ko-KR" dirty="0" err="1"/>
              <a:t>propertyPath</a:t>
            </a:r>
            <a:r>
              <a:rPr lang="en-US" altLang="ko-KR" dirty="0"/>
              <a:t>] = state;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return state;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State </a:t>
            </a:r>
            <a:r>
              <a:rPr lang="en-US" altLang="ko-KR" dirty="0" err="1"/>
              <a:t>RestoreState</a:t>
            </a:r>
            <a:r>
              <a:rPr lang="en-US" altLang="ko-KR" dirty="0"/>
              <a:t>(</a:t>
            </a:r>
            <a:r>
              <a:rPr lang="en-US" altLang="ko-KR" dirty="0" err="1"/>
              <a:t>SerializedProperty</a:t>
            </a:r>
            <a:r>
              <a:rPr lang="en-US" altLang="ko-KR" dirty="0"/>
              <a:t> property)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var state = </a:t>
            </a:r>
            <a:r>
              <a:rPr lang="en-US" altLang="ko-KR" dirty="0" err="1"/>
              <a:t>GetState</a:t>
            </a:r>
            <a:r>
              <a:rPr lang="en-US" altLang="ko-KR" dirty="0"/>
              <a:t>(property);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m_ListenersArray</a:t>
            </a:r>
            <a:r>
              <a:rPr lang="en-US" altLang="ko-KR" dirty="0"/>
              <a:t> = </a:t>
            </a:r>
            <a:r>
              <a:rPr lang="en-US" altLang="ko-KR" dirty="0" err="1"/>
              <a:t>state.m_ReorderableList.serializedProperty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m_ReorderableList</a:t>
            </a:r>
            <a:r>
              <a:rPr lang="en-US" altLang="ko-KR" dirty="0"/>
              <a:t> = </a:t>
            </a:r>
            <a:r>
              <a:rPr lang="en-US" altLang="ko-KR" dirty="0" err="1"/>
              <a:t>state.m_ReorderableList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m_LastSelectedIndex</a:t>
            </a:r>
            <a:r>
              <a:rPr lang="en-US" altLang="ko-KR" dirty="0"/>
              <a:t> = </a:t>
            </a:r>
            <a:r>
              <a:rPr lang="en-US" altLang="ko-KR" dirty="0" err="1"/>
              <a:t>state.lastSelectedIndex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m_ReorderableList.index</a:t>
            </a:r>
            <a:r>
              <a:rPr lang="en-US" altLang="ko-KR" dirty="0"/>
              <a:t> = </a:t>
            </a:r>
            <a:r>
              <a:rPr lang="en-US" altLang="ko-KR" dirty="0" err="1"/>
              <a:t>m_LastSelectedIndex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return state;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public override void </a:t>
            </a:r>
            <a:r>
              <a:rPr lang="en-US" altLang="ko-KR" dirty="0" err="1"/>
              <a:t>OnGUI</a:t>
            </a:r>
            <a:r>
              <a:rPr lang="en-US" altLang="ko-KR" dirty="0"/>
              <a:t>(</a:t>
            </a:r>
            <a:r>
              <a:rPr lang="en-US" altLang="ko-KR" dirty="0" err="1"/>
              <a:t>Rect</a:t>
            </a:r>
            <a:r>
              <a:rPr lang="en-US" altLang="ko-KR" dirty="0"/>
              <a:t> position, </a:t>
            </a:r>
            <a:r>
              <a:rPr lang="en-US" altLang="ko-KR" dirty="0" err="1"/>
              <a:t>SerializedProperty</a:t>
            </a:r>
            <a:r>
              <a:rPr lang="en-US" altLang="ko-KR" dirty="0"/>
              <a:t> property, </a:t>
            </a:r>
            <a:r>
              <a:rPr lang="en-US" altLang="ko-KR" dirty="0" err="1"/>
              <a:t>GUIContent</a:t>
            </a:r>
            <a:r>
              <a:rPr lang="en-US" altLang="ko-KR" dirty="0"/>
              <a:t> label)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m_Prop</a:t>
            </a:r>
            <a:r>
              <a:rPr lang="en-US" altLang="ko-KR" dirty="0"/>
              <a:t> = property;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m_Text</a:t>
            </a:r>
            <a:r>
              <a:rPr lang="en-US" altLang="ko-KR" dirty="0"/>
              <a:t> = </a:t>
            </a:r>
            <a:r>
              <a:rPr lang="en-US" altLang="ko-KR" dirty="0" err="1"/>
              <a:t>label.text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var state = </a:t>
            </a:r>
            <a:r>
              <a:rPr lang="en-US" altLang="ko-KR" dirty="0" err="1"/>
              <a:t>RestoreState</a:t>
            </a:r>
            <a:r>
              <a:rPr lang="en-US" altLang="ko-KR" dirty="0"/>
              <a:t>(property);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OnGUI</a:t>
            </a:r>
            <a:r>
              <a:rPr lang="en-US" altLang="ko-KR" dirty="0"/>
              <a:t>(position);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state.lastSelectedIndex</a:t>
            </a:r>
            <a:r>
              <a:rPr lang="en-US" altLang="ko-KR" dirty="0"/>
              <a:t> = </a:t>
            </a:r>
            <a:r>
              <a:rPr lang="en-US" altLang="ko-KR" dirty="0" err="1"/>
              <a:t>m_LastSelectedIndex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public override float </a:t>
            </a:r>
            <a:r>
              <a:rPr lang="en-US" altLang="ko-KR" dirty="0" err="1"/>
              <a:t>GetPropertyHeight</a:t>
            </a:r>
            <a:r>
              <a:rPr lang="en-US" altLang="ko-KR" dirty="0"/>
              <a:t>(</a:t>
            </a:r>
            <a:r>
              <a:rPr lang="en-US" altLang="ko-KR" dirty="0" err="1"/>
              <a:t>SerializedProperty</a:t>
            </a:r>
            <a:r>
              <a:rPr lang="en-US" altLang="ko-KR" dirty="0"/>
              <a:t> property, </a:t>
            </a:r>
            <a:r>
              <a:rPr lang="en-US" altLang="ko-KR" dirty="0" err="1"/>
              <a:t>GUIContent</a:t>
            </a:r>
            <a:r>
              <a:rPr lang="en-US" altLang="ko-KR" dirty="0"/>
              <a:t> label)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RestoreState</a:t>
            </a:r>
            <a:r>
              <a:rPr lang="en-US" altLang="ko-KR" dirty="0"/>
              <a:t>(property);</a:t>
            </a:r>
          </a:p>
          <a:p>
            <a:r>
              <a:rPr lang="en-US" altLang="ko-KR" dirty="0"/>
              <a:t>        float num = 0.0f;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m_ReorderableList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num = </a:t>
            </a:r>
            <a:r>
              <a:rPr lang="en-US" altLang="ko-KR" dirty="0" err="1"/>
              <a:t>m_ReorderableList.GetHeight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return num;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OnGUI</a:t>
            </a:r>
            <a:r>
              <a:rPr lang="en-US" altLang="ko-KR" dirty="0"/>
              <a:t>(</a:t>
            </a:r>
            <a:r>
              <a:rPr lang="en-US" altLang="ko-KR" dirty="0" err="1"/>
              <a:t>Rect</a:t>
            </a:r>
            <a:r>
              <a:rPr lang="en-US" altLang="ko-KR" dirty="0"/>
              <a:t> position)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m_ListenersArray</a:t>
            </a:r>
            <a:r>
              <a:rPr lang="en-US" altLang="ko-KR" dirty="0"/>
              <a:t> == null || !</a:t>
            </a:r>
            <a:r>
              <a:rPr lang="en-US" altLang="ko-KR" dirty="0" err="1"/>
              <a:t>m_ListenersArray.isArray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return;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m_DummyEvent</a:t>
            </a:r>
            <a:r>
              <a:rPr lang="en-US" altLang="ko-KR" dirty="0"/>
              <a:t> = </a:t>
            </a:r>
            <a:r>
              <a:rPr lang="en-US" altLang="ko-KR" dirty="0" err="1"/>
              <a:t>GetDummyEvent</a:t>
            </a:r>
            <a:r>
              <a:rPr lang="en-US" altLang="ko-KR" dirty="0"/>
              <a:t>(</a:t>
            </a:r>
            <a:r>
              <a:rPr lang="en-US" altLang="ko-KR" dirty="0" err="1"/>
              <a:t>m_Prop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m_DummyEvent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        return;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m_Styles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m_Styles</a:t>
            </a:r>
            <a:r>
              <a:rPr lang="en-US" altLang="ko-KR" dirty="0"/>
              <a:t> = new Styles();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m_ReorderableList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        return;</a:t>
            </a:r>
          </a:p>
          <a:p>
            <a:r>
              <a:rPr lang="en-US" altLang="ko-KR" dirty="0"/>
              <a:t>        int </a:t>
            </a:r>
            <a:r>
              <a:rPr lang="en-US" altLang="ko-KR" dirty="0" err="1"/>
              <a:t>indentLevel</a:t>
            </a:r>
            <a:r>
              <a:rPr lang="en-US" altLang="ko-KR" dirty="0"/>
              <a:t> = </a:t>
            </a:r>
            <a:r>
              <a:rPr lang="en-US" altLang="ko-KR" dirty="0" err="1"/>
              <a:t>EditorGUI.indentLevel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EditorGUI.indentLevel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m_ReorderableList.DoList</a:t>
            </a:r>
            <a:r>
              <a:rPr lang="en-US" altLang="ko-KR" dirty="0"/>
              <a:t>(position);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EditorGUI.indentLevel</a:t>
            </a:r>
            <a:r>
              <a:rPr lang="en-US" altLang="ko-KR" dirty="0"/>
              <a:t> = </a:t>
            </a:r>
            <a:r>
              <a:rPr lang="en-US" altLang="ko-KR" dirty="0" err="1"/>
              <a:t>indentLevel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protected virtual void </a:t>
            </a:r>
            <a:r>
              <a:rPr lang="en-US" altLang="ko-KR" dirty="0" err="1"/>
              <a:t>DrawEventHeader</a:t>
            </a:r>
            <a:r>
              <a:rPr lang="en-US" altLang="ko-KR" dirty="0"/>
              <a:t>(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en-US" altLang="ko-KR" dirty="0" err="1"/>
              <a:t>headerRect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headerRect.height</a:t>
            </a:r>
            <a:r>
              <a:rPr lang="en-US" altLang="ko-KR" dirty="0"/>
              <a:t> = 16f;</a:t>
            </a:r>
          </a:p>
          <a:p>
            <a:r>
              <a:rPr lang="en-US" altLang="ko-KR" dirty="0"/>
              <a:t>        string text = (!</a:t>
            </a:r>
            <a:r>
              <a:rPr lang="en-US" altLang="ko-KR" dirty="0" err="1"/>
              <a:t>string.IsNullOrEmpty</a:t>
            </a:r>
            <a:r>
              <a:rPr lang="en-US" altLang="ko-KR" dirty="0"/>
              <a:t>(</a:t>
            </a:r>
            <a:r>
              <a:rPr lang="en-US" altLang="ko-KR" dirty="0" err="1"/>
              <a:t>m_Text</a:t>
            </a:r>
            <a:r>
              <a:rPr lang="en-US" altLang="ko-KR" dirty="0"/>
              <a:t>) ? </a:t>
            </a:r>
            <a:r>
              <a:rPr lang="en-US" altLang="ko-KR" dirty="0" err="1"/>
              <a:t>m_Text</a:t>
            </a:r>
            <a:r>
              <a:rPr lang="en-US" altLang="ko-KR" dirty="0"/>
              <a:t> : "Event") + </a:t>
            </a:r>
            <a:r>
              <a:rPr lang="en-US" altLang="ko-KR" dirty="0" err="1"/>
              <a:t>GetEventParams</a:t>
            </a:r>
            <a:r>
              <a:rPr lang="en-US" altLang="ko-KR" dirty="0"/>
              <a:t>(</a:t>
            </a:r>
            <a:r>
              <a:rPr lang="en-US" altLang="ko-KR" dirty="0" err="1"/>
              <a:t>m_DummyEvent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GUI.Label</a:t>
            </a:r>
            <a:r>
              <a:rPr lang="en-US" altLang="ko-KR" dirty="0"/>
              <a:t>(</a:t>
            </a:r>
            <a:r>
              <a:rPr lang="en-US" altLang="ko-KR" dirty="0" err="1"/>
              <a:t>headerRect</a:t>
            </a:r>
            <a:r>
              <a:rPr lang="en-US" altLang="ko-KR" dirty="0"/>
              <a:t>, text);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</a:t>
            </a:r>
            <a:r>
              <a:rPr lang="en-US" altLang="ko-KR" dirty="0" err="1"/>
              <a:t>GetMode</a:t>
            </a:r>
            <a:r>
              <a:rPr lang="en-US" altLang="ko-KR" dirty="0"/>
              <a:t>(</a:t>
            </a:r>
            <a:r>
              <a:rPr lang="en-US" altLang="ko-KR" dirty="0" err="1"/>
              <a:t>SerializedProperty</a:t>
            </a:r>
            <a:r>
              <a:rPr lang="en-US" altLang="ko-KR" dirty="0"/>
              <a:t> mode)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return (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)</a:t>
            </a:r>
            <a:r>
              <a:rPr lang="en-US" altLang="ko-KR" dirty="0" err="1"/>
              <a:t>mode.enumValueIndex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void </a:t>
            </a:r>
            <a:r>
              <a:rPr lang="en-US" altLang="ko-KR" dirty="0" err="1"/>
              <a:t>DrawEventListener</a:t>
            </a:r>
            <a:r>
              <a:rPr lang="en-US" altLang="ko-KR" dirty="0"/>
              <a:t>(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en-US" altLang="ko-KR" dirty="0" err="1"/>
              <a:t>rect</a:t>
            </a:r>
            <a:r>
              <a:rPr lang="en-US" altLang="ko-KR" dirty="0"/>
              <a:t>, int index, bool </a:t>
            </a:r>
            <a:r>
              <a:rPr lang="en-US" altLang="ko-KR" dirty="0" err="1"/>
              <a:t>isactive</a:t>
            </a:r>
            <a:r>
              <a:rPr lang="en-US" altLang="ko-KR" dirty="0"/>
              <a:t>, bool </a:t>
            </a:r>
            <a:r>
              <a:rPr lang="en-US" altLang="ko-KR" dirty="0" err="1"/>
              <a:t>isfocused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arrayElementAtIndex</a:t>
            </a:r>
            <a:r>
              <a:rPr lang="en-US" altLang="ko-KR" dirty="0"/>
              <a:t> = </a:t>
            </a:r>
            <a:r>
              <a:rPr lang="en-US" altLang="ko-KR" dirty="0" err="1"/>
              <a:t>m_ListenersArray.GetArrayElementAtIndex</a:t>
            </a:r>
            <a:r>
              <a:rPr lang="en-US" altLang="ko-KR" dirty="0"/>
              <a:t>(index);</a:t>
            </a:r>
          </a:p>
          <a:p>
            <a:r>
              <a:rPr lang="en-US" altLang="ko-KR" dirty="0"/>
              <a:t>        ++</a:t>
            </a:r>
            <a:r>
              <a:rPr lang="en-US" altLang="ko-KR" dirty="0" err="1"/>
              <a:t>rect.y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rowRects</a:t>
            </a:r>
            <a:r>
              <a:rPr lang="en-US" altLang="ko-KR" dirty="0"/>
              <a:t> = </a:t>
            </a:r>
            <a:r>
              <a:rPr lang="en-US" altLang="ko-KR" dirty="0" err="1"/>
              <a:t>GetRowRects</a:t>
            </a:r>
            <a:r>
              <a:rPr lang="en-US" altLang="ko-KR" dirty="0"/>
              <a:t>(</a:t>
            </a:r>
            <a:r>
              <a:rPr lang="en-US" altLang="ko-KR" dirty="0" err="1"/>
              <a:t>rect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var position1 = </a:t>
            </a:r>
            <a:r>
              <a:rPr lang="en-US" altLang="ko-KR" dirty="0" err="1"/>
              <a:t>rowRects</a:t>
            </a:r>
            <a:r>
              <a:rPr lang="en-US" altLang="ko-KR" dirty="0"/>
              <a:t>[0];</a:t>
            </a:r>
          </a:p>
          <a:p>
            <a:r>
              <a:rPr lang="en-US" altLang="ko-KR" dirty="0"/>
              <a:t>        var position2 = </a:t>
            </a:r>
            <a:r>
              <a:rPr lang="en-US" altLang="ko-KR" dirty="0" err="1"/>
              <a:t>rowRects</a:t>
            </a:r>
            <a:r>
              <a:rPr lang="en-US" altLang="ko-KR" dirty="0"/>
              <a:t>[1];</a:t>
            </a:r>
          </a:p>
          <a:p>
            <a:r>
              <a:rPr lang="en-US" altLang="ko-KR" dirty="0"/>
              <a:t>        var rect1 = </a:t>
            </a:r>
            <a:r>
              <a:rPr lang="en-US" altLang="ko-KR" dirty="0" err="1"/>
              <a:t>rowRects</a:t>
            </a:r>
            <a:r>
              <a:rPr lang="en-US" altLang="ko-KR" dirty="0"/>
              <a:t>[2];</a:t>
            </a:r>
          </a:p>
          <a:p>
            <a:r>
              <a:rPr lang="en-US" altLang="ko-KR" dirty="0"/>
              <a:t>        var position3 = </a:t>
            </a:r>
            <a:r>
              <a:rPr lang="en-US" altLang="ko-KR" dirty="0" err="1"/>
              <a:t>rowRects</a:t>
            </a:r>
            <a:r>
              <a:rPr lang="en-US" altLang="ko-KR" dirty="0"/>
              <a:t>[3];</a:t>
            </a:r>
          </a:p>
          <a:p>
            <a:r>
              <a:rPr lang="en-US" altLang="ko-KR" dirty="0"/>
              <a:t>        var propertyRelative1 = </a:t>
            </a:r>
            <a:r>
              <a:rPr lang="en-US" altLang="ko-KR" dirty="0" err="1"/>
              <a:t>arrayElementAtIndex.FindPropertyRelative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m_CallState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propertyRelative2 = </a:t>
            </a:r>
            <a:r>
              <a:rPr lang="en-US" altLang="ko-KR" dirty="0" err="1"/>
              <a:t>arrayElementAtIndex.FindPropertyRelative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m_Mode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propertyRelative3 = </a:t>
            </a:r>
            <a:r>
              <a:rPr lang="en-US" altLang="ko-KR" dirty="0" err="1"/>
              <a:t>arrayElementAtIndex.FindPropertyRelative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m_Arguments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propertyRelative4 = </a:t>
            </a:r>
            <a:r>
              <a:rPr lang="en-US" altLang="ko-KR" dirty="0" err="1"/>
              <a:t>arrayElementAtIndex.FindPropertyRelative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m_Target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propertyRelative5 = </a:t>
            </a:r>
            <a:r>
              <a:rPr lang="en-US" altLang="ko-KR" dirty="0" err="1"/>
              <a:t>arrayElementAtIndex.FindPropertyRelative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m_MethodName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backgroundColor</a:t>
            </a:r>
            <a:r>
              <a:rPr lang="en-US" altLang="ko-KR" dirty="0"/>
              <a:t> = </a:t>
            </a:r>
            <a:r>
              <a:rPr lang="en-US" altLang="ko-KR" dirty="0" err="1"/>
              <a:t>GUI.backgroundColor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GUI.backgroundColor</a:t>
            </a:r>
            <a:r>
              <a:rPr lang="en-US" altLang="ko-KR" dirty="0"/>
              <a:t> = </a:t>
            </a:r>
            <a:r>
              <a:rPr lang="en-US" altLang="ko-KR" dirty="0" err="1"/>
              <a:t>Color.white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EditorGUI.PropertyField</a:t>
            </a:r>
            <a:r>
              <a:rPr lang="en-US" altLang="ko-KR" dirty="0"/>
              <a:t>(position1, propertyRelative1, </a:t>
            </a:r>
            <a:r>
              <a:rPr lang="en-US" altLang="ko-KR" dirty="0" err="1"/>
              <a:t>GUIContent.none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EditorGUI.BeginChangeCheck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GUI.Box</a:t>
            </a:r>
            <a:r>
              <a:rPr lang="en-US" altLang="ko-KR" dirty="0"/>
              <a:t>(position2, </a:t>
            </a:r>
            <a:r>
              <a:rPr lang="en-US" altLang="ko-KR" dirty="0" err="1"/>
              <a:t>GUIContent.none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EditorGUI.PropertyField</a:t>
            </a:r>
            <a:r>
              <a:rPr lang="en-US" altLang="ko-KR" dirty="0"/>
              <a:t>(position2, propertyRelative4, </a:t>
            </a:r>
            <a:r>
              <a:rPr lang="en-US" altLang="ko-KR" dirty="0" err="1"/>
              <a:t>GUIContent.none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EditorGUI.EndChangeCheck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propertyRelative5.stringValue = null;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= </a:t>
            </a:r>
            <a:r>
              <a:rPr lang="en-US" altLang="ko-KR" dirty="0" err="1"/>
              <a:t>GetMode</a:t>
            </a:r>
            <a:r>
              <a:rPr lang="en-US" altLang="ko-KR" dirty="0"/>
              <a:t>(propertyRelative2);</a:t>
            </a:r>
          </a:p>
          <a:p>
            <a:r>
              <a:rPr lang="en-US" altLang="ko-KR" dirty="0"/>
              <a:t>        if (propertyRelative4.objectReferenceValue == null || </a:t>
            </a:r>
            <a:r>
              <a:rPr lang="en-US" altLang="ko-KR" dirty="0" err="1"/>
              <a:t>string.IsNullOrEmpty</a:t>
            </a:r>
            <a:r>
              <a:rPr lang="en-US" altLang="ko-KR" dirty="0"/>
              <a:t>(propertyRelative5.stringValue))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= </a:t>
            </a:r>
            <a:r>
              <a:rPr lang="en-US" altLang="ko-KR" dirty="0" err="1"/>
              <a:t>PersistentListenerMode.Void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SerializedProperty</a:t>
            </a:r>
            <a:r>
              <a:rPr lang="en-US" altLang="ko-KR" dirty="0"/>
              <a:t> propertyRelative6;</a:t>
            </a:r>
          </a:p>
          <a:p>
            <a:r>
              <a:rPr lang="en-US" altLang="ko-KR" dirty="0"/>
              <a:t>        switch (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case </a:t>
            </a:r>
            <a:r>
              <a:rPr lang="en-US" altLang="ko-KR" dirty="0" err="1"/>
              <a:t>PersistentListenerMode.Object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propertyRelative6 = propertyRelative3.FindPropertyRelative("</a:t>
            </a:r>
            <a:r>
              <a:rPr lang="en-US" altLang="ko-KR" dirty="0" err="1"/>
              <a:t>m_ObjectArgument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break;</a:t>
            </a:r>
          </a:p>
          <a:p>
            <a:r>
              <a:rPr lang="en-US" altLang="ko-KR" dirty="0"/>
              <a:t>            case </a:t>
            </a:r>
            <a:r>
              <a:rPr lang="en-US" altLang="ko-KR" dirty="0" err="1"/>
              <a:t>PersistentListenerMode.Int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propertyRelative6 = propertyRelative3.FindPropertyRelative("</a:t>
            </a:r>
            <a:r>
              <a:rPr lang="en-US" altLang="ko-KR" dirty="0" err="1"/>
              <a:t>m_IntArgument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break;</a:t>
            </a:r>
          </a:p>
          <a:p>
            <a:r>
              <a:rPr lang="en-US" altLang="ko-KR" dirty="0"/>
              <a:t>            case </a:t>
            </a:r>
            <a:r>
              <a:rPr lang="en-US" altLang="ko-KR" dirty="0" err="1"/>
              <a:t>PersistentListenerMode.Float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propertyRelative6 = propertyRelative3.FindPropertyRelative("</a:t>
            </a:r>
            <a:r>
              <a:rPr lang="en-US" altLang="ko-KR" dirty="0" err="1"/>
              <a:t>m_FloatArgument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break;</a:t>
            </a:r>
          </a:p>
          <a:p>
            <a:r>
              <a:rPr lang="en-US" altLang="ko-KR" dirty="0"/>
              <a:t>            case </a:t>
            </a:r>
            <a:r>
              <a:rPr lang="en-US" altLang="ko-KR" dirty="0" err="1"/>
              <a:t>PersistentListenerMode.String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propertyRelative6 = propertyRelative3.FindPropertyRelative("</a:t>
            </a:r>
            <a:r>
              <a:rPr lang="en-US" altLang="ko-KR" dirty="0" err="1"/>
              <a:t>m_StringArgument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break;</a:t>
            </a:r>
          </a:p>
          <a:p>
            <a:r>
              <a:rPr lang="en-US" altLang="ko-KR" dirty="0"/>
              <a:t>            case </a:t>
            </a:r>
            <a:r>
              <a:rPr lang="en-US" altLang="ko-KR" dirty="0" err="1"/>
              <a:t>PersistentListenerMode.Bool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  propertyRelative6 = propertyRelative3.FindPropertyRelative("</a:t>
            </a:r>
            <a:r>
              <a:rPr lang="en-US" altLang="ko-KR" dirty="0" err="1"/>
              <a:t>m_BoolArgument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break;</a:t>
            </a:r>
          </a:p>
          <a:p>
            <a:r>
              <a:rPr lang="en-US" altLang="ko-KR" dirty="0"/>
              <a:t>            default:</a:t>
            </a:r>
          </a:p>
          <a:p>
            <a:r>
              <a:rPr lang="en-US" altLang="ko-KR" dirty="0"/>
              <a:t>                propertyRelative6 = propertyRelative3.FindPropertyRelative("</a:t>
            </a:r>
            <a:r>
              <a:rPr lang="en-US" altLang="ko-KR" dirty="0" err="1"/>
              <a:t>m_IntArgument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break;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string </a:t>
            </a:r>
            <a:r>
              <a:rPr lang="en-US" altLang="ko-KR" dirty="0" err="1"/>
              <a:t>stringValue</a:t>
            </a:r>
            <a:r>
              <a:rPr lang="en-US" altLang="ko-KR" dirty="0"/>
              <a:t> = propertyRelative3.FindPropertyRelative("</a:t>
            </a:r>
            <a:r>
              <a:rPr lang="en-US" altLang="ko-KR" dirty="0" err="1"/>
              <a:t>m_ObjectArgumentAssemblyTypeName</a:t>
            </a:r>
            <a:r>
              <a:rPr lang="en-US" altLang="ko-KR" dirty="0"/>
              <a:t>").</a:t>
            </a:r>
            <a:r>
              <a:rPr lang="en-US" altLang="ko-KR" dirty="0" err="1"/>
              <a:t>stringValue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var type =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UnityEngine.Object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if (!</a:t>
            </a:r>
            <a:r>
              <a:rPr lang="en-US" altLang="ko-KR" dirty="0" err="1"/>
              <a:t>string.IsNullOrEmpty</a:t>
            </a:r>
            <a:r>
              <a:rPr lang="en-US" altLang="ko-KR" dirty="0"/>
              <a:t>(</a:t>
            </a:r>
            <a:r>
              <a:rPr lang="en-US" altLang="ko-KR" dirty="0" err="1"/>
              <a:t>stringValue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type = </a:t>
            </a:r>
            <a:r>
              <a:rPr lang="en-US" altLang="ko-KR" dirty="0" err="1"/>
              <a:t>Type.GetType</a:t>
            </a:r>
            <a:r>
              <a:rPr lang="en-US" altLang="ko-KR" dirty="0"/>
              <a:t>(</a:t>
            </a:r>
            <a:r>
              <a:rPr lang="en-US" altLang="ko-KR" dirty="0" err="1"/>
              <a:t>stringValue</a:t>
            </a:r>
            <a:r>
              <a:rPr lang="en-US" altLang="ko-KR" dirty="0"/>
              <a:t>, false) ??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UnityEngine.Object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== </a:t>
            </a:r>
            <a:r>
              <a:rPr lang="en-US" altLang="ko-KR" dirty="0" err="1"/>
              <a:t>PersistentListenerMode.Object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EditorGUI.BeginChangeCheck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var @object = </a:t>
            </a:r>
            <a:r>
              <a:rPr lang="en-US" altLang="ko-KR" dirty="0" err="1"/>
              <a:t>EditorGUI.ObjectField</a:t>
            </a:r>
            <a:r>
              <a:rPr lang="en-US" altLang="ko-KR" dirty="0"/>
              <a:t>(position3, </a:t>
            </a:r>
            <a:r>
              <a:rPr lang="en-US" altLang="ko-KR" dirty="0" err="1"/>
              <a:t>GUIContent.none</a:t>
            </a:r>
            <a:r>
              <a:rPr lang="en-US" altLang="ko-KR" dirty="0"/>
              <a:t>, propertyRelative6.objectReferenceValue, type, true);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EditorGUI.EndChangeCheck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    propertyRelative6.objectReferenceValue = @object;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else if (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!= </a:t>
            </a:r>
            <a:r>
              <a:rPr lang="en-US" altLang="ko-KR" dirty="0" err="1"/>
              <a:t>PersistentListenerMode.Void</a:t>
            </a:r>
            <a:r>
              <a:rPr lang="en-US" altLang="ko-KR" dirty="0"/>
              <a:t> &amp;&amp;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!= </a:t>
            </a:r>
            <a:r>
              <a:rPr lang="en-US" altLang="ko-KR" dirty="0" err="1"/>
              <a:t>PersistentListenerMode.EventDefined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bool </a:t>
            </a:r>
            <a:r>
              <a:rPr lang="en-US" altLang="ko-KR" dirty="0" err="1"/>
              <a:t>isupdate</a:t>
            </a:r>
            <a:r>
              <a:rPr lang="en-US" altLang="ko-KR" dirty="0"/>
              <a:t> = false;</a:t>
            </a:r>
          </a:p>
          <a:p>
            <a:endParaRPr lang="en-US" altLang="ko-KR" dirty="0"/>
          </a:p>
          <a:p>
            <a:r>
              <a:rPr lang="en-US" altLang="ko-KR" dirty="0"/>
              <a:t>            // Try to find </a:t>
            </a:r>
            <a:r>
              <a:rPr lang="en-US" altLang="ko-KR" dirty="0" err="1"/>
              <a:t>Find</a:t>
            </a:r>
            <a:r>
              <a:rPr lang="en-US" altLang="ko-KR" dirty="0"/>
              <a:t> the </a:t>
            </a:r>
            <a:r>
              <a:rPr lang="en-US" altLang="ko-KR" dirty="0" err="1"/>
              <a:t>EnumActionAttribute</a:t>
            </a:r>
            <a:endParaRPr lang="en-US" altLang="ko-KR" dirty="0"/>
          </a:p>
          <a:p>
            <a:r>
              <a:rPr lang="en-US" altLang="ko-KR" dirty="0"/>
              <a:t>            var method = </a:t>
            </a:r>
            <a:r>
              <a:rPr lang="en-US" altLang="ko-KR" dirty="0" err="1"/>
              <a:t>GetMethod</a:t>
            </a:r>
            <a:r>
              <a:rPr lang="en-US" altLang="ko-KR" dirty="0"/>
              <a:t>(</a:t>
            </a:r>
            <a:r>
              <a:rPr lang="en-US" altLang="ko-KR" dirty="0" err="1"/>
              <a:t>m_DummyEvent</a:t>
            </a:r>
            <a:r>
              <a:rPr lang="en-US" altLang="ko-KR" dirty="0"/>
              <a:t>, propertyRelative5.stringValue, propertyRelative4.objectReferenceValue, </a:t>
            </a:r>
            <a:r>
              <a:rPr lang="en-US" altLang="ko-KR" dirty="0" err="1"/>
              <a:t>GetMode</a:t>
            </a:r>
            <a:r>
              <a:rPr lang="en-US" altLang="ko-KR" dirty="0"/>
              <a:t>(propertyRelative2), type);</a:t>
            </a:r>
          </a:p>
          <a:p>
            <a:r>
              <a:rPr lang="en-US" altLang="ko-KR" dirty="0"/>
              <a:t>            object[] attributes = null;</a:t>
            </a:r>
          </a:p>
          <a:p>
            <a:r>
              <a:rPr lang="en-US" altLang="ko-KR" dirty="0"/>
              <a:t>            if (method != null)</a:t>
            </a:r>
          </a:p>
          <a:p>
            <a:r>
              <a:rPr lang="en-US" altLang="ko-KR" dirty="0"/>
              <a:t>                attributes = </a:t>
            </a:r>
            <a:r>
              <a:rPr lang="en-US" altLang="ko-KR" dirty="0" err="1"/>
              <a:t>method.GetCustomAttributes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EnumActionAttribute</a:t>
            </a:r>
            <a:r>
              <a:rPr lang="en-US" altLang="ko-KR" dirty="0"/>
              <a:t>), true);</a:t>
            </a:r>
          </a:p>
          <a:p>
            <a:r>
              <a:rPr lang="en-US" altLang="ko-KR" dirty="0"/>
              <a:t>            if (attributes != null &amp;&amp; </a:t>
            </a:r>
            <a:r>
              <a:rPr lang="en-US" altLang="ko-KR" dirty="0" err="1"/>
              <a:t>attributes.Length</a:t>
            </a:r>
            <a:r>
              <a:rPr lang="en-US" altLang="ko-KR" dirty="0"/>
              <a:t> &gt; 0)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// Make an </a:t>
            </a:r>
            <a:r>
              <a:rPr lang="en-US" altLang="ko-KR" dirty="0" err="1"/>
              <a:t>enum</a:t>
            </a:r>
            <a:r>
              <a:rPr lang="en-US" altLang="ko-KR" dirty="0"/>
              <a:t> popup</a:t>
            </a:r>
          </a:p>
          <a:p>
            <a:r>
              <a:rPr lang="en-US" altLang="ko-KR" dirty="0"/>
              <a:t>                var </a:t>
            </a:r>
            <a:r>
              <a:rPr lang="en-US" altLang="ko-KR" dirty="0" err="1"/>
              <a:t>enumType</a:t>
            </a:r>
            <a:r>
              <a:rPr lang="en-US" altLang="ko-KR" dirty="0"/>
              <a:t> = ((</a:t>
            </a:r>
            <a:r>
              <a:rPr lang="en-US" altLang="ko-KR" dirty="0" err="1"/>
              <a:t>EnumActionAttribute</a:t>
            </a:r>
            <a:r>
              <a:rPr lang="en-US" altLang="ko-KR" dirty="0"/>
              <a:t>)attributes[0]).</a:t>
            </a:r>
            <a:r>
              <a:rPr lang="en-US" altLang="ko-KR" dirty="0" err="1"/>
              <a:t>enumType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var value = (</a:t>
            </a:r>
            <a:r>
              <a:rPr lang="en-US" altLang="ko-KR" dirty="0" err="1"/>
              <a:t>Enum</a:t>
            </a:r>
            <a:r>
              <a:rPr lang="en-US" altLang="ko-KR" dirty="0"/>
              <a:t>)</a:t>
            </a:r>
            <a:r>
              <a:rPr lang="en-US" altLang="ko-KR" dirty="0" err="1"/>
              <a:t>Enum.ToObject</a:t>
            </a:r>
            <a:r>
              <a:rPr lang="en-US" altLang="ko-KR" dirty="0"/>
              <a:t>(</a:t>
            </a:r>
            <a:r>
              <a:rPr lang="en-US" altLang="ko-KR" dirty="0" err="1"/>
              <a:t>enumType</a:t>
            </a:r>
            <a:r>
              <a:rPr lang="en-US" altLang="ko-KR" dirty="0"/>
              <a:t>, propertyRelative6.intValue);</a:t>
            </a:r>
          </a:p>
          <a:p>
            <a:r>
              <a:rPr lang="en-US" altLang="ko-KR" dirty="0"/>
              <a:t>                propertyRelative6.intValue = Convert.ToInt32(</a:t>
            </a:r>
            <a:r>
              <a:rPr lang="en-US" altLang="ko-KR" dirty="0" err="1"/>
              <a:t>EditorGUI.EnumPopup</a:t>
            </a:r>
            <a:r>
              <a:rPr lang="en-US" altLang="ko-KR" dirty="0"/>
              <a:t>(position3, value));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isupdate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</a:p>
          <a:p>
            <a:endParaRPr lang="en-US" altLang="ko-KR" dirty="0"/>
          </a:p>
          <a:p>
            <a:r>
              <a:rPr lang="en-US" altLang="ko-KR" dirty="0"/>
              <a:t>            // </a:t>
            </a:r>
            <a:r>
              <a:rPr lang="en-US" altLang="ko-KR" dirty="0" err="1"/>
              <a:t>AudioClipAttribute</a:t>
            </a:r>
            <a:endParaRPr lang="en-US" altLang="ko-KR" dirty="0"/>
          </a:p>
          <a:p>
            <a:r>
              <a:rPr lang="en-US" altLang="ko-KR" dirty="0"/>
              <a:t>            if (method != null)</a:t>
            </a:r>
          </a:p>
          <a:p>
            <a:r>
              <a:rPr lang="en-US" altLang="ko-KR" dirty="0"/>
              <a:t>                attributes = </a:t>
            </a:r>
            <a:r>
              <a:rPr lang="en-US" altLang="ko-KR" dirty="0" err="1"/>
              <a:t>method.GetCustomAttributes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EX_AudioClipAttribute</a:t>
            </a:r>
            <a:r>
              <a:rPr lang="en-US" altLang="ko-KR" dirty="0"/>
              <a:t>), true);</a:t>
            </a:r>
          </a:p>
          <a:p>
            <a:r>
              <a:rPr lang="en-US" altLang="ko-KR" dirty="0"/>
              <a:t>            if (attributes != null &amp;&amp; </a:t>
            </a:r>
            <a:r>
              <a:rPr lang="en-US" altLang="ko-KR" dirty="0" err="1"/>
              <a:t>attributes.Length</a:t>
            </a:r>
            <a:r>
              <a:rPr lang="en-US" altLang="ko-KR" dirty="0"/>
              <a:t> &gt; 0)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string </a:t>
            </a:r>
            <a:r>
              <a:rPr lang="en-US" altLang="ko-KR" dirty="0" err="1"/>
              <a:t>tempval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tempaudioclip</a:t>
            </a:r>
            <a:r>
              <a:rPr lang="en-US" altLang="ko-KR" dirty="0"/>
              <a:t> = </a:t>
            </a:r>
            <a:r>
              <a:rPr lang="en-US" altLang="ko-KR" dirty="0" err="1"/>
              <a:t>GetEX_AudioClipData</a:t>
            </a:r>
            <a:r>
              <a:rPr lang="en-US" altLang="ko-KR" dirty="0"/>
              <a:t>(propertyRelative6.stringValue);</a:t>
            </a:r>
          </a:p>
          <a:p>
            <a:r>
              <a:rPr lang="en-US" altLang="ko-KR" dirty="0"/>
              <a:t>                var </a:t>
            </a:r>
            <a:r>
              <a:rPr lang="en-US" altLang="ko-KR" dirty="0" err="1"/>
              <a:t>audioclipdata</a:t>
            </a:r>
            <a:r>
              <a:rPr lang="en-US" altLang="ko-KR" dirty="0"/>
              <a:t> = </a:t>
            </a:r>
            <a:r>
              <a:rPr lang="en-US" altLang="ko-KR" dirty="0" err="1"/>
              <a:t>EditorGUI.ObjectField</a:t>
            </a:r>
            <a:r>
              <a:rPr lang="en-US" altLang="ko-KR" dirty="0"/>
              <a:t>(position3, </a:t>
            </a:r>
            <a:r>
              <a:rPr lang="en-US" altLang="ko-KR" dirty="0" err="1"/>
              <a:t>tempval</a:t>
            </a:r>
            <a:r>
              <a:rPr lang="en-US" altLang="ko-KR" dirty="0"/>
              <a:t>, </a:t>
            </a:r>
            <a:r>
              <a:rPr lang="en-US" altLang="ko-KR" dirty="0" err="1"/>
              <a:t>tempaudioclip</a:t>
            </a:r>
            <a:r>
              <a:rPr lang="en-US" altLang="ko-KR" dirty="0"/>
              <a:t>,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AudioClip</a:t>
            </a:r>
            <a:r>
              <a:rPr lang="en-US" altLang="ko-KR" dirty="0"/>
              <a:t>), true);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audioclipdata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//propertyRelative6.objectReferenceValue = </a:t>
            </a:r>
            <a:r>
              <a:rPr lang="en-US" altLang="ko-KR" dirty="0" err="1"/>
              <a:t>audioclipdata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propertyRelative6.stringValue = audioclipdata.name;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    else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//propertyRelative6.objectReferenceValue = null;</a:t>
            </a:r>
          </a:p>
          <a:p>
            <a:r>
              <a:rPr lang="en-US" altLang="ko-KR" dirty="0"/>
              <a:t>                    propertyRelative6.stringValue = "";</a:t>
            </a:r>
          </a:p>
          <a:p>
            <a:r>
              <a:rPr lang="en-US" altLang="ko-KR" dirty="0"/>
              <a:t>                }</a:t>
            </a:r>
          </a:p>
          <a:p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isupdate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/>
              <a:t>            if (!</a:t>
            </a:r>
            <a:r>
              <a:rPr lang="en-US" altLang="ko-KR" dirty="0" err="1"/>
              <a:t>isupdate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EditorGUI.PropertyField</a:t>
            </a:r>
            <a:r>
              <a:rPr lang="en-US" altLang="ko-KR" dirty="0"/>
              <a:t>(position3, propertyRelative6, </a:t>
            </a:r>
            <a:r>
              <a:rPr lang="en-US" altLang="ko-KR" dirty="0" err="1"/>
              <a:t>GUIContent.none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EditorGUI.BeginDisabledGroup</a:t>
            </a:r>
            <a:r>
              <a:rPr lang="en-US" altLang="ko-KR" dirty="0"/>
              <a:t>(propertyRelative4.objectReferenceValue == null);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EditorGUI.BeginProperty</a:t>
            </a:r>
            <a:r>
              <a:rPr lang="en-US" altLang="ko-KR" dirty="0"/>
              <a:t>(rect1, </a:t>
            </a:r>
            <a:r>
              <a:rPr lang="en-US" altLang="ko-KR" dirty="0" err="1"/>
              <a:t>GUIContent.none</a:t>
            </a:r>
            <a:r>
              <a:rPr lang="en-US" altLang="ko-KR" dirty="0"/>
              <a:t>, propertyRelative5);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GUIContent</a:t>
            </a:r>
            <a:r>
              <a:rPr lang="en-US" altLang="ko-KR" dirty="0"/>
              <a:t> content;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EditorGUI.showMixedValue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content = (</a:t>
            </a:r>
            <a:r>
              <a:rPr lang="en-US" altLang="ko-KR" dirty="0" err="1"/>
              <a:t>GUIContent</a:t>
            </a:r>
            <a:r>
              <a:rPr lang="en-US" altLang="ko-KR" dirty="0"/>
              <a:t>)</a:t>
            </a:r>
            <a:r>
              <a:rPr lang="en-US" altLang="ko-KR" dirty="0" err="1"/>
              <a:t>mixedValueContent.GetValue</a:t>
            </a:r>
            <a:r>
              <a:rPr lang="en-US" altLang="ko-KR" dirty="0"/>
              <a:t>(null, null);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else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var </a:t>
            </a:r>
            <a:r>
              <a:rPr lang="en-US" altLang="ko-KR" dirty="0" err="1"/>
              <a:t>stringBuilder</a:t>
            </a:r>
            <a:r>
              <a:rPr lang="en-US" altLang="ko-KR" dirty="0"/>
              <a:t> = new StringBuilder();</a:t>
            </a:r>
          </a:p>
          <a:p>
            <a:r>
              <a:rPr lang="en-US" altLang="ko-KR" dirty="0"/>
              <a:t>            if (propertyRelative4.objectReferenceValue == null || </a:t>
            </a:r>
            <a:r>
              <a:rPr lang="en-US" altLang="ko-KR" dirty="0" err="1"/>
              <a:t>string.IsNullOrEmpty</a:t>
            </a:r>
            <a:r>
              <a:rPr lang="en-US" altLang="ko-KR" dirty="0"/>
              <a:t>(propertyRelative5.stringValue))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("No Function");</a:t>
            </a:r>
          </a:p>
          <a:p>
            <a:r>
              <a:rPr lang="en-US" altLang="ko-KR" dirty="0"/>
              <a:t>            else if (!</a:t>
            </a:r>
            <a:r>
              <a:rPr lang="en-US" altLang="ko-KR" dirty="0" err="1"/>
              <a:t>IsPersistantListenerValid</a:t>
            </a:r>
            <a:r>
              <a:rPr lang="en-US" altLang="ko-KR" dirty="0"/>
              <a:t>(</a:t>
            </a:r>
            <a:r>
              <a:rPr lang="en-US" altLang="ko-KR" dirty="0" err="1"/>
              <a:t>m_DummyEvent</a:t>
            </a:r>
            <a:r>
              <a:rPr lang="en-US" altLang="ko-KR" dirty="0"/>
              <a:t>, propertyRelative5.stringValue, propertyRelative4.objectReferenceValue, </a:t>
            </a:r>
            <a:r>
              <a:rPr lang="en-US" altLang="ko-KR" dirty="0" err="1"/>
              <a:t>GetMode</a:t>
            </a:r>
            <a:r>
              <a:rPr lang="en-US" altLang="ko-KR" dirty="0"/>
              <a:t>(propertyRelative2), type))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var str = "</a:t>
            </a:r>
            <a:r>
              <a:rPr lang="en-US" altLang="ko-KR" dirty="0" err="1"/>
              <a:t>UnknownComponent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UnityEngine.Object</a:t>
            </a:r>
            <a:r>
              <a:rPr lang="en-US" altLang="ko-KR" dirty="0"/>
              <a:t> </a:t>
            </a:r>
            <a:r>
              <a:rPr lang="en-US" altLang="ko-KR" dirty="0" err="1"/>
              <a:t>objectReferenceValue</a:t>
            </a:r>
            <a:r>
              <a:rPr lang="en-US" altLang="ko-KR" dirty="0"/>
              <a:t> = propertyRelative4.objectReferenceValue;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objectReferenceValue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        str = </a:t>
            </a:r>
            <a:r>
              <a:rPr lang="en-US" altLang="ko-KR" dirty="0" err="1"/>
              <a:t>objectReferenceValue.GetType</a:t>
            </a:r>
            <a:r>
              <a:rPr lang="en-US" altLang="ko-KR" dirty="0"/>
              <a:t>().Name;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</a:t>
            </a:r>
            <a:r>
              <a:rPr lang="en-US" altLang="ko-KR" dirty="0" err="1"/>
              <a:t>string.Format</a:t>
            </a:r>
            <a:r>
              <a:rPr lang="en-US" altLang="ko-KR" dirty="0"/>
              <a:t>("&lt;Missing {0}.{1}&gt;", str, propertyRelative5.stringValue));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(propertyRelative4.objectReferenceValue.GetType().Name);</a:t>
            </a:r>
          </a:p>
          <a:p>
            <a:r>
              <a:rPr lang="en-US" altLang="ko-KR" dirty="0"/>
              <a:t>                if (!</a:t>
            </a:r>
            <a:r>
              <a:rPr lang="en-US" altLang="ko-KR" dirty="0" err="1"/>
              <a:t>string.IsNullOrEmpty</a:t>
            </a:r>
            <a:r>
              <a:rPr lang="en-US" altLang="ko-KR" dirty="0"/>
              <a:t>(propertyRelative5.stringValue))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(".");</a:t>
            </a:r>
          </a:p>
          <a:p>
            <a:r>
              <a:rPr lang="en-US" altLang="ko-KR" dirty="0"/>
              <a:t>                    if (propertyRelative5.stringValue.StartsWith("set_"))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(propertyRelative5.stringValue.Substring(4));</a:t>
            </a:r>
          </a:p>
          <a:p>
            <a:r>
              <a:rPr lang="en-US" altLang="ko-KR" dirty="0"/>
              <a:t>                    else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(propertyRelative5.stringValue);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content = (</a:t>
            </a:r>
            <a:r>
              <a:rPr lang="en-US" altLang="ko-KR" dirty="0" err="1"/>
              <a:t>GUIContent</a:t>
            </a:r>
            <a:r>
              <a:rPr lang="en-US" altLang="ko-KR" dirty="0"/>
              <a:t>)</a:t>
            </a:r>
            <a:r>
              <a:rPr lang="en-US" altLang="ko-KR" dirty="0" err="1"/>
              <a:t>temp.Invoke</a:t>
            </a:r>
            <a:r>
              <a:rPr lang="en-US" altLang="ko-KR" dirty="0"/>
              <a:t>(null, new object[] { </a:t>
            </a:r>
            <a:r>
              <a:rPr lang="en-US" altLang="ko-KR" dirty="0" err="1"/>
              <a:t>stringBuilder.ToString</a:t>
            </a:r>
            <a:r>
              <a:rPr lang="en-US" altLang="ko-KR" dirty="0"/>
              <a:t>() });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GUI.Button</a:t>
            </a:r>
            <a:r>
              <a:rPr lang="en-US" altLang="ko-KR" dirty="0"/>
              <a:t>(rect1, content, </a:t>
            </a:r>
            <a:r>
              <a:rPr lang="en-US" altLang="ko-KR" dirty="0" err="1"/>
              <a:t>EditorStyles.popup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BuildPopupList</a:t>
            </a:r>
            <a:r>
              <a:rPr lang="en-US" altLang="ko-KR" dirty="0"/>
              <a:t>(propertyRelative4.objectReferenceValue, </a:t>
            </a:r>
            <a:r>
              <a:rPr lang="en-US" altLang="ko-KR" dirty="0" err="1"/>
              <a:t>m_DummyEvent</a:t>
            </a:r>
            <a:r>
              <a:rPr lang="en-US" altLang="ko-KR" dirty="0"/>
              <a:t>, </a:t>
            </a:r>
            <a:r>
              <a:rPr lang="en-US" altLang="ko-KR" dirty="0" err="1"/>
              <a:t>arrayElementAtIndex</a:t>
            </a:r>
            <a:r>
              <a:rPr lang="en-US" altLang="ko-KR" dirty="0"/>
              <a:t>).</a:t>
            </a:r>
            <a:r>
              <a:rPr lang="en-US" altLang="ko-KR" dirty="0" err="1"/>
              <a:t>DropDown</a:t>
            </a:r>
            <a:r>
              <a:rPr lang="en-US" altLang="ko-KR" dirty="0"/>
              <a:t>(rect1);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EditorGUI.EndProperty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EditorGUI.EndDisabledGroup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GUI.backgroundColor</a:t>
            </a:r>
            <a:r>
              <a:rPr lang="en-US" altLang="ko-KR" dirty="0"/>
              <a:t> = </a:t>
            </a:r>
            <a:r>
              <a:rPr lang="en-US" altLang="ko-KR" dirty="0" err="1"/>
              <a:t>backgroundColor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GetEX_AudioClipData</a:t>
            </a:r>
            <a:r>
              <a:rPr lang="en-US" altLang="ko-KR" dirty="0"/>
              <a:t>(string </a:t>
            </a:r>
            <a:r>
              <a:rPr lang="en-US" altLang="ko-KR" dirty="0" err="1"/>
              <a:t>p_url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en-US" altLang="ko-KR" dirty="0" err="1"/>
              <a:t>outclip</a:t>
            </a:r>
            <a:r>
              <a:rPr lang="en-US" altLang="ko-KR" dirty="0"/>
              <a:t> = null;</a:t>
            </a:r>
          </a:p>
          <a:p>
            <a:endParaRPr lang="en-US" altLang="ko-KR" dirty="0"/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outclip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//     void </a:t>
            </a:r>
            <a:r>
              <a:rPr lang="en-US" altLang="ko-KR" dirty="0" err="1"/>
              <a:t>DrawEnumActionAttribute</a:t>
            </a:r>
            <a:r>
              <a:rPr lang="en-US" altLang="ko-KR" dirty="0"/>
              <a:t>(</a:t>
            </a:r>
            <a:r>
              <a:rPr lang="en-US" altLang="ko-KR" dirty="0" err="1"/>
              <a:t>EnumActionAttribute</a:t>
            </a:r>
            <a:r>
              <a:rPr lang="en-US" altLang="ko-KR" dirty="0"/>
              <a:t> </a:t>
            </a:r>
            <a:r>
              <a:rPr lang="en-US" altLang="ko-KR" dirty="0" err="1"/>
              <a:t>p_attribute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//     {</a:t>
            </a:r>
          </a:p>
          <a:p>
            <a:r>
              <a:rPr lang="en-US" altLang="ko-KR" dirty="0"/>
              <a:t>// </a:t>
            </a:r>
          </a:p>
          <a:p>
            <a:r>
              <a:rPr lang="en-US" altLang="ko-KR" dirty="0"/>
              <a:t>//     }</a:t>
            </a:r>
          </a:p>
          <a:p>
            <a:r>
              <a:rPr lang="en-US" altLang="ko-KR" dirty="0"/>
              <a:t>// </a:t>
            </a:r>
          </a:p>
          <a:p>
            <a:r>
              <a:rPr lang="en-US" altLang="ko-KR" dirty="0"/>
              <a:t>//     void </a:t>
            </a:r>
            <a:r>
              <a:rPr lang="en-US" altLang="ko-KR" dirty="0" err="1"/>
              <a:t>DrawEX_AudioClipAttribute</a:t>
            </a:r>
            <a:r>
              <a:rPr lang="en-US" altLang="ko-KR" dirty="0"/>
              <a:t>(</a:t>
            </a:r>
            <a:r>
              <a:rPr lang="en-US" altLang="ko-KR" dirty="0" err="1"/>
              <a:t>EX_AudioClipAttribute</a:t>
            </a:r>
            <a:r>
              <a:rPr lang="en-US" altLang="ko-KR" dirty="0"/>
              <a:t> </a:t>
            </a:r>
            <a:r>
              <a:rPr lang="en-US" altLang="ko-KR" dirty="0" err="1"/>
              <a:t>p_attribute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//     {</a:t>
            </a:r>
          </a:p>
          <a:p>
            <a:r>
              <a:rPr lang="en-US" altLang="ko-KR" dirty="0"/>
              <a:t>// </a:t>
            </a:r>
          </a:p>
          <a:p>
            <a:r>
              <a:rPr lang="en-US" altLang="ko-KR" dirty="0"/>
              <a:t>//     }</a:t>
            </a:r>
          </a:p>
          <a:p>
            <a:endParaRPr lang="en-US" altLang="ko-KR" dirty="0"/>
          </a:p>
          <a:p>
            <a:r>
              <a:rPr lang="en-US" altLang="ko-KR" dirty="0"/>
              <a:t>    private </a:t>
            </a:r>
            <a:r>
              <a:rPr lang="en-US" altLang="ko-KR" dirty="0" err="1"/>
              <a:t>Rect</a:t>
            </a:r>
            <a:r>
              <a:rPr lang="en-US" altLang="ko-KR" dirty="0"/>
              <a:t>[] </a:t>
            </a:r>
            <a:r>
              <a:rPr lang="en-US" altLang="ko-KR" dirty="0" err="1"/>
              <a:t>GetRowRects</a:t>
            </a:r>
            <a:r>
              <a:rPr lang="en-US" altLang="ko-KR" dirty="0"/>
              <a:t>(</a:t>
            </a:r>
            <a:r>
              <a:rPr lang="en-US" altLang="ko-KR" dirty="0" err="1"/>
              <a:t>Rect</a:t>
            </a:r>
            <a:r>
              <a:rPr lang="en-US" altLang="ko-KR" dirty="0"/>
              <a:t> </a:t>
            </a:r>
            <a:r>
              <a:rPr lang="en-US" altLang="ko-KR" dirty="0" err="1"/>
              <a:t>rect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rectArray</a:t>
            </a:r>
            <a:r>
              <a:rPr lang="en-US" altLang="ko-KR" dirty="0"/>
              <a:t> = new </a:t>
            </a:r>
            <a:r>
              <a:rPr lang="en-US" altLang="ko-KR" dirty="0" err="1"/>
              <a:t>Rect</a:t>
            </a:r>
            <a:r>
              <a:rPr lang="en-US" altLang="ko-KR" dirty="0"/>
              <a:t>[4];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rect.height</a:t>
            </a:r>
            <a:r>
              <a:rPr lang="en-US" altLang="ko-KR" dirty="0"/>
              <a:t> = 16f;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rect.y</a:t>
            </a:r>
            <a:r>
              <a:rPr lang="en-US" altLang="ko-KR" dirty="0"/>
              <a:t> += 2f;</a:t>
            </a:r>
          </a:p>
          <a:p>
            <a:r>
              <a:rPr lang="en-US" altLang="ko-KR" dirty="0"/>
              <a:t>        var rect1 = </a:t>
            </a:r>
            <a:r>
              <a:rPr lang="en-US" altLang="ko-KR" dirty="0" err="1"/>
              <a:t>rect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rect1.width *= 0.3f;</a:t>
            </a:r>
          </a:p>
          <a:p>
            <a:r>
              <a:rPr lang="en-US" altLang="ko-KR" dirty="0"/>
              <a:t>        var rect2 = rect1;</a:t>
            </a:r>
          </a:p>
          <a:p>
            <a:r>
              <a:rPr lang="en-US" altLang="ko-KR" dirty="0"/>
              <a:t>        rect2.y += </a:t>
            </a:r>
            <a:r>
              <a:rPr lang="en-US" altLang="ko-KR" dirty="0" err="1"/>
              <a:t>EditorGUIUtility.singleLineHeight</a:t>
            </a:r>
            <a:r>
              <a:rPr lang="en-US" altLang="ko-KR" dirty="0"/>
              <a:t> + 2f;</a:t>
            </a:r>
          </a:p>
          <a:p>
            <a:r>
              <a:rPr lang="en-US" altLang="ko-KR" dirty="0"/>
              <a:t>        var rect3 = </a:t>
            </a:r>
            <a:r>
              <a:rPr lang="en-US" altLang="ko-KR" dirty="0" err="1"/>
              <a:t>rect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rect3.xMin = rect2.xMax + 5f;</a:t>
            </a:r>
          </a:p>
          <a:p>
            <a:r>
              <a:rPr lang="en-US" altLang="ko-KR" dirty="0"/>
              <a:t>        var rect4 = rect3;</a:t>
            </a:r>
          </a:p>
          <a:p>
            <a:r>
              <a:rPr lang="en-US" altLang="ko-KR" dirty="0"/>
              <a:t>        rect4.y += </a:t>
            </a:r>
            <a:r>
              <a:rPr lang="en-US" altLang="ko-KR" dirty="0" err="1"/>
              <a:t>EditorGUIUtility.singleLineHeight</a:t>
            </a:r>
            <a:r>
              <a:rPr lang="en-US" altLang="ko-KR" dirty="0"/>
              <a:t> + 2f;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rectArray</a:t>
            </a:r>
            <a:r>
              <a:rPr lang="en-US" altLang="ko-KR" dirty="0"/>
              <a:t>[0] = rect1;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rectArray</a:t>
            </a:r>
            <a:r>
              <a:rPr lang="en-US" altLang="ko-KR" dirty="0"/>
              <a:t>[1] = rect2;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rectArray</a:t>
            </a:r>
            <a:r>
              <a:rPr lang="en-US" altLang="ko-KR" dirty="0"/>
              <a:t>[2] = rect3;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rectArray</a:t>
            </a:r>
            <a:r>
              <a:rPr lang="en-US" altLang="ko-KR" dirty="0"/>
              <a:t>[3] = rect4;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rectArray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void </a:t>
            </a:r>
            <a:r>
              <a:rPr lang="en-US" altLang="ko-KR" dirty="0" err="1"/>
              <a:t>RemoveButton</a:t>
            </a:r>
            <a:r>
              <a:rPr lang="en-US" altLang="ko-KR" dirty="0"/>
              <a:t>(</a:t>
            </a:r>
            <a:r>
              <a:rPr lang="en-US" altLang="ko-KR" dirty="0" err="1"/>
              <a:t>ReorderableList</a:t>
            </a:r>
            <a:r>
              <a:rPr lang="en-US" altLang="ko-KR" dirty="0"/>
              <a:t> list)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ReorderableList.defaultBehaviours.DoRemoveButton</a:t>
            </a:r>
            <a:r>
              <a:rPr lang="en-US" altLang="ko-KR" dirty="0"/>
              <a:t>(list);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m_LastSelectedIndex</a:t>
            </a:r>
            <a:r>
              <a:rPr lang="en-US" altLang="ko-KR" dirty="0"/>
              <a:t> = </a:t>
            </a:r>
            <a:r>
              <a:rPr lang="en-US" altLang="ko-KR" dirty="0" err="1"/>
              <a:t>list.index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void </a:t>
            </a:r>
            <a:r>
              <a:rPr lang="en-US" altLang="ko-KR" dirty="0" err="1"/>
              <a:t>AddEventListener</a:t>
            </a:r>
            <a:r>
              <a:rPr lang="en-US" altLang="ko-KR" dirty="0"/>
              <a:t>(</a:t>
            </a:r>
            <a:r>
              <a:rPr lang="en-US" altLang="ko-KR" dirty="0" err="1"/>
              <a:t>ReorderableList</a:t>
            </a:r>
            <a:r>
              <a:rPr lang="en-US" altLang="ko-KR" dirty="0"/>
              <a:t> list)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m_ListenersArray.hasMultipleDifferentValues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foreach (</a:t>
            </a:r>
            <a:r>
              <a:rPr lang="en-US" altLang="ko-KR" dirty="0" err="1"/>
              <a:t>UnityEngine.Object</a:t>
            </a:r>
            <a:r>
              <a:rPr lang="en-US" altLang="ko-KR" dirty="0"/>
              <a:t> </a:t>
            </a:r>
            <a:r>
              <a:rPr lang="en-US" altLang="ko-KR" dirty="0" err="1"/>
              <a:t>targetObject</a:t>
            </a:r>
            <a:r>
              <a:rPr lang="en-US" altLang="ko-KR" dirty="0"/>
              <a:t> in </a:t>
            </a:r>
            <a:r>
              <a:rPr lang="en-US" altLang="ko-KR" dirty="0" err="1"/>
              <a:t>m_ListenersArray.serializedObject.targetObjects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var </a:t>
            </a:r>
            <a:r>
              <a:rPr lang="en-US" altLang="ko-KR" dirty="0" err="1"/>
              <a:t>serializedObject</a:t>
            </a:r>
            <a:r>
              <a:rPr lang="en-US" altLang="ko-KR" dirty="0"/>
              <a:t> = new </a:t>
            </a:r>
            <a:r>
              <a:rPr lang="en-US" altLang="ko-KR" dirty="0" err="1"/>
              <a:t>SerializedObject</a:t>
            </a:r>
            <a:r>
              <a:rPr lang="en-US" altLang="ko-KR" dirty="0"/>
              <a:t>(</a:t>
            </a:r>
            <a:r>
              <a:rPr lang="en-US" altLang="ko-KR" dirty="0" err="1"/>
              <a:t>targetObject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++</a:t>
            </a:r>
            <a:r>
              <a:rPr lang="en-US" altLang="ko-KR" dirty="0" err="1"/>
              <a:t>serializedObject.FindProperty</a:t>
            </a:r>
            <a:r>
              <a:rPr lang="en-US" altLang="ko-KR" dirty="0"/>
              <a:t>(</a:t>
            </a:r>
            <a:r>
              <a:rPr lang="en-US" altLang="ko-KR" dirty="0" err="1"/>
              <a:t>m_ListenersArray.propertyPath</a:t>
            </a:r>
            <a:r>
              <a:rPr lang="en-US" altLang="ko-KR" dirty="0"/>
              <a:t>).</a:t>
            </a:r>
            <a:r>
              <a:rPr lang="en-US" altLang="ko-KR" dirty="0" err="1"/>
              <a:t>arraySize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serializedObject.ApplyModifiedProperties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m_ListenersArray.serializedObject.SetIsDifferentCacheDirty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m_ListenersArray.serializedObject.Update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list.index</a:t>
            </a:r>
            <a:r>
              <a:rPr lang="en-US" altLang="ko-KR" dirty="0"/>
              <a:t> = </a:t>
            </a:r>
            <a:r>
              <a:rPr lang="en-US" altLang="ko-KR" dirty="0" err="1"/>
              <a:t>list.serializedProperty.arraySize</a:t>
            </a:r>
            <a:r>
              <a:rPr lang="en-US" altLang="ko-KR" dirty="0"/>
              <a:t> - 1;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else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ReorderableList.defaultBehaviours.DoAddButton</a:t>
            </a:r>
            <a:r>
              <a:rPr lang="en-US" altLang="ko-KR" dirty="0"/>
              <a:t>(list);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m_LastSelectedIndex</a:t>
            </a:r>
            <a:r>
              <a:rPr lang="en-US" altLang="ko-KR" dirty="0"/>
              <a:t> = </a:t>
            </a:r>
            <a:r>
              <a:rPr lang="en-US" altLang="ko-KR" dirty="0" err="1"/>
              <a:t>list.index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arrayElementAtIndex</a:t>
            </a:r>
            <a:r>
              <a:rPr lang="en-US" altLang="ko-KR" dirty="0"/>
              <a:t> = </a:t>
            </a:r>
            <a:r>
              <a:rPr lang="en-US" altLang="ko-KR" dirty="0" err="1"/>
              <a:t>m_ListenersArray.GetArrayElementAtIndex</a:t>
            </a:r>
            <a:r>
              <a:rPr lang="en-US" altLang="ko-KR" dirty="0"/>
              <a:t>(</a:t>
            </a:r>
            <a:r>
              <a:rPr lang="en-US" altLang="ko-KR" dirty="0" err="1"/>
              <a:t>list.index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var propertyRelative1 = </a:t>
            </a:r>
            <a:r>
              <a:rPr lang="en-US" altLang="ko-KR" dirty="0" err="1"/>
              <a:t>arrayElementAtIndex.FindPropertyRelative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m_CallState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propertyRelative2 = </a:t>
            </a:r>
            <a:r>
              <a:rPr lang="en-US" altLang="ko-KR" dirty="0" err="1"/>
              <a:t>arrayElementAtIndex.FindPropertyRelative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m_Target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propertyRelative3 = </a:t>
            </a:r>
            <a:r>
              <a:rPr lang="en-US" altLang="ko-KR" dirty="0" err="1"/>
              <a:t>arrayElementAtIndex.FindPropertyRelative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m_MethodName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propertyRelative4 = </a:t>
            </a:r>
            <a:r>
              <a:rPr lang="en-US" altLang="ko-KR" dirty="0" err="1"/>
              <a:t>arrayElementAtIndex.FindPropertyRelative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m_Mode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propertyRelative5 = </a:t>
            </a:r>
            <a:r>
              <a:rPr lang="en-US" altLang="ko-KR" dirty="0" err="1"/>
              <a:t>arrayElementAtIndex.FindPropertyRelative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m_Arguments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propertyRelative1.enumValueIndex = 2;</a:t>
            </a:r>
          </a:p>
          <a:p>
            <a:r>
              <a:rPr lang="en-US" altLang="ko-KR" dirty="0"/>
              <a:t>        propertyRelative2.objectReferenceValue = null;</a:t>
            </a:r>
          </a:p>
          <a:p>
            <a:r>
              <a:rPr lang="en-US" altLang="ko-KR" dirty="0"/>
              <a:t>        propertyRelative3.stringValue = null;</a:t>
            </a:r>
          </a:p>
          <a:p>
            <a:r>
              <a:rPr lang="en-US" altLang="ko-KR" dirty="0"/>
              <a:t>        propertyRelative4.enumValueIndex = 1;</a:t>
            </a:r>
          </a:p>
          <a:p>
            <a:r>
              <a:rPr lang="en-US" altLang="ko-KR" dirty="0"/>
              <a:t>        propertyRelative5.FindPropertyRelative("</a:t>
            </a:r>
            <a:r>
              <a:rPr lang="en-US" altLang="ko-KR" dirty="0" err="1"/>
              <a:t>m_FloatArgument</a:t>
            </a:r>
            <a:r>
              <a:rPr lang="en-US" altLang="ko-KR" dirty="0"/>
              <a:t>").</a:t>
            </a:r>
            <a:r>
              <a:rPr lang="en-US" altLang="ko-KR" dirty="0" err="1"/>
              <a:t>floatValue</a:t>
            </a:r>
            <a:r>
              <a:rPr lang="en-US" altLang="ko-KR" dirty="0"/>
              <a:t> = 0.0f;</a:t>
            </a:r>
          </a:p>
          <a:p>
            <a:r>
              <a:rPr lang="en-US" altLang="ko-KR" dirty="0"/>
              <a:t>        propertyRelative5.FindPropertyRelative("</a:t>
            </a:r>
            <a:r>
              <a:rPr lang="en-US" altLang="ko-KR" dirty="0" err="1"/>
              <a:t>m_IntArgument</a:t>
            </a:r>
            <a:r>
              <a:rPr lang="en-US" altLang="ko-KR" dirty="0"/>
              <a:t>").</a:t>
            </a:r>
            <a:r>
              <a:rPr lang="en-US" altLang="ko-KR" dirty="0" err="1"/>
              <a:t>intValue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        propertyRelative5.FindPropertyRelative("</a:t>
            </a:r>
            <a:r>
              <a:rPr lang="en-US" altLang="ko-KR" dirty="0" err="1"/>
              <a:t>m_ObjectArgument</a:t>
            </a:r>
            <a:r>
              <a:rPr lang="en-US" altLang="ko-KR" dirty="0"/>
              <a:t>").</a:t>
            </a:r>
            <a:r>
              <a:rPr lang="en-US" altLang="ko-KR" dirty="0" err="1"/>
              <a:t>objectReferenceValue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propertyRelative5.FindPropertyRelative("</a:t>
            </a:r>
            <a:r>
              <a:rPr lang="en-US" altLang="ko-KR" dirty="0" err="1"/>
              <a:t>m_StringArgument</a:t>
            </a:r>
            <a:r>
              <a:rPr lang="en-US" altLang="ko-KR" dirty="0"/>
              <a:t>").</a:t>
            </a:r>
            <a:r>
              <a:rPr lang="en-US" altLang="ko-KR" dirty="0" err="1"/>
              <a:t>stringValue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propertyRelative5.FindPropertyRelative("</a:t>
            </a:r>
            <a:r>
              <a:rPr lang="en-US" altLang="ko-KR" dirty="0" err="1"/>
              <a:t>m_ObjectArgumentAssemblyTypeName</a:t>
            </a:r>
            <a:r>
              <a:rPr lang="en-US" altLang="ko-KR" dirty="0"/>
              <a:t>").</a:t>
            </a:r>
            <a:r>
              <a:rPr lang="en-US" altLang="ko-KR" dirty="0" err="1"/>
              <a:t>stringValue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void </a:t>
            </a:r>
            <a:r>
              <a:rPr lang="en-US" altLang="ko-KR" dirty="0" err="1"/>
              <a:t>SelectEventListener</a:t>
            </a:r>
            <a:r>
              <a:rPr lang="en-US" altLang="ko-KR" dirty="0"/>
              <a:t>(</a:t>
            </a:r>
            <a:r>
              <a:rPr lang="en-US" altLang="ko-KR" dirty="0" err="1"/>
              <a:t>ReorderableList</a:t>
            </a:r>
            <a:r>
              <a:rPr lang="en-US" altLang="ko-KR" dirty="0"/>
              <a:t> list)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m_LastSelectedIndex</a:t>
            </a:r>
            <a:r>
              <a:rPr lang="en-US" altLang="ko-KR" dirty="0"/>
              <a:t> = </a:t>
            </a:r>
            <a:r>
              <a:rPr lang="en-US" altLang="ko-KR" dirty="0" err="1"/>
              <a:t>list.index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void </a:t>
            </a:r>
            <a:r>
              <a:rPr lang="en-US" altLang="ko-KR" dirty="0" err="1"/>
              <a:t>EndDragChild</a:t>
            </a:r>
            <a:r>
              <a:rPr lang="en-US" altLang="ko-KR" dirty="0"/>
              <a:t>(</a:t>
            </a:r>
            <a:r>
              <a:rPr lang="en-US" altLang="ko-KR" dirty="0" err="1"/>
              <a:t>ReorderableList</a:t>
            </a:r>
            <a:r>
              <a:rPr lang="en-US" altLang="ko-KR" dirty="0"/>
              <a:t> list)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m_LastSelectedIndex</a:t>
            </a:r>
            <a:r>
              <a:rPr lang="en-US" altLang="ko-KR" dirty="0"/>
              <a:t> = </a:t>
            </a:r>
            <a:r>
              <a:rPr lang="en-US" altLang="ko-KR" dirty="0" err="1"/>
              <a:t>list.index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</a:t>
            </a:r>
            <a:r>
              <a:rPr lang="en-US" altLang="ko-KR" dirty="0" err="1"/>
              <a:t>UnityEventBase</a:t>
            </a:r>
            <a:r>
              <a:rPr lang="en-US" altLang="ko-KR" dirty="0"/>
              <a:t> </a:t>
            </a:r>
            <a:r>
              <a:rPr lang="en-US" altLang="ko-KR" dirty="0" err="1"/>
              <a:t>GetDummyEvent</a:t>
            </a:r>
            <a:r>
              <a:rPr lang="en-US" altLang="ko-KR" dirty="0"/>
              <a:t>(</a:t>
            </a:r>
            <a:r>
              <a:rPr lang="en-US" altLang="ko-KR" dirty="0" err="1"/>
              <a:t>SerializedProperty</a:t>
            </a:r>
            <a:r>
              <a:rPr lang="en-US" altLang="ko-KR" dirty="0"/>
              <a:t> prop)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var type = </a:t>
            </a:r>
            <a:r>
              <a:rPr lang="en-US" altLang="ko-KR" dirty="0" err="1"/>
              <a:t>Type.GetType</a:t>
            </a:r>
            <a:r>
              <a:rPr lang="en-US" altLang="ko-KR" dirty="0"/>
              <a:t>(</a:t>
            </a:r>
            <a:r>
              <a:rPr lang="en-US" altLang="ko-KR" dirty="0" err="1"/>
              <a:t>prop.FindPropertyRelative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m_TypeName</a:t>
            </a:r>
            <a:r>
              <a:rPr lang="en-US" altLang="ko-KR" dirty="0"/>
              <a:t>").</a:t>
            </a:r>
            <a:r>
              <a:rPr lang="en-US" altLang="ko-KR" dirty="0" err="1"/>
              <a:t>stringValue</a:t>
            </a:r>
            <a:r>
              <a:rPr lang="en-US" altLang="ko-KR" dirty="0"/>
              <a:t>, false);</a:t>
            </a:r>
          </a:p>
          <a:p>
            <a:r>
              <a:rPr lang="en-US" altLang="ko-KR" dirty="0"/>
              <a:t>        if (type == null)</a:t>
            </a:r>
          </a:p>
          <a:p>
            <a:r>
              <a:rPr lang="en-US" altLang="ko-KR" dirty="0"/>
              <a:t>            return new </a:t>
            </a:r>
            <a:r>
              <a:rPr lang="en-US" altLang="ko-KR" dirty="0" err="1"/>
              <a:t>UnityEvent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Activator.CreateInstance</a:t>
            </a:r>
            <a:r>
              <a:rPr lang="en-US" altLang="ko-KR" dirty="0"/>
              <a:t>(type) as </a:t>
            </a:r>
            <a:r>
              <a:rPr lang="en-US" altLang="ko-KR" dirty="0" err="1"/>
              <a:t>UnityEventBase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</a:t>
            </a:r>
            <a:r>
              <a:rPr lang="en-US" altLang="ko-KR" dirty="0" err="1"/>
              <a:t>IEnumerable</a:t>
            </a:r>
            <a:r>
              <a:rPr lang="en-US" altLang="ko-KR" dirty="0"/>
              <a:t>&lt;</a:t>
            </a:r>
            <a:r>
              <a:rPr lang="en-US" altLang="ko-KR" dirty="0" err="1"/>
              <a:t>ValidMethodMap</a:t>
            </a:r>
            <a:r>
              <a:rPr lang="en-US" altLang="ko-KR" dirty="0"/>
              <a:t>&gt; </a:t>
            </a:r>
            <a:r>
              <a:rPr lang="en-US" altLang="ko-KR" dirty="0" err="1"/>
              <a:t>CalculateMethodMap</a:t>
            </a:r>
            <a:r>
              <a:rPr lang="en-US" altLang="ko-KR" dirty="0"/>
              <a:t>(</a:t>
            </a:r>
            <a:r>
              <a:rPr lang="en-US" altLang="ko-KR" dirty="0" err="1"/>
              <a:t>UnityEngine.Object</a:t>
            </a:r>
            <a:r>
              <a:rPr lang="en-US" altLang="ko-KR" dirty="0"/>
              <a:t> target, Type[] t, bool </a:t>
            </a:r>
            <a:r>
              <a:rPr lang="en-US" altLang="ko-KR" dirty="0" err="1"/>
              <a:t>allowSubclasses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validMethodMapList</a:t>
            </a:r>
            <a:r>
              <a:rPr lang="en-US" altLang="ko-KR" dirty="0"/>
              <a:t> = new List&lt;</a:t>
            </a:r>
            <a:r>
              <a:rPr lang="en-US" altLang="ko-KR" dirty="0" err="1"/>
              <a:t>ValidMethodMap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        if (target == null || t == null)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validMethodMapList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var type = </a:t>
            </a:r>
            <a:r>
              <a:rPr lang="en-US" altLang="ko-KR" dirty="0" err="1"/>
              <a:t>target.GetType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var list = ((</a:t>
            </a:r>
            <a:r>
              <a:rPr lang="en-US" altLang="ko-KR" dirty="0" err="1"/>
              <a:t>IEnumerable</a:t>
            </a:r>
            <a:r>
              <a:rPr lang="en-US" altLang="ko-KR" dirty="0"/>
              <a:t>&lt;</a:t>
            </a:r>
            <a:r>
              <a:rPr lang="en-US" altLang="ko-KR" dirty="0" err="1"/>
              <a:t>MethodInfo</a:t>
            </a:r>
            <a:r>
              <a:rPr lang="en-US" altLang="ko-KR" dirty="0"/>
              <a:t>&gt;)</a:t>
            </a:r>
            <a:r>
              <a:rPr lang="en-US" altLang="ko-KR" dirty="0" err="1"/>
              <a:t>type.GetMethods</a:t>
            </a:r>
            <a:r>
              <a:rPr lang="en-US" altLang="ko-KR" dirty="0"/>
              <a:t>()).Where(x =&gt; !</a:t>
            </a:r>
            <a:r>
              <a:rPr lang="en-US" altLang="ko-KR" dirty="0" err="1"/>
              <a:t>x.IsSpecialName</a:t>
            </a:r>
            <a:r>
              <a:rPr lang="en-US" altLang="ko-KR" dirty="0"/>
              <a:t>).</a:t>
            </a:r>
            <a:r>
              <a:rPr lang="en-US" altLang="ko-KR" dirty="0" err="1"/>
              <a:t>ToList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var source = ((</a:t>
            </a:r>
            <a:r>
              <a:rPr lang="en-US" altLang="ko-KR" dirty="0" err="1"/>
              <a:t>IEnumerable</a:t>
            </a:r>
            <a:r>
              <a:rPr lang="en-US" altLang="ko-KR" dirty="0"/>
              <a:t>&lt;</a:t>
            </a:r>
            <a:r>
              <a:rPr lang="en-US" altLang="ko-KR" dirty="0" err="1"/>
              <a:t>PropertyInfo</a:t>
            </a:r>
            <a:r>
              <a:rPr lang="en-US" altLang="ko-KR" dirty="0"/>
              <a:t>&gt;)</a:t>
            </a:r>
            <a:r>
              <a:rPr lang="en-US" altLang="ko-KR" dirty="0" err="1"/>
              <a:t>type.GetProperties</a:t>
            </a:r>
            <a:r>
              <a:rPr lang="en-US" altLang="ko-KR" dirty="0"/>
              <a:t>()).</a:t>
            </a:r>
            <a:r>
              <a:rPr lang="en-US" altLang="ko-KR" dirty="0" err="1"/>
              <a:t>AsEnumerable</a:t>
            </a:r>
            <a:r>
              <a:rPr lang="en-US" altLang="ko-KR" dirty="0"/>
              <a:t>().Where(x =&gt;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x.GetCustomAttributes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ObsoleteAttribute</a:t>
            </a:r>
            <a:r>
              <a:rPr lang="en-US" altLang="ko-KR" dirty="0"/>
              <a:t>), true).Length == 0)</a:t>
            </a:r>
          </a:p>
          <a:p>
            <a:r>
              <a:rPr lang="en-US" altLang="ko-KR" dirty="0"/>
              <a:t>                return </a:t>
            </a:r>
            <a:r>
              <a:rPr lang="en-US" altLang="ko-KR" dirty="0" err="1"/>
              <a:t>x.GetSetMethod</a:t>
            </a:r>
            <a:r>
              <a:rPr lang="en-US" altLang="ko-KR" dirty="0"/>
              <a:t>() != null;</a:t>
            </a:r>
          </a:p>
          <a:p>
            <a:r>
              <a:rPr lang="en-US" altLang="ko-KR" dirty="0"/>
              <a:t>            return false;</a:t>
            </a:r>
          </a:p>
          <a:p>
            <a:r>
              <a:rPr lang="en-US" altLang="ko-KR" dirty="0"/>
              <a:t>        });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list.AddRange</a:t>
            </a:r>
            <a:r>
              <a:rPr lang="en-US" altLang="ko-KR" dirty="0"/>
              <a:t>(</a:t>
            </a:r>
            <a:r>
              <a:rPr lang="en-US" altLang="ko-KR" dirty="0" err="1"/>
              <a:t>source.Select</a:t>
            </a:r>
            <a:r>
              <a:rPr lang="en-US" altLang="ko-KR" dirty="0"/>
              <a:t>(x =&gt; </a:t>
            </a:r>
            <a:r>
              <a:rPr lang="en-US" altLang="ko-KR" dirty="0" err="1"/>
              <a:t>x.GetSetMethod</a:t>
            </a:r>
            <a:r>
              <a:rPr lang="en-US" altLang="ko-KR" dirty="0"/>
              <a:t>()));</a:t>
            </a:r>
          </a:p>
          <a:p>
            <a:r>
              <a:rPr lang="en-US" altLang="ko-KR" dirty="0"/>
              <a:t>        using (List&lt;</a:t>
            </a:r>
            <a:r>
              <a:rPr lang="en-US" altLang="ko-KR" dirty="0" err="1"/>
              <a:t>MethodInfo</a:t>
            </a:r>
            <a:r>
              <a:rPr lang="en-US" altLang="ko-KR" dirty="0"/>
              <a:t>&gt;.Enumerator </a:t>
            </a:r>
            <a:r>
              <a:rPr lang="en-US" altLang="ko-KR" dirty="0" err="1"/>
              <a:t>enumerator</a:t>
            </a:r>
            <a:r>
              <a:rPr lang="en-US" altLang="ko-KR" dirty="0"/>
              <a:t> = </a:t>
            </a:r>
            <a:r>
              <a:rPr lang="en-US" altLang="ko-KR" dirty="0" err="1"/>
              <a:t>list.GetEnumerator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while (</a:t>
            </a:r>
            <a:r>
              <a:rPr lang="en-US" altLang="ko-KR" dirty="0" err="1"/>
              <a:t>enumerator.MoveNext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var current = </a:t>
            </a:r>
            <a:r>
              <a:rPr lang="en-US" altLang="ko-KR" dirty="0" err="1"/>
              <a:t>enumerator.Current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var parameters = </a:t>
            </a:r>
            <a:r>
              <a:rPr lang="en-US" altLang="ko-KR" dirty="0" err="1"/>
              <a:t>current.GetParameters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parameters.Length</a:t>
            </a:r>
            <a:r>
              <a:rPr lang="en-US" altLang="ko-KR" dirty="0"/>
              <a:t> == </a:t>
            </a:r>
            <a:r>
              <a:rPr lang="en-US" altLang="ko-KR" dirty="0" err="1"/>
              <a:t>t.Length</a:t>
            </a:r>
            <a:r>
              <a:rPr lang="en-US" altLang="ko-KR" dirty="0"/>
              <a:t> &amp;&amp; </a:t>
            </a:r>
            <a:r>
              <a:rPr lang="en-US" altLang="ko-KR" dirty="0" err="1"/>
              <a:t>current.GetCustomAttributes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ObsoleteAttribute</a:t>
            </a:r>
            <a:r>
              <a:rPr lang="en-US" altLang="ko-KR" dirty="0"/>
              <a:t>), true).Length &lt;= 0 &amp;&amp; </a:t>
            </a:r>
            <a:r>
              <a:rPr lang="en-US" altLang="ko-KR" dirty="0" err="1"/>
              <a:t>current.ReturnType</a:t>
            </a:r>
            <a:r>
              <a:rPr lang="en-US" altLang="ko-KR" dirty="0"/>
              <a:t> == </a:t>
            </a:r>
            <a:r>
              <a:rPr lang="en-US" altLang="ko-KR" dirty="0" err="1"/>
              <a:t>typeof</a:t>
            </a:r>
            <a:r>
              <a:rPr lang="en-US" altLang="ko-KR" dirty="0"/>
              <a:t>(void))</a:t>
            </a:r>
          </a:p>
          <a:p>
            <a:r>
              <a:rPr lang="en-US" altLang="ko-KR" dirty="0"/>
              <a:t>                {</a:t>
            </a:r>
          </a:p>
          <a:p>
            <a:r>
              <a:rPr lang="en-US" altLang="ko-KR" dirty="0"/>
              <a:t>                    bool flag = true;</a:t>
            </a:r>
          </a:p>
          <a:p>
            <a:r>
              <a:rPr lang="en-US" altLang="ko-KR" dirty="0"/>
              <a:t>                    for (int index = 0; index &lt; </a:t>
            </a:r>
            <a:r>
              <a:rPr lang="en-US" altLang="ko-KR" dirty="0" err="1"/>
              <a:t>t.Length</a:t>
            </a:r>
            <a:r>
              <a:rPr lang="en-US" altLang="ko-KR" dirty="0"/>
              <a:t>; ++index)</a:t>
            </a:r>
          </a:p>
          <a:p>
            <a:r>
              <a:rPr lang="en-US" altLang="ko-KR" dirty="0"/>
              <a:t>                    {</a:t>
            </a:r>
          </a:p>
          <a:p>
            <a:r>
              <a:rPr lang="en-US" altLang="ko-KR" dirty="0"/>
              <a:t>                        if (!parameters[index].</a:t>
            </a:r>
            <a:r>
              <a:rPr lang="en-US" altLang="ko-KR" dirty="0" err="1"/>
              <a:t>ParameterType.IsAssignableFrom</a:t>
            </a:r>
            <a:r>
              <a:rPr lang="en-US" altLang="ko-KR" dirty="0"/>
              <a:t>(t[index]))</a:t>
            </a:r>
          </a:p>
          <a:p>
            <a:r>
              <a:rPr lang="en-US" altLang="ko-KR" dirty="0"/>
              <a:t>                            flag = false;</a:t>
            </a:r>
          </a:p>
          <a:p>
            <a:r>
              <a:rPr lang="en-US" altLang="ko-KR" dirty="0"/>
              <a:t>                        if (</a:t>
            </a:r>
            <a:r>
              <a:rPr lang="en-US" altLang="ko-KR" dirty="0" err="1"/>
              <a:t>allowSubclasses</a:t>
            </a:r>
            <a:r>
              <a:rPr lang="en-US" altLang="ko-KR" dirty="0"/>
              <a:t> &amp;&amp; t[index].</a:t>
            </a:r>
            <a:r>
              <a:rPr lang="en-US" altLang="ko-KR" dirty="0" err="1"/>
              <a:t>IsAssignableFrom</a:t>
            </a:r>
            <a:r>
              <a:rPr lang="en-US" altLang="ko-KR" dirty="0"/>
              <a:t>(parameters[index].</a:t>
            </a:r>
            <a:r>
              <a:rPr lang="en-US" altLang="ko-KR" dirty="0" err="1"/>
              <a:t>ParameterType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            flag = true;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    if (flag)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validMethodMapList.Add</a:t>
            </a:r>
            <a:r>
              <a:rPr lang="en-US" altLang="ko-KR" dirty="0"/>
              <a:t>(new </a:t>
            </a:r>
            <a:r>
              <a:rPr lang="en-US" altLang="ko-KR" dirty="0" err="1"/>
              <a:t>ValidMethodMap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            {</a:t>
            </a:r>
          </a:p>
          <a:p>
            <a:r>
              <a:rPr lang="en-US" altLang="ko-KR" dirty="0"/>
              <a:t>                            target = target,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methodInfo</a:t>
            </a:r>
            <a:r>
              <a:rPr lang="en-US" altLang="ko-KR" dirty="0"/>
              <a:t> = current</a:t>
            </a:r>
          </a:p>
          <a:p>
            <a:r>
              <a:rPr lang="en-US" altLang="ko-KR" dirty="0"/>
              <a:t>                        });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validMethodMapList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public static bool </a:t>
            </a:r>
            <a:r>
              <a:rPr lang="en-US" altLang="ko-KR" dirty="0" err="1"/>
              <a:t>IsPersistantListenerValid</a:t>
            </a:r>
            <a:r>
              <a:rPr lang="en-US" altLang="ko-KR" dirty="0"/>
              <a:t>(</a:t>
            </a:r>
            <a:r>
              <a:rPr lang="en-US" altLang="ko-KR" dirty="0" err="1"/>
              <a:t>UnityEventBase</a:t>
            </a:r>
            <a:r>
              <a:rPr lang="en-US" altLang="ko-KR" dirty="0"/>
              <a:t> </a:t>
            </a:r>
            <a:r>
              <a:rPr lang="en-US" altLang="ko-KR" dirty="0" err="1"/>
              <a:t>dummyEvent</a:t>
            </a:r>
            <a:r>
              <a:rPr lang="en-US" altLang="ko-KR" dirty="0"/>
              <a:t>, string </a:t>
            </a:r>
            <a:r>
              <a:rPr lang="en-US" altLang="ko-KR" dirty="0" err="1"/>
              <a:t>methodName</a:t>
            </a:r>
            <a:r>
              <a:rPr lang="en-US" altLang="ko-KR" dirty="0"/>
              <a:t>, </a:t>
            </a:r>
            <a:r>
              <a:rPr lang="en-US" altLang="ko-KR" dirty="0" err="1"/>
              <a:t>UnityEngine.Object</a:t>
            </a:r>
            <a:r>
              <a:rPr lang="en-US" altLang="ko-KR" dirty="0"/>
              <a:t> </a:t>
            </a:r>
            <a:r>
              <a:rPr lang="en-US" altLang="ko-KR" dirty="0" err="1"/>
              <a:t>uObject</a:t>
            </a:r>
            <a:r>
              <a:rPr lang="en-US" altLang="ko-KR" dirty="0"/>
              <a:t>,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</a:t>
            </a:r>
            <a:r>
              <a:rPr lang="en-US" altLang="ko-KR" dirty="0" err="1"/>
              <a:t>modeEnum</a:t>
            </a:r>
            <a:r>
              <a:rPr lang="en-US" altLang="ko-KR" dirty="0"/>
              <a:t>, Type </a:t>
            </a:r>
            <a:r>
              <a:rPr lang="en-US" altLang="ko-KR" dirty="0" err="1"/>
              <a:t>argumentType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uObject</a:t>
            </a:r>
            <a:r>
              <a:rPr lang="en-US" altLang="ko-KR" dirty="0"/>
              <a:t> == null || </a:t>
            </a:r>
            <a:r>
              <a:rPr lang="en-US" altLang="ko-KR" dirty="0" err="1"/>
              <a:t>string.IsNullOrEmpty</a:t>
            </a:r>
            <a:r>
              <a:rPr lang="en-US" altLang="ko-KR" dirty="0"/>
              <a:t>(</a:t>
            </a:r>
            <a:r>
              <a:rPr lang="en-US" altLang="ko-KR" dirty="0" err="1"/>
              <a:t>methodName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return false;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GetMethod</a:t>
            </a:r>
            <a:r>
              <a:rPr lang="en-US" altLang="ko-KR" dirty="0"/>
              <a:t>(</a:t>
            </a:r>
            <a:r>
              <a:rPr lang="en-US" altLang="ko-KR" dirty="0" err="1"/>
              <a:t>dummyEvent</a:t>
            </a:r>
            <a:r>
              <a:rPr lang="en-US" altLang="ko-KR" dirty="0"/>
              <a:t>, </a:t>
            </a:r>
            <a:r>
              <a:rPr lang="en-US" altLang="ko-KR" dirty="0" err="1"/>
              <a:t>methodName</a:t>
            </a:r>
            <a:r>
              <a:rPr lang="en-US" altLang="ko-KR" dirty="0"/>
              <a:t>, </a:t>
            </a:r>
            <a:r>
              <a:rPr lang="en-US" altLang="ko-KR" dirty="0" err="1"/>
              <a:t>uObject</a:t>
            </a:r>
            <a:r>
              <a:rPr lang="en-US" altLang="ko-KR" dirty="0"/>
              <a:t>, </a:t>
            </a:r>
            <a:r>
              <a:rPr lang="en-US" altLang="ko-KR" dirty="0" err="1"/>
              <a:t>modeEnum</a:t>
            </a:r>
            <a:r>
              <a:rPr lang="en-US" altLang="ko-KR" dirty="0"/>
              <a:t>, </a:t>
            </a:r>
            <a:r>
              <a:rPr lang="en-US" altLang="ko-KR" dirty="0" err="1"/>
              <a:t>argumentType</a:t>
            </a:r>
            <a:r>
              <a:rPr lang="en-US" altLang="ko-KR" dirty="0"/>
              <a:t>) != null;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</a:t>
            </a:r>
            <a:r>
              <a:rPr lang="en-US" altLang="ko-KR" dirty="0" err="1"/>
              <a:t>MethodInfo</a:t>
            </a:r>
            <a:r>
              <a:rPr lang="en-US" altLang="ko-KR" dirty="0"/>
              <a:t> </a:t>
            </a:r>
            <a:r>
              <a:rPr lang="en-US" altLang="ko-KR" dirty="0" err="1"/>
              <a:t>GetMethod</a:t>
            </a:r>
            <a:r>
              <a:rPr lang="en-US" altLang="ko-KR" dirty="0"/>
              <a:t>(</a:t>
            </a:r>
            <a:r>
              <a:rPr lang="en-US" altLang="ko-KR" dirty="0" err="1"/>
              <a:t>UnityEventBase</a:t>
            </a:r>
            <a:r>
              <a:rPr lang="en-US" altLang="ko-KR" dirty="0"/>
              <a:t> </a:t>
            </a:r>
            <a:r>
              <a:rPr lang="en-US" altLang="ko-KR" dirty="0" err="1"/>
              <a:t>dummyEvent</a:t>
            </a:r>
            <a:r>
              <a:rPr lang="en-US" altLang="ko-KR" dirty="0"/>
              <a:t>, string </a:t>
            </a:r>
            <a:r>
              <a:rPr lang="en-US" altLang="ko-KR" dirty="0" err="1"/>
              <a:t>methodName</a:t>
            </a:r>
            <a:r>
              <a:rPr lang="en-US" altLang="ko-KR" dirty="0"/>
              <a:t>, </a:t>
            </a:r>
            <a:r>
              <a:rPr lang="en-US" altLang="ko-KR" dirty="0" err="1"/>
              <a:t>UnityEngine.Object</a:t>
            </a:r>
            <a:r>
              <a:rPr lang="en-US" altLang="ko-KR" dirty="0"/>
              <a:t> </a:t>
            </a:r>
            <a:r>
              <a:rPr lang="en-US" altLang="ko-KR" dirty="0" err="1"/>
              <a:t>uObject</a:t>
            </a:r>
            <a:r>
              <a:rPr lang="en-US" altLang="ko-KR" dirty="0"/>
              <a:t>,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</a:t>
            </a:r>
            <a:r>
              <a:rPr lang="en-US" altLang="ko-KR" dirty="0" err="1"/>
              <a:t>modeEnum</a:t>
            </a:r>
            <a:r>
              <a:rPr lang="en-US" altLang="ko-KR" dirty="0"/>
              <a:t>, Type </a:t>
            </a:r>
            <a:r>
              <a:rPr lang="en-US" altLang="ko-KR" dirty="0" err="1"/>
              <a:t>argumentType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return (</a:t>
            </a:r>
            <a:r>
              <a:rPr lang="en-US" altLang="ko-KR" dirty="0" err="1"/>
              <a:t>MethodInfo</a:t>
            </a:r>
            <a:r>
              <a:rPr lang="en-US" altLang="ko-KR" dirty="0"/>
              <a:t>)</a:t>
            </a:r>
            <a:r>
              <a:rPr lang="en-US" altLang="ko-KR" dirty="0" err="1"/>
              <a:t>findMethod.Invoke</a:t>
            </a:r>
            <a:r>
              <a:rPr lang="en-US" altLang="ko-KR" dirty="0"/>
              <a:t>(</a:t>
            </a:r>
            <a:r>
              <a:rPr lang="en-US" altLang="ko-KR" dirty="0" err="1"/>
              <a:t>dummyEvent</a:t>
            </a:r>
            <a:r>
              <a:rPr lang="en-US" altLang="ko-KR" dirty="0"/>
              <a:t>, new object[] { </a:t>
            </a:r>
            <a:r>
              <a:rPr lang="en-US" altLang="ko-KR" dirty="0" err="1"/>
              <a:t>methodName</a:t>
            </a:r>
            <a:r>
              <a:rPr lang="en-US" altLang="ko-KR" dirty="0"/>
              <a:t>, </a:t>
            </a:r>
            <a:r>
              <a:rPr lang="en-US" altLang="ko-KR" dirty="0" err="1"/>
              <a:t>uObject</a:t>
            </a:r>
            <a:r>
              <a:rPr lang="en-US" altLang="ko-KR" dirty="0"/>
              <a:t>, </a:t>
            </a:r>
            <a:r>
              <a:rPr lang="en-US" altLang="ko-KR" dirty="0" err="1"/>
              <a:t>modeEnum</a:t>
            </a:r>
            <a:r>
              <a:rPr lang="en-US" altLang="ko-KR" dirty="0"/>
              <a:t>, </a:t>
            </a:r>
            <a:r>
              <a:rPr lang="en-US" altLang="ko-KR" dirty="0" err="1"/>
              <a:t>argumentType</a:t>
            </a:r>
            <a:r>
              <a:rPr lang="en-US" altLang="ko-KR" dirty="0"/>
              <a:t> });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</a:t>
            </a:r>
            <a:r>
              <a:rPr lang="en-US" altLang="ko-KR" dirty="0" err="1"/>
              <a:t>GenericMenu</a:t>
            </a:r>
            <a:r>
              <a:rPr lang="en-US" altLang="ko-KR" dirty="0"/>
              <a:t> </a:t>
            </a:r>
            <a:r>
              <a:rPr lang="en-US" altLang="ko-KR" dirty="0" err="1"/>
              <a:t>BuildPopupList</a:t>
            </a:r>
            <a:r>
              <a:rPr lang="en-US" altLang="ko-KR" dirty="0"/>
              <a:t>(</a:t>
            </a:r>
            <a:r>
              <a:rPr lang="en-US" altLang="ko-KR" dirty="0" err="1"/>
              <a:t>UnityEngine.Object</a:t>
            </a:r>
            <a:r>
              <a:rPr lang="en-US" altLang="ko-KR" dirty="0"/>
              <a:t> target, </a:t>
            </a:r>
            <a:r>
              <a:rPr lang="en-US" altLang="ko-KR" dirty="0" err="1"/>
              <a:t>UnityEventBase</a:t>
            </a:r>
            <a:r>
              <a:rPr lang="en-US" altLang="ko-KR" dirty="0"/>
              <a:t> </a:t>
            </a:r>
            <a:r>
              <a:rPr lang="en-US" altLang="ko-KR" dirty="0" err="1"/>
              <a:t>dummyEvent</a:t>
            </a:r>
            <a:r>
              <a:rPr lang="en-US" altLang="ko-KR" dirty="0"/>
              <a:t>, </a:t>
            </a:r>
            <a:r>
              <a:rPr lang="en-US" altLang="ko-KR" dirty="0" err="1"/>
              <a:t>SerializedProperty</a:t>
            </a:r>
            <a:r>
              <a:rPr lang="en-US" altLang="ko-KR" dirty="0"/>
              <a:t> listener)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var target1 = target;</a:t>
            </a:r>
          </a:p>
          <a:p>
            <a:r>
              <a:rPr lang="en-US" altLang="ko-KR" dirty="0"/>
              <a:t>        if (target1 is Component)</a:t>
            </a:r>
          </a:p>
          <a:p>
            <a:r>
              <a:rPr lang="en-US" altLang="ko-KR" dirty="0"/>
              <a:t>            target1 = (target as Component).</a:t>
            </a:r>
            <a:r>
              <a:rPr lang="en-US" altLang="ko-KR" dirty="0" err="1"/>
              <a:t>gameObject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propertyRelative</a:t>
            </a:r>
            <a:r>
              <a:rPr lang="en-US" altLang="ko-KR" dirty="0"/>
              <a:t> = </a:t>
            </a:r>
            <a:r>
              <a:rPr lang="en-US" altLang="ko-KR" dirty="0" err="1"/>
              <a:t>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m_MethodName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menu = new </a:t>
            </a:r>
            <a:r>
              <a:rPr lang="en-US" altLang="ko-KR" dirty="0" err="1"/>
              <a:t>GenericMenu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menu.AddItem</a:t>
            </a:r>
            <a:r>
              <a:rPr lang="en-US" altLang="ko-KR" dirty="0"/>
              <a:t>(new </a:t>
            </a:r>
            <a:r>
              <a:rPr lang="en-US" altLang="ko-KR" dirty="0" err="1"/>
              <a:t>GUIContent</a:t>
            </a:r>
            <a:r>
              <a:rPr lang="en-US" altLang="ko-KR" dirty="0"/>
              <a:t>("No Function"), </a:t>
            </a:r>
            <a:r>
              <a:rPr lang="en-US" altLang="ko-KR" dirty="0" err="1"/>
              <a:t>string.IsNullOrEmpty</a:t>
            </a:r>
            <a:r>
              <a:rPr lang="en-US" altLang="ko-KR" dirty="0"/>
              <a:t>(</a:t>
            </a:r>
            <a:r>
              <a:rPr lang="en-US" altLang="ko-KR" dirty="0" err="1"/>
              <a:t>propertyRelative.stringValue</a:t>
            </a:r>
            <a:r>
              <a:rPr lang="en-US" altLang="ko-KR" dirty="0"/>
              <a:t>), new GenericMenu.MenuFunction2(</a:t>
            </a:r>
            <a:r>
              <a:rPr lang="en-US" altLang="ko-KR" dirty="0" err="1"/>
              <a:t>ClearEventFunction</a:t>
            </a:r>
            <a:r>
              <a:rPr lang="en-US" altLang="ko-KR" dirty="0"/>
              <a:t>), new </a:t>
            </a:r>
            <a:r>
              <a:rPr lang="en-US" altLang="ko-KR" dirty="0" err="1"/>
              <a:t>UnityEventFunction</a:t>
            </a:r>
            <a:r>
              <a:rPr lang="en-US" altLang="ko-KR" dirty="0"/>
              <a:t>(listener, null, null, </a:t>
            </a:r>
            <a:r>
              <a:rPr lang="en-US" altLang="ko-KR" dirty="0" err="1"/>
              <a:t>PersistentListenerMode.EventDefined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        if (target1 == null)</a:t>
            </a:r>
          </a:p>
          <a:p>
            <a:r>
              <a:rPr lang="en-US" altLang="ko-KR" dirty="0"/>
              <a:t>            return menu;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menu.AddSeparator</a:t>
            </a:r>
            <a:r>
              <a:rPr lang="en-US" altLang="ko-KR" dirty="0"/>
              <a:t>(</a:t>
            </a:r>
            <a:r>
              <a:rPr lang="en-US" altLang="ko-KR" dirty="0" err="1"/>
              <a:t>string.Empty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var array = ((</a:t>
            </a:r>
            <a:r>
              <a:rPr lang="en-US" altLang="ko-KR" dirty="0" err="1"/>
              <a:t>IEnumerable</a:t>
            </a:r>
            <a:r>
              <a:rPr lang="en-US" altLang="ko-KR" dirty="0"/>
              <a:t>&lt;</a:t>
            </a:r>
            <a:r>
              <a:rPr lang="en-US" altLang="ko-KR" dirty="0" err="1"/>
              <a:t>ParameterInfo</a:t>
            </a:r>
            <a:r>
              <a:rPr lang="en-US" altLang="ko-KR" dirty="0"/>
              <a:t>&gt;)</a:t>
            </a:r>
            <a:r>
              <a:rPr lang="en-US" altLang="ko-KR" dirty="0" err="1"/>
              <a:t>dummyEvent.GetType</a:t>
            </a:r>
            <a:r>
              <a:rPr lang="en-US" altLang="ko-KR" dirty="0"/>
              <a:t>().</a:t>
            </a:r>
            <a:r>
              <a:rPr lang="en-US" altLang="ko-KR" dirty="0" err="1"/>
              <a:t>GetMethod</a:t>
            </a:r>
            <a:r>
              <a:rPr lang="en-US" altLang="ko-KR" dirty="0"/>
              <a:t>("Invoke").</a:t>
            </a:r>
            <a:r>
              <a:rPr lang="en-US" altLang="ko-KR" dirty="0" err="1"/>
              <a:t>GetParameters</a:t>
            </a:r>
            <a:r>
              <a:rPr lang="en-US" altLang="ko-KR" dirty="0"/>
              <a:t>()).Select(x =&gt; </a:t>
            </a:r>
            <a:r>
              <a:rPr lang="en-US" altLang="ko-KR" dirty="0" err="1"/>
              <a:t>x.ParameterType</a:t>
            </a:r>
            <a:r>
              <a:rPr lang="en-US" altLang="ko-KR" dirty="0"/>
              <a:t>).</a:t>
            </a:r>
            <a:r>
              <a:rPr lang="en-US" altLang="ko-KR" dirty="0" err="1"/>
              <a:t>ToArray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GeneratePopUpForType</a:t>
            </a:r>
            <a:r>
              <a:rPr lang="en-US" altLang="ko-KR" dirty="0"/>
              <a:t>(menu, target1, false, listener, array);</a:t>
            </a:r>
          </a:p>
          <a:p>
            <a:r>
              <a:rPr lang="en-US" altLang="ko-KR" dirty="0"/>
              <a:t>        if (target1 is </a:t>
            </a:r>
            <a:r>
              <a:rPr lang="en-US" altLang="ko-KR" dirty="0" err="1"/>
              <a:t>GameObject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var components = (target1 as </a:t>
            </a:r>
            <a:r>
              <a:rPr lang="en-US" altLang="ko-KR" dirty="0" err="1"/>
              <a:t>GameObject</a:t>
            </a:r>
            <a:r>
              <a:rPr lang="en-US" altLang="ko-KR" dirty="0"/>
              <a:t>).</a:t>
            </a:r>
            <a:r>
              <a:rPr lang="en-US" altLang="ko-KR" dirty="0" err="1"/>
              <a:t>GetComponents</a:t>
            </a:r>
            <a:r>
              <a:rPr lang="en-US" altLang="ko-KR" dirty="0"/>
              <a:t>&lt;Component&gt;();</a:t>
            </a:r>
          </a:p>
          <a:p>
            <a:r>
              <a:rPr lang="en-US" altLang="ko-KR" dirty="0"/>
              <a:t>            var list = ((</a:t>
            </a:r>
            <a:r>
              <a:rPr lang="en-US" altLang="ko-KR" dirty="0" err="1"/>
              <a:t>IEnumerable</a:t>
            </a:r>
            <a:r>
              <a:rPr lang="en-US" altLang="ko-KR" dirty="0"/>
              <a:t>&lt;Component&gt;)components).Where(c =&gt; c != null).Select(c =&gt; </a:t>
            </a:r>
            <a:r>
              <a:rPr lang="en-US" altLang="ko-KR" dirty="0" err="1"/>
              <a:t>c.GetType</a:t>
            </a:r>
            <a:r>
              <a:rPr lang="en-US" altLang="ko-KR" dirty="0"/>
              <a:t>().Name).</a:t>
            </a:r>
            <a:r>
              <a:rPr lang="en-US" altLang="ko-KR" dirty="0" err="1"/>
              <a:t>GroupBy</a:t>
            </a:r>
            <a:r>
              <a:rPr lang="en-US" altLang="ko-KR" dirty="0"/>
              <a:t>(x =&gt; x).Where(g =&gt; </a:t>
            </a:r>
            <a:r>
              <a:rPr lang="en-US" altLang="ko-KR" dirty="0" err="1"/>
              <a:t>g.Count</a:t>
            </a:r>
            <a:r>
              <a:rPr lang="en-US" altLang="ko-KR" dirty="0"/>
              <a:t>() &gt; 1).Select(g =&gt; </a:t>
            </a:r>
            <a:r>
              <a:rPr lang="en-US" altLang="ko-KR" dirty="0" err="1"/>
              <a:t>g.Key</a:t>
            </a:r>
            <a:r>
              <a:rPr lang="en-US" altLang="ko-KR" dirty="0"/>
              <a:t>).</a:t>
            </a:r>
            <a:r>
              <a:rPr lang="en-US" altLang="ko-KR" dirty="0" err="1"/>
              <a:t>ToList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foreach (var component in components)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if (!(component == null))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GeneratePopUpForType</a:t>
            </a:r>
            <a:r>
              <a:rPr lang="en-US" altLang="ko-KR" dirty="0"/>
              <a:t>(menu, component, </a:t>
            </a:r>
            <a:r>
              <a:rPr lang="en-US" altLang="ko-KR" dirty="0" err="1"/>
              <a:t>list.Contains</a:t>
            </a:r>
            <a:r>
              <a:rPr lang="en-US" altLang="ko-KR" dirty="0"/>
              <a:t>(</a:t>
            </a:r>
            <a:r>
              <a:rPr lang="en-US" altLang="ko-KR" dirty="0" err="1"/>
              <a:t>component.GetType</a:t>
            </a:r>
            <a:r>
              <a:rPr lang="en-US" altLang="ko-KR" dirty="0"/>
              <a:t>().Name), listener, array);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return menu;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void </a:t>
            </a:r>
            <a:r>
              <a:rPr lang="en-US" altLang="ko-KR" dirty="0" err="1"/>
              <a:t>GeneratePopUpForType</a:t>
            </a:r>
            <a:r>
              <a:rPr lang="en-US" altLang="ko-KR" dirty="0"/>
              <a:t>(</a:t>
            </a:r>
            <a:r>
              <a:rPr lang="en-US" altLang="ko-KR" dirty="0" err="1"/>
              <a:t>GenericMenu</a:t>
            </a:r>
            <a:r>
              <a:rPr lang="en-US" altLang="ko-KR" dirty="0"/>
              <a:t> menu, </a:t>
            </a:r>
            <a:r>
              <a:rPr lang="en-US" altLang="ko-KR" dirty="0" err="1"/>
              <a:t>UnityEngine.Object</a:t>
            </a:r>
            <a:r>
              <a:rPr lang="en-US" altLang="ko-KR" dirty="0"/>
              <a:t> target, bool </a:t>
            </a:r>
            <a:r>
              <a:rPr lang="en-US" altLang="ko-KR" dirty="0" err="1"/>
              <a:t>useFullTargetName</a:t>
            </a:r>
            <a:r>
              <a:rPr lang="en-US" altLang="ko-KR" dirty="0"/>
              <a:t>, </a:t>
            </a:r>
            <a:r>
              <a:rPr lang="en-US" altLang="ko-KR" dirty="0" err="1"/>
              <a:t>SerializedProperty</a:t>
            </a:r>
            <a:r>
              <a:rPr lang="en-US" altLang="ko-KR" dirty="0"/>
              <a:t> listener, Type[] </a:t>
            </a:r>
            <a:r>
              <a:rPr lang="en-US" altLang="ko-KR" dirty="0" err="1"/>
              <a:t>delegateArgumentsTypes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var methods = new List&lt;</a:t>
            </a:r>
            <a:r>
              <a:rPr lang="en-US" altLang="ko-KR" dirty="0" err="1"/>
              <a:t>ValidMethodMap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        string </a:t>
            </a:r>
            <a:r>
              <a:rPr lang="en-US" altLang="ko-KR" dirty="0" err="1"/>
              <a:t>targetName</a:t>
            </a:r>
            <a:r>
              <a:rPr lang="en-US" altLang="ko-KR" dirty="0"/>
              <a:t> = !</a:t>
            </a:r>
            <a:r>
              <a:rPr lang="en-US" altLang="ko-KR" dirty="0" err="1"/>
              <a:t>useFullTargetName</a:t>
            </a:r>
            <a:r>
              <a:rPr lang="en-US" altLang="ko-KR" dirty="0"/>
              <a:t> ? </a:t>
            </a:r>
            <a:r>
              <a:rPr lang="en-US" altLang="ko-KR" dirty="0" err="1"/>
              <a:t>target.GetType</a:t>
            </a:r>
            <a:r>
              <a:rPr lang="en-US" altLang="ko-KR" dirty="0"/>
              <a:t>().Name : </a:t>
            </a:r>
            <a:r>
              <a:rPr lang="en-US" altLang="ko-KR" dirty="0" err="1"/>
              <a:t>target.GetType</a:t>
            </a:r>
            <a:r>
              <a:rPr lang="en-US" altLang="ko-KR" dirty="0"/>
              <a:t>().</a:t>
            </a:r>
            <a:r>
              <a:rPr lang="en-US" altLang="ko-KR" dirty="0" err="1"/>
              <a:t>FullName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bool flag = false;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delegateArgumentsTypes.Length</a:t>
            </a:r>
            <a:r>
              <a:rPr lang="en-US" altLang="ko-KR" dirty="0"/>
              <a:t> != 0)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GetMethodsForTargetAndMode</a:t>
            </a:r>
            <a:r>
              <a:rPr lang="en-US" altLang="ko-KR" dirty="0"/>
              <a:t>(target, </a:t>
            </a:r>
            <a:r>
              <a:rPr lang="en-US" altLang="ko-KR" dirty="0" err="1"/>
              <a:t>delegateArgumentsTypes</a:t>
            </a:r>
            <a:r>
              <a:rPr lang="en-US" altLang="ko-KR" dirty="0"/>
              <a:t>, methods, </a:t>
            </a:r>
            <a:r>
              <a:rPr lang="en-US" altLang="ko-KR" dirty="0" err="1"/>
              <a:t>PersistentListenerMode.EventDefined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methods.Count</a:t>
            </a:r>
            <a:r>
              <a:rPr lang="en-US" altLang="ko-KR" dirty="0"/>
              <a:t> &gt; 0)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menu.AddDisabledItem</a:t>
            </a:r>
            <a:r>
              <a:rPr lang="en-US" altLang="ko-KR" dirty="0"/>
              <a:t>(new </a:t>
            </a:r>
            <a:r>
              <a:rPr lang="en-US" altLang="ko-KR" dirty="0" err="1"/>
              <a:t>GUIContent</a:t>
            </a:r>
            <a:r>
              <a:rPr lang="en-US" altLang="ko-KR" dirty="0"/>
              <a:t>(</a:t>
            </a:r>
            <a:r>
              <a:rPr lang="en-US" altLang="ko-KR" dirty="0" err="1"/>
              <a:t>targetName</a:t>
            </a:r>
            <a:r>
              <a:rPr lang="en-US" altLang="ko-KR" dirty="0"/>
              <a:t> + "/Dynamic " + </a:t>
            </a:r>
            <a:r>
              <a:rPr lang="en-US" altLang="ko-KR" dirty="0" err="1"/>
              <a:t>string.Join</a:t>
            </a:r>
            <a:r>
              <a:rPr lang="en-US" altLang="ko-KR" dirty="0"/>
              <a:t>(", ", ((</a:t>
            </a:r>
            <a:r>
              <a:rPr lang="en-US" altLang="ko-KR" dirty="0" err="1"/>
              <a:t>IEnumerable</a:t>
            </a:r>
            <a:r>
              <a:rPr lang="en-US" altLang="ko-KR" dirty="0"/>
              <a:t>&lt;Type&gt;)</a:t>
            </a:r>
            <a:r>
              <a:rPr lang="en-US" altLang="ko-KR" dirty="0" err="1"/>
              <a:t>delegateArgumentsTypes</a:t>
            </a:r>
            <a:r>
              <a:rPr lang="en-US" altLang="ko-KR" dirty="0"/>
              <a:t>).Select(e =&gt; </a:t>
            </a:r>
            <a:r>
              <a:rPr lang="en-US" altLang="ko-KR" dirty="0" err="1"/>
              <a:t>GetTypeName</a:t>
            </a:r>
            <a:r>
              <a:rPr lang="en-US" altLang="ko-KR" dirty="0"/>
              <a:t>(e)).</a:t>
            </a:r>
            <a:r>
              <a:rPr lang="en-US" altLang="ko-KR" dirty="0" err="1"/>
              <a:t>ToArray</a:t>
            </a:r>
            <a:r>
              <a:rPr lang="en-US" altLang="ko-KR" dirty="0"/>
              <a:t>())));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AddMethodsToMenu</a:t>
            </a:r>
            <a:r>
              <a:rPr lang="en-US" altLang="ko-KR" dirty="0"/>
              <a:t>(menu, listener, methods, </a:t>
            </a:r>
            <a:r>
              <a:rPr lang="en-US" altLang="ko-KR" dirty="0" err="1"/>
              <a:t>targetName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flag = true;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methods.Clear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GetMethodsForTargetAndMode</a:t>
            </a:r>
            <a:r>
              <a:rPr lang="en-US" altLang="ko-KR" dirty="0"/>
              <a:t>(target, new Type[1] { </a:t>
            </a:r>
            <a:r>
              <a:rPr lang="en-US" altLang="ko-KR" dirty="0" err="1"/>
              <a:t>typeof</a:t>
            </a:r>
            <a:r>
              <a:rPr lang="en-US" altLang="ko-KR" dirty="0"/>
              <a:t>(float) }, methods, </a:t>
            </a:r>
            <a:r>
              <a:rPr lang="en-US" altLang="ko-KR" dirty="0" err="1"/>
              <a:t>PersistentListenerMode.Float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GetMethodsForTargetAndMode</a:t>
            </a:r>
            <a:r>
              <a:rPr lang="en-US" altLang="ko-KR" dirty="0"/>
              <a:t>(target, new Type[1] { </a:t>
            </a:r>
            <a:r>
              <a:rPr lang="en-US" altLang="ko-KR" dirty="0" err="1"/>
              <a:t>typeof</a:t>
            </a:r>
            <a:r>
              <a:rPr lang="en-US" altLang="ko-KR" dirty="0"/>
              <a:t>(int) }, methods, </a:t>
            </a:r>
            <a:r>
              <a:rPr lang="en-US" altLang="ko-KR" dirty="0" err="1"/>
              <a:t>PersistentListenerMode.Int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GetMethodsForTargetAndMode</a:t>
            </a:r>
            <a:r>
              <a:rPr lang="en-US" altLang="ko-KR" dirty="0"/>
              <a:t>(target, new Type[1] { </a:t>
            </a:r>
            <a:r>
              <a:rPr lang="en-US" altLang="ko-KR" dirty="0" err="1"/>
              <a:t>typeof</a:t>
            </a:r>
            <a:r>
              <a:rPr lang="en-US" altLang="ko-KR" dirty="0"/>
              <a:t>(string) }, methods, </a:t>
            </a:r>
            <a:r>
              <a:rPr lang="en-US" altLang="ko-KR" dirty="0" err="1"/>
              <a:t>PersistentListenerMode.String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GetMethodsForTargetAndMode</a:t>
            </a:r>
            <a:r>
              <a:rPr lang="en-US" altLang="ko-KR" dirty="0"/>
              <a:t>(target, new Type[1] { </a:t>
            </a:r>
            <a:r>
              <a:rPr lang="en-US" altLang="ko-KR" dirty="0" err="1"/>
              <a:t>typeof</a:t>
            </a:r>
            <a:r>
              <a:rPr lang="en-US" altLang="ko-KR" dirty="0"/>
              <a:t>(bool) }, methods, </a:t>
            </a:r>
            <a:r>
              <a:rPr lang="en-US" altLang="ko-KR" dirty="0" err="1"/>
              <a:t>PersistentListenerMode.Bool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GetMethodsForTargetAndMode</a:t>
            </a:r>
            <a:r>
              <a:rPr lang="en-US" altLang="ko-KR" dirty="0"/>
              <a:t>(target, new Type[1] {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UnityEngine.Object</a:t>
            </a:r>
            <a:r>
              <a:rPr lang="en-US" altLang="ko-KR" dirty="0"/>
              <a:t>) }, methods, </a:t>
            </a:r>
            <a:r>
              <a:rPr lang="en-US" altLang="ko-KR" dirty="0" err="1"/>
              <a:t>PersistentListenerMode.Object</a:t>
            </a:r>
            <a:r>
              <a:rPr lang="en-US" altLang="ko-KR" dirty="0"/>
              <a:t>, true);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GetMethodsForTargetAndMode</a:t>
            </a:r>
            <a:r>
              <a:rPr lang="en-US" altLang="ko-KR" dirty="0"/>
              <a:t>(target, new Type[0], methods, </a:t>
            </a:r>
            <a:r>
              <a:rPr lang="en-US" altLang="ko-KR" dirty="0" err="1"/>
              <a:t>PersistentListenerMode.Void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methods.Count</a:t>
            </a:r>
            <a:r>
              <a:rPr lang="en-US" altLang="ko-KR" dirty="0"/>
              <a:t> &lt;= 0)</a:t>
            </a:r>
          </a:p>
          <a:p>
            <a:r>
              <a:rPr lang="en-US" altLang="ko-KR" dirty="0"/>
              <a:t>            return;</a:t>
            </a:r>
          </a:p>
          <a:p>
            <a:r>
              <a:rPr lang="en-US" altLang="ko-KR" dirty="0"/>
              <a:t>        if (flag)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menu.AddItem</a:t>
            </a:r>
            <a:r>
              <a:rPr lang="en-US" altLang="ko-KR" dirty="0"/>
              <a:t>(new </a:t>
            </a:r>
            <a:r>
              <a:rPr lang="en-US" altLang="ko-KR" dirty="0" err="1"/>
              <a:t>GUIContent</a:t>
            </a:r>
            <a:r>
              <a:rPr lang="en-US" altLang="ko-KR" dirty="0"/>
              <a:t>(</a:t>
            </a:r>
            <a:r>
              <a:rPr lang="en-US" altLang="ko-KR" dirty="0" err="1"/>
              <a:t>targetName</a:t>
            </a:r>
            <a:r>
              <a:rPr lang="en-US" altLang="ko-KR" dirty="0"/>
              <a:t> + "/ "), false, null);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delegateArgumentsTypes.Length</a:t>
            </a:r>
            <a:r>
              <a:rPr lang="en-US" altLang="ko-KR" dirty="0"/>
              <a:t> != 0)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menu.AddDisabledItem</a:t>
            </a:r>
            <a:r>
              <a:rPr lang="en-US" altLang="ko-KR" dirty="0"/>
              <a:t>(new </a:t>
            </a:r>
            <a:r>
              <a:rPr lang="en-US" altLang="ko-KR" dirty="0" err="1"/>
              <a:t>GUIContent</a:t>
            </a:r>
            <a:r>
              <a:rPr lang="en-US" altLang="ko-KR" dirty="0"/>
              <a:t>(</a:t>
            </a:r>
            <a:r>
              <a:rPr lang="en-US" altLang="ko-KR" dirty="0" err="1"/>
              <a:t>targetName</a:t>
            </a:r>
            <a:r>
              <a:rPr lang="en-US" altLang="ko-KR" dirty="0"/>
              <a:t> + "/Static Parameters"));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AddMethodsToMenu</a:t>
            </a:r>
            <a:r>
              <a:rPr lang="en-US" altLang="ko-KR" dirty="0"/>
              <a:t>(menu, listener, methods, </a:t>
            </a:r>
            <a:r>
              <a:rPr lang="en-US" altLang="ko-KR" dirty="0" err="1"/>
              <a:t>targetName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void </a:t>
            </a:r>
            <a:r>
              <a:rPr lang="en-US" altLang="ko-KR" dirty="0" err="1"/>
              <a:t>AddMethodsToMenu</a:t>
            </a:r>
            <a:r>
              <a:rPr lang="en-US" altLang="ko-KR" dirty="0"/>
              <a:t>(</a:t>
            </a:r>
            <a:r>
              <a:rPr lang="en-US" altLang="ko-KR" dirty="0" err="1"/>
              <a:t>GenericMenu</a:t>
            </a:r>
            <a:r>
              <a:rPr lang="en-US" altLang="ko-KR" dirty="0"/>
              <a:t> menu, </a:t>
            </a:r>
            <a:r>
              <a:rPr lang="en-US" altLang="ko-KR" dirty="0" err="1"/>
              <a:t>SerializedProperty</a:t>
            </a:r>
            <a:r>
              <a:rPr lang="en-US" altLang="ko-KR" dirty="0"/>
              <a:t> listener, List&lt;</a:t>
            </a:r>
            <a:r>
              <a:rPr lang="en-US" altLang="ko-KR" dirty="0" err="1"/>
              <a:t>ValidMethodMap</a:t>
            </a:r>
            <a:r>
              <a:rPr lang="en-US" altLang="ko-KR" dirty="0"/>
              <a:t>&gt; methods, string </a:t>
            </a:r>
            <a:r>
              <a:rPr lang="en-US" altLang="ko-KR" dirty="0" err="1"/>
              <a:t>targetName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foreach (var method in </a:t>
            </a:r>
            <a:r>
              <a:rPr lang="en-US" altLang="ko-KR" dirty="0" err="1"/>
              <a:t>methods.OrderBy</a:t>
            </a:r>
            <a:r>
              <a:rPr lang="en-US" altLang="ko-KR" dirty="0"/>
              <a:t>(e =&gt; </a:t>
            </a:r>
            <a:r>
              <a:rPr lang="en-US" altLang="ko-KR" dirty="0" err="1"/>
              <a:t>e.methodInfo.Name.StartsWith</a:t>
            </a:r>
            <a:r>
              <a:rPr lang="en-US" altLang="ko-KR" dirty="0"/>
              <a:t>("set_") ? 0 : 1).</a:t>
            </a:r>
            <a:r>
              <a:rPr lang="en-US" altLang="ko-KR" dirty="0" err="1"/>
              <a:t>ThenBy</a:t>
            </a:r>
            <a:r>
              <a:rPr lang="en-US" altLang="ko-KR" dirty="0"/>
              <a:t>(e =&gt; </a:t>
            </a:r>
            <a:r>
              <a:rPr lang="en-US" altLang="ko-KR" dirty="0" err="1"/>
              <a:t>e.methodInfo.Name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AddFunctionsForScript</a:t>
            </a:r>
            <a:r>
              <a:rPr lang="en-US" altLang="ko-KR" dirty="0"/>
              <a:t>(menu, listener, method, </a:t>
            </a:r>
            <a:r>
              <a:rPr lang="en-US" altLang="ko-KR" dirty="0" err="1"/>
              <a:t>targetName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void </a:t>
            </a:r>
            <a:r>
              <a:rPr lang="en-US" altLang="ko-KR" dirty="0" err="1"/>
              <a:t>GetMethodsForTargetAndMode</a:t>
            </a:r>
            <a:r>
              <a:rPr lang="en-US" altLang="ko-KR" dirty="0"/>
              <a:t>(</a:t>
            </a:r>
            <a:r>
              <a:rPr lang="en-US" altLang="ko-KR" dirty="0" err="1"/>
              <a:t>UnityEngine.Object</a:t>
            </a:r>
            <a:r>
              <a:rPr lang="en-US" altLang="ko-KR" dirty="0"/>
              <a:t> target, Type[] </a:t>
            </a:r>
            <a:r>
              <a:rPr lang="en-US" altLang="ko-KR" dirty="0" err="1"/>
              <a:t>delegateArgumentsTypes</a:t>
            </a:r>
            <a:r>
              <a:rPr lang="en-US" altLang="ko-KR" dirty="0"/>
              <a:t>, List&lt;</a:t>
            </a:r>
            <a:r>
              <a:rPr lang="en-US" altLang="ko-KR" dirty="0" err="1"/>
              <a:t>ValidMethodMap</a:t>
            </a:r>
            <a:r>
              <a:rPr lang="en-US" altLang="ko-KR" dirty="0"/>
              <a:t>&gt; methods,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mode, bool </a:t>
            </a:r>
            <a:r>
              <a:rPr lang="en-US" altLang="ko-KR" dirty="0" err="1"/>
              <a:t>allowSubclasses</a:t>
            </a:r>
            <a:r>
              <a:rPr lang="en-US" altLang="ko-KR" dirty="0"/>
              <a:t> = false)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methodMaps</a:t>
            </a:r>
            <a:r>
              <a:rPr lang="en-US" altLang="ko-KR" dirty="0"/>
              <a:t> = </a:t>
            </a:r>
            <a:r>
              <a:rPr lang="en-US" altLang="ko-KR" dirty="0" err="1"/>
              <a:t>CalculateMethodMap</a:t>
            </a:r>
            <a:r>
              <a:rPr lang="en-US" altLang="ko-KR" dirty="0"/>
              <a:t>(target, </a:t>
            </a:r>
            <a:r>
              <a:rPr lang="en-US" altLang="ko-KR" dirty="0" err="1"/>
              <a:t>delegateArgumentsTypes</a:t>
            </a:r>
            <a:r>
              <a:rPr lang="en-US" altLang="ko-KR" dirty="0"/>
              <a:t>, </a:t>
            </a:r>
            <a:r>
              <a:rPr lang="en-US" altLang="ko-KR" dirty="0" err="1"/>
              <a:t>allowSubclasses</a:t>
            </a:r>
            <a:r>
              <a:rPr lang="en-US" altLang="ko-KR" dirty="0"/>
              <a:t>).</a:t>
            </a:r>
            <a:r>
              <a:rPr lang="en-US" altLang="ko-KR" dirty="0" err="1"/>
              <a:t>ToArray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methodMaps.Length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methodMaps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].mode = mode;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methods.Add</a:t>
            </a:r>
            <a:r>
              <a:rPr lang="en-US" altLang="ko-KR" dirty="0"/>
              <a:t>(</a:t>
            </a:r>
            <a:r>
              <a:rPr lang="en-US" altLang="ko-KR" dirty="0" err="1"/>
              <a:t>methodMaps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void </a:t>
            </a:r>
            <a:r>
              <a:rPr lang="en-US" altLang="ko-KR" dirty="0" err="1"/>
              <a:t>AddFunctionsForScript</a:t>
            </a:r>
            <a:r>
              <a:rPr lang="en-US" altLang="ko-KR" dirty="0"/>
              <a:t>(</a:t>
            </a:r>
            <a:r>
              <a:rPr lang="en-US" altLang="ko-KR" dirty="0" err="1"/>
              <a:t>GenericMenu</a:t>
            </a:r>
            <a:r>
              <a:rPr lang="en-US" altLang="ko-KR" dirty="0"/>
              <a:t> menu, </a:t>
            </a:r>
            <a:r>
              <a:rPr lang="en-US" altLang="ko-KR" dirty="0" err="1"/>
              <a:t>SerializedProperty</a:t>
            </a:r>
            <a:r>
              <a:rPr lang="en-US" altLang="ko-KR" dirty="0"/>
              <a:t> listener, </a:t>
            </a:r>
            <a:r>
              <a:rPr lang="en-US" altLang="ko-KR" dirty="0" err="1"/>
              <a:t>ValidMethodMap</a:t>
            </a:r>
            <a:r>
              <a:rPr lang="en-US" altLang="ko-KR" dirty="0"/>
              <a:t> method, string </a:t>
            </a:r>
            <a:r>
              <a:rPr lang="en-US" altLang="ko-KR" dirty="0" err="1"/>
              <a:t>targetName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var mode1 = </a:t>
            </a:r>
            <a:r>
              <a:rPr lang="en-US" altLang="ko-KR" dirty="0" err="1"/>
              <a:t>method.mode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objectReferenceValue</a:t>
            </a:r>
            <a:r>
              <a:rPr lang="en-US" altLang="ko-KR" dirty="0"/>
              <a:t> = </a:t>
            </a:r>
            <a:r>
              <a:rPr lang="en-US" altLang="ko-KR" dirty="0" err="1"/>
              <a:t>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m_Target</a:t>
            </a:r>
            <a:r>
              <a:rPr lang="en-US" altLang="ko-KR" dirty="0"/>
              <a:t>").</a:t>
            </a:r>
            <a:r>
              <a:rPr lang="en-US" altLang="ko-KR" dirty="0" err="1"/>
              <a:t>objectReferenceValue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stringValue</a:t>
            </a:r>
            <a:r>
              <a:rPr lang="en-US" altLang="ko-KR" dirty="0"/>
              <a:t> = </a:t>
            </a:r>
            <a:r>
              <a:rPr lang="en-US" altLang="ko-KR" dirty="0" err="1"/>
              <a:t>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m_MethodName</a:t>
            </a:r>
            <a:r>
              <a:rPr lang="en-US" altLang="ko-KR" dirty="0"/>
              <a:t>").</a:t>
            </a:r>
            <a:r>
              <a:rPr lang="en-US" altLang="ko-KR" dirty="0" err="1"/>
              <a:t>stringValue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var mode2 = </a:t>
            </a:r>
            <a:r>
              <a:rPr lang="en-US" altLang="ko-KR" dirty="0" err="1"/>
              <a:t>GetMode</a:t>
            </a:r>
            <a:r>
              <a:rPr lang="en-US" altLang="ko-KR" dirty="0"/>
              <a:t>(</a:t>
            </a:r>
            <a:r>
              <a:rPr lang="en-US" altLang="ko-KR" dirty="0" err="1"/>
              <a:t>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m_Mode</a:t>
            </a:r>
            <a:r>
              <a:rPr lang="en-US" altLang="ko-KR" dirty="0"/>
              <a:t>"));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propertyRelative</a:t>
            </a:r>
            <a:r>
              <a:rPr lang="en-US" altLang="ko-KR" dirty="0"/>
              <a:t> = </a:t>
            </a:r>
            <a:r>
              <a:rPr lang="en-US" altLang="ko-KR" dirty="0" err="1"/>
              <a:t>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m_Arguments</a:t>
            </a:r>
            <a:r>
              <a:rPr lang="en-US" altLang="ko-KR" dirty="0"/>
              <a:t>").</a:t>
            </a:r>
            <a:r>
              <a:rPr lang="en-US" altLang="ko-KR" dirty="0" err="1"/>
              <a:t>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m_ObjectArgumentAssemblyTypeName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stringBuilder</a:t>
            </a:r>
            <a:r>
              <a:rPr lang="en-US" altLang="ko-KR" dirty="0"/>
              <a:t> = new StringBuilder();</a:t>
            </a:r>
          </a:p>
          <a:p>
            <a:r>
              <a:rPr lang="en-US" altLang="ko-KR" dirty="0"/>
              <a:t>        int length = </a:t>
            </a:r>
            <a:r>
              <a:rPr lang="en-US" altLang="ko-KR" dirty="0" err="1"/>
              <a:t>method.methodInfo.GetParameters</a:t>
            </a:r>
            <a:r>
              <a:rPr lang="en-US" altLang="ko-KR" dirty="0"/>
              <a:t>().Length;</a:t>
            </a:r>
          </a:p>
          <a:p>
            <a:r>
              <a:rPr lang="en-US" altLang="ko-KR" dirty="0"/>
              <a:t>        for (int index = 0; index &lt; length; ++index)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var parameter = </a:t>
            </a:r>
            <a:r>
              <a:rPr lang="en-US" altLang="ko-KR" dirty="0" err="1"/>
              <a:t>method.methodInfo.GetParameters</a:t>
            </a:r>
            <a:r>
              <a:rPr lang="en-US" altLang="ko-KR" dirty="0"/>
              <a:t>()[index];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</a:t>
            </a:r>
            <a:r>
              <a:rPr lang="en-US" altLang="ko-KR" dirty="0" err="1"/>
              <a:t>string.Format</a:t>
            </a:r>
            <a:r>
              <a:rPr lang="en-US" altLang="ko-KR" dirty="0"/>
              <a:t>("{0}", </a:t>
            </a:r>
            <a:r>
              <a:rPr lang="en-US" altLang="ko-KR" dirty="0" err="1"/>
              <a:t>GetTypeName</a:t>
            </a:r>
            <a:r>
              <a:rPr lang="en-US" altLang="ko-KR" dirty="0"/>
              <a:t>(</a:t>
            </a:r>
            <a:r>
              <a:rPr lang="en-US" altLang="ko-KR" dirty="0" err="1"/>
              <a:t>parameter.ParameterType</a:t>
            </a:r>
            <a:r>
              <a:rPr lang="en-US" altLang="ko-KR" dirty="0"/>
              <a:t>)));</a:t>
            </a:r>
          </a:p>
          <a:p>
            <a:r>
              <a:rPr lang="en-US" altLang="ko-KR" dirty="0"/>
              <a:t>            if (index &lt; length - 1)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stringBuilder.Append</a:t>
            </a:r>
            <a:r>
              <a:rPr lang="en-US" altLang="ko-KR" dirty="0"/>
              <a:t>(", ");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var on = </a:t>
            </a:r>
            <a:r>
              <a:rPr lang="en-US" altLang="ko-KR" dirty="0" err="1"/>
              <a:t>objectReferenceValue</a:t>
            </a:r>
            <a:r>
              <a:rPr lang="en-US" altLang="ko-KR" dirty="0"/>
              <a:t> == </a:t>
            </a:r>
            <a:r>
              <a:rPr lang="en-US" altLang="ko-KR" dirty="0" err="1"/>
              <a:t>method.target</a:t>
            </a:r>
            <a:r>
              <a:rPr lang="en-US" altLang="ko-KR" dirty="0"/>
              <a:t> &amp;&amp; </a:t>
            </a:r>
            <a:r>
              <a:rPr lang="en-US" altLang="ko-KR" dirty="0" err="1"/>
              <a:t>stringValue</a:t>
            </a:r>
            <a:r>
              <a:rPr lang="en-US" altLang="ko-KR" dirty="0"/>
              <a:t> == </a:t>
            </a:r>
            <a:r>
              <a:rPr lang="en-US" altLang="ko-KR" dirty="0" err="1"/>
              <a:t>method.methodInfo.Name</a:t>
            </a:r>
            <a:r>
              <a:rPr lang="en-US" altLang="ko-KR" dirty="0"/>
              <a:t> &amp;&amp; mode1 == mode2;</a:t>
            </a:r>
          </a:p>
          <a:p>
            <a:r>
              <a:rPr lang="en-US" altLang="ko-KR" dirty="0"/>
              <a:t>        if (on &amp;&amp; mode1 == </a:t>
            </a:r>
            <a:r>
              <a:rPr lang="en-US" altLang="ko-KR" dirty="0" err="1"/>
              <a:t>PersistentListenerMode.Object</a:t>
            </a:r>
            <a:r>
              <a:rPr lang="en-US" altLang="ko-KR" dirty="0"/>
              <a:t> &amp;&amp; </a:t>
            </a:r>
            <a:r>
              <a:rPr lang="en-US" altLang="ko-KR" dirty="0" err="1"/>
              <a:t>method.methodInfo.GetParameters</a:t>
            </a:r>
            <a:r>
              <a:rPr lang="en-US" altLang="ko-KR" dirty="0"/>
              <a:t>().Length == 1)</a:t>
            </a:r>
          </a:p>
          <a:p>
            <a:r>
              <a:rPr lang="en-US" altLang="ko-KR" dirty="0"/>
              <a:t>            on &amp;= </a:t>
            </a:r>
            <a:r>
              <a:rPr lang="en-US" altLang="ko-KR" dirty="0" err="1"/>
              <a:t>method.methodInfo.GetParameters</a:t>
            </a:r>
            <a:r>
              <a:rPr lang="en-US" altLang="ko-KR" dirty="0"/>
              <a:t>()[0].</a:t>
            </a:r>
            <a:r>
              <a:rPr lang="en-US" altLang="ko-KR" dirty="0" err="1"/>
              <a:t>ParameterType.AssemblyQualifiedName</a:t>
            </a:r>
            <a:r>
              <a:rPr lang="en-US" altLang="ko-KR" dirty="0"/>
              <a:t> == </a:t>
            </a:r>
            <a:r>
              <a:rPr lang="en-US" altLang="ko-KR" dirty="0" err="1"/>
              <a:t>propertyRelative.stringValue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var </a:t>
            </a:r>
            <a:r>
              <a:rPr lang="en-US" altLang="ko-KR" dirty="0" err="1"/>
              <a:t>formattedMethodName</a:t>
            </a:r>
            <a:r>
              <a:rPr lang="en-US" altLang="ko-KR" dirty="0"/>
              <a:t> = </a:t>
            </a:r>
            <a:r>
              <a:rPr lang="en-US" altLang="ko-KR" dirty="0" err="1"/>
              <a:t>GetFormattedMethodName</a:t>
            </a:r>
            <a:r>
              <a:rPr lang="en-US" altLang="ko-KR" dirty="0"/>
              <a:t>(</a:t>
            </a:r>
            <a:r>
              <a:rPr lang="en-US" altLang="ko-KR" dirty="0" err="1"/>
              <a:t>targetName</a:t>
            </a:r>
            <a:r>
              <a:rPr lang="en-US" altLang="ko-KR" dirty="0"/>
              <a:t>, </a:t>
            </a:r>
            <a:r>
              <a:rPr lang="en-US" altLang="ko-KR" dirty="0" err="1"/>
              <a:t>method.methodInfo.Name</a:t>
            </a:r>
            <a:r>
              <a:rPr lang="en-US" altLang="ko-KR" dirty="0"/>
              <a:t>, </a:t>
            </a:r>
            <a:r>
              <a:rPr lang="en-US" altLang="ko-KR" dirty="0" err="1"/>
              <a:t>stringBuilder.ToString</a:t>
            </a:r>
            <a:r>
              <a:rPr lang="en-US" altLang="ko-KR" dirty="0"/>
              <a:t>(), mode1 == </a:t>
            </a:r>
            <a:r>
              <a:rPr lang="en-US" altLang="ko-KR" dirty="0" err="1"/>
              <a:t>PersistentListenerMode.EventDefined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menu.AddItem</a:t>
            </a:r>
            <a:r>
              <a:rPr lang="en-US" altLang="ko-KR" dirty="0"/>
              <a:t>(new </a:t>
            </a:r>
            <a:r>
              <a:rPr lang="en-US" altLang="ko-KR" dirty="0" err="1"/>
              <a:t>GUIContent</a:t>
            </a:r>
            <a:r>
              <a:rPr lang="en-US" altLang="ko-KR" dirty="0"/>
              <a:t>(</a:t>
            </a:r>
            <a:r>
              <a:rPr lang="en-US" altLang="ko-KR" dirty="0" err="1"/>
              <a:t>formattedMethodName</a:t>
            </a:r>
            <a:r>
              <a:rPr lang="en-US" altLang="ko-KR" dirty="0"/>
              <a:t>), on, new GenericMenu.MenuFunction2(</a:t>
            </a:r>
            <a:r>
              <a:rPr lang="en-US" altLang="ko-KR" dirty="0" err="1"/>
              <a:t>SetEventFunction</a:t>
            </a:r>
            <a:r>
              <a:rPr lang="en-US" altLang="ko-KR" dirty="0"/>
              <a:t>), new </a:t>
            </a:r>
            <a:r>
              <a:rPr lang="en-US" altLang="ko-KR" dirty="0" err="1"/>
              <a:t>UnityEventFunction</a:t>
            </a:r>
            <a:r>
              <a:rPr lang="en-US" altLang="ko-KR" dirty="0"/>
              <a:t>(listener, </a:t>
            </a:r>
            <a:r>
              <a:rPr lang="en-US" altLang="ko-KR" dirty="0" err="1"/>
              <a:t>method.target</a:t>
            </a:r>
            <a:r>
              <a:rPr lang="en-US" altLang="ko-KR" dirty="0"/>
              <a:t>, </a:t>
            </a:r>
            <a:r>
              <a:rPr lang="en-US" altLang="ko-KR" dirty="0" err="1"/>
              <a:t>method.methodInfo</a:t>
            </a:r>
            <a:r>
              <a:rPr lang="en-US" altLang="ko-KR" dirty="0"/>
              <a:t>, mode1));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string </a:t>
            </a:r>
            <a:r>
              <a:rPr lang="en-US" altLang="ko-KR" dirty="0" err="1"/>
              <a:t>GetTypeName</a:t>
            </a:r>
            <a:r>
              <a:rPr lang="en-US" altLang="ko-KR" dirty="0"/>
              <a:t>(Type t)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if (t == </a:t>
            </a:r>
            <a:r>
              <a:rPr lang="en-US" altLang="ko-KR" dirty="0" err="1"/>
              <a:t>typeof</a:t>
            </a:r>
            <a:r>
              <a:rPr lang="en-US" altLang="ko-KR" dirty="0"/>
              <a:t>(int))</a:t>
            </a:r>
          </a:p>
          <a:p>
            <a:r>
              <a:rPr lang="en-US" altLang="ko-KR" dirty="0"/>
              <a:t>            return "int";</a:t>
            </a:r>
          </a:p>
          <a:p>
            <a:r>
              <a:rPr lang="en-US" altLang="ko-KR" dirty="0"/>
              <a:t>        if (t == </a:t>
            </a:r>
            <a:r>
              <a:rPr lang="en-US" altLang="ko-KR" dirty="0" err="1"/>
              <a:t>typeof</a:t>
            </a:r>
            <a:r>
              <a:rPr lang="en-US" altLang="ko-KR" dirty="0"/>
              <a:t>(float))</a:t>
            </a:r>
          </a:p>
          <a:p>
            <a:r>
              <a:rPr lang="en-US" altLang="ko-KR" dirty="0"/>
              <a:t>            return "float";</a:t>
            </a:r>
          </a:p>
          <a:p>
            <a:r>
              <a:rPr lang="en-US" altLang="ko-KR" dirty="0"/>
              <a:t>        if (t == </a:t>
            </a:r>
            <a:r>
              <a:rPr lang="en-US" altLang="ko-KR" dirty="0" err="1"/>
              <a:t>typeof</a:t>
            </a:r>
            <a:r>
              <a:rPr lang="en-US" altLang="ko-KR" dirty="0"/>
              <a:t>(string))</a:t>
            </a:r>
          </a:p>
          <a:p>
            <a:r>
              <a:rPr lang="en-US" altLang="ko-KR" dirty="0"/>
              <a:t>            return "string";</a:t>
            </a:r>
          </a:p>
          <a:p>
            <a:r>
              <a:rPr lang="en-US" altLang="ko-KR" dirty="0"/>
              <a:t>        if (t == </a:t>
            </a:r>
            <a:r>
              <a:rPr lang="en-US" altLang="ko-KR" dirty="0" err="1"/>
              <a:t>typeof</a:t>
            </a:r>
            <a:r>
              <a:rPr lang="en-US" altLang="ko-KR" dirty="0"/>
              <a:t>(bool))</a:t>
            </a:r>
          </a:p>
          <a:p>
            <a:r>
              <a:rPr lang="en-US" altLang="ko-KR" dirty="0"/>
              <a:t>            return "bool";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t.Name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string </a:t>
            </a:r>
            <a:r>
              <a:rPr lang="en-US" altLang="ko-KR" dirty="0" err="1"/>
              <a:t>GetFormattedMethodName</a:t>
            </a:r>
            <a:r>
              <a:rPr lang="en-US" altLang="ko-KR" dirty="0"/>
              <a:t>(string </a:t>
            </a:r>
            <a:r>
              <a:rPr lang="en-US" altLang="ko-KR" dirty="0" err="1"/>
              <a:t>targetName</a:t>
            </a:r>
            <a:r>
              <a:rPr lang="en-US" altLang="ko-KR" dirty="0"/>
              <a:t>, string </a:t>
            </a:r>
            <a:r>
              <a:rPr lang="en-US" altLang="ko-KR" dirty="0" err="1"/>
              <a:t>methodName</a:t>
            </a:r>
            <a:r>
              <a:rPr lang="en-US" altLang="ko-KR" dirty="0"/>
              <a:t>, string </a:t>
            </a:r>
            <a:r>
              <a:rPr lang="en-US" altLang="ko-KR" dirty="0" err="1"/>
              <a:t>args</a:t>
            </a:r>
            <a:r>
              <a:rPr lang="en-US" altLang="ko-KR" dirty="0"/>
              <a:t>, bool dynamic)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if (dynamic)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methodName.StartsWith</a:t>
            </a:r>
            <a:r>
              <a:rPr lang="en-US" altLang="ko-KR" dirty="0"/>
              <a:t>("set_"))</a:t>
            </a:r>
          </a:p>
          <a:p>
            <a:r>
              <a:rPr lang="en-US" altLang="ko-KR" dirty="0"/>
              <a:t>                return </a:t>
            </a:r>
            <a:r>
              <a:rPr lang="en-US" altLang="ko-KR" dirty="0" err="1"/>
              <a:t>string.Format</a:t>
            </a:r>
            <a:r>
              <a:rPr lang="en-US" altLang="ko-KR" dirty="0"/>
              <a:t>("{0}/{1}", </a:t>
            </a:r>
            <a:r>
              <a:rPr lang="en-US" altLang="ko-KR" dirty="0" err="1"/>
              <a:t>targetName</a:t>
            </a:r>
            <a:r>
              <a:rPr lang="en-US" altLang="ko-KR" dirty="0"/>
              <a:t>, </a:t>
            </a:r>
            <a:r>
              <a:rPr lang="en-US" altLang="ko-KR" dirty="0" err="1"/>
              <a:t>methodName.Substring</a:t>
            </a:r>
            <a:r>
              <a:rPr lang="en-US" altLang="ko-KR" dirty="0"/>
              <a:t>(4));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string.Format</a:t>
            </a:r>
            <a:r>
              <a:rPr lang="en-US" altLang="ko-KR" dirty="0"/>
              <a:t>("{0}/{1}", </a:t>
            </a:r>
            <a:r>
              <a:rPr lang="en-US" altLang="ko-KR" dirty="0" err="1"/>
              <a:t>targetName</a:t>
            </a:r>
            <a:r>
              <a:rPr lang="en-US" altLang="ko-KR" dirty="0"/>
              <a:t>, </a:t>
            </a:r>
            <a:r>
              <a:rPr lang="en-US" altLang="ko-KR" dirty="0" err="1"/>
              <a:t>methodName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methodName.StartsWith</a:t>
            </a:r>
            <a:r>
              <a:rPr lang="en-US" altLang="ko-KR" dirty="0"/>
              <a:t>("set_"))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string.Format</a:t>
            </a:r>
            <a:r>
              <a:rPr lang="en-US" altLang="ko-KR" dirty="0"/>
              <a:t>("{0}/{2} {1}", </a:t>
            </a:r>
            <a:r>
              <a:rPr lang="en-US" altLang="ko-KR" dirty="0" err="1"/>
              <a:t>targetName</a:t>
            </a:r>
            <a:r>
              <a:rPr lang="en-US" altLang="ko-KR" dirty="0"/>
              <a:t>, </a:t>
            </a:r>
            <a:r>
              <a:rPr lang="en-US" altLang="ko-KR" dirty="0" err="1"/>
              <a:t>methodName.Substring</a:t>
            </a:r>
            <a:r>
              <a:rPr lang="en-US" altLang="ko-KR" dirty="0"/>
              <a:t>(4), </a:t>
            </a:r>
            <a:r>
              <a:rPr lang="en-US" altLang="ko-KR" dirty="0" err="1"/>
              <a:t>args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string.Format</a:t>
            </a:r>
            <a:r>
              <a:rPr lang="en-US" altLang="ko-KR" dirty="0"/>
              <a:t>("{0}/{1} ({2})", </a:t>
            </a:r>
            <a:r>
              <a:rPr lang="en-US" altLang="ko-KR" dirty="0" err="1"/>
              <a:t>targetName</a:t>
            </a:r>
            <a:r>
              <a:rPr lang="en-US" altLang="ko-KR" dirty="0"/>
              <a:t>, </a:t>
            </a:r>
            <a:r>
              <a:rPr lang="en-US" altLang="ko-KR" dirty="0" err="1"/>
              <a:t>methodName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void </a:t>
            </a:r>
            <a:r>
              <a:rPr lang="en-US" altLang="ko-KR" dirty="0" err="1"/>
              <a:t>SetEventFunction</a:t>
            </a:r>
            <a:r>
              <a:rPr lang="en-US" altLang="ko-KR" dirty="0"/>
              <a:t>(object source)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((</a:t>
            </a:r>
            <a:r>
              <a:rPr lang="en-US" altLang="ko-KR" dirty="0" err="1"/>
              <a:t>UnityEventFunction</a:t>
            </a:r>
            <a:r>
              <a:rPr lang="en-US" altLang="ko-KR" dirty="0"/>
              <a:t>)source).Assign();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static void </a:t>
            </a:r>
            <a:r>
              <a:rPr lang="en-US" altLang="ko-KR" dirty="0" err="1"/>
              <a:t>ClearEventFunction</a:t>
            </a:r>
            <a:r>
              <a:rPr lang="en-US" altLang="ko-KR" dirty="0"/>
              <a:t>(object source)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((</a:t>
            </a:r>
            <a:r>
              <a:rPr lang="en-US" altLang="ko-KR" dirty="0" err="1"/>
              <a:t>UnityEventFunction</a:t>
            </a:r>
            <a:r>
              <a:rPr lang="en-US" altLang="ko-KR" dirty="0"/>
              <a:t>)source).Clear();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protected class State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internal </a:t>
            </a:r>
            <a:r>
              <a:rPr lang="en-US" altLang="ko-KR" dirty="0" err="1"/>
              <a:t>ReorderableList</a:t>
            </a:r>
            <a:r>
              <a:rPr lang="en-US" altLang="ko-KR" dirty="0"/>
              <a:t> </a:t>
            </a:r>
            <a:r>
              <a:rPr lang="en-US" altLang="ko-KR" dirty="0" err="1"/>
              <a:t>m_ReorderableList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public int </a:t>
            </a:r>
            <a:r>
              <a:rPr lang="en-US" altLang="ko-KR" dirty="0" err="1"/>
              <a:t>lastSelectedIndex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class Styles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en-US" altLang="ko-KR" dirty="0" err="1"/>
              <a:t>GUIContent</a:t>
            </a:r>
            <a:r>
              <a:rPr lang="en-US" altLang="ko-KR" dirty="0"/>
              <a:t> </a:t>
            </a:r>
            <a:r>
              <a:rPr lang="en-US" altLang="ko-KR" dirty="0" err="1"/>
              <a:t>iconToolbarMinus</a:t>
            </a:r>
            <a:r>
              <a:rPr lang="en-US" altLang="ko-KR" dirty="0"/>
              <a:t> = </a:t>
            </a:r>
            <a:r>
              <a:rPr lang="en-US" altLang="ko-KR" dirty="0" err="1"/>
              <a:t>EditorGUIUtility.IconContent</a:t>
            </a:r>
            <a:r>
              <a:rPr lang="en-US" altLang="ko-KR" dirty="0"/>
              <a:t>("Toolbar Minus");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en-US" altLang="ko-KR" dirty="0" err="1"/>
              <a:t>GUIStyle</a:t>
            </a:r>
            <a:r>
              <a:rPr lang="en-US" altLang="ko-KR" dirty="0"/>
              <a:t> </a:t>
            </a:r>
            <a:r>
              <a:rPr lang="en-US" altLang="ko-KR" dirty="0" err="1"/>
              <a:t>genericFieldStyle</a:t>
            </a:r>
            <a:r>
              <a:rPr lang="en-US" altLang="ko-KR" dirty="0"/>
              <a:t> = </a:t>
            </a:r>
            <a:r>
              <a:rPr lang="en-US" altLang="ko-KR" dirty="0" err="1"/>
              <a:t>EditorStyles.label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en-US" altLang="ko-KR" dirty="0" err="1"/>
              <a:t>GUIStyle</a:t>
            </a:r>
            <a:r>
              <a:rPr lang="en-US" altLang="ko-KR" dirty="0"/>
              <a:t> </a:t>
            </a:r>
            <a:r>
              <a:rPr lang="en-US" altLang="ko-KR" dirty="0" err="1"/>
              <a:t>removeButton</a:t>
            </a:r>
            <a:r>
              <a:rPr lang="en-US" altLang="ko-KR" dirty="0"/>
              <a:t> = "</a:t>
            </a:r>
            <a:r>
              <a:rPr lang="en-US" altLang="ko-KR" dirty="0" err="1"/>
              <a:t>InvisibleButton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struct </a:t>
            </a:r>
            <a:r>
              <a:rPr lang="en-US" altLang="ko-KR" dirty="0" err="1"/>
              <a:t>ValidMethodMap</a:t>
            </a:r>
            <a:endParaRPr lang="en-US" altLang="ko-KR" dirty="0"/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UnityEngine.Object</a:t>
            </a:r>
            <a:r>
              <a:rPr lang="en-US" altLang="ko-KR" dirty="0"/>
              <a:t> target;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MethodInfo</a:t>
            </a:r>
            <a:r>
              <a:rPr lang="en-US" altLang="ko-KR" dirty="0"/>
              <a:t> </a:t>
            </a:r>
            <a:r>
              <a:rPr lang="en-US" altLang="ko-KR" dirty="0" err="1"/>
              <a:t>methodInfo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mode;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private struct </a:t>
            </a:r>
            <a:r>
              <a:rPr lang="en-US" altLang="ko-KR" dirty="0" err="1"/>
              <a:t>UnityEventFunction</a:t>
            </a:r>
            <a:endParaRPr lang="en-US" altLang="ko-KR" dirty="0"/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private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en-US" altLang="ko-KR" dirty="0" err="1"/>
              <a:t>SerializedProperty</a:t>
            </a:r>
            <a:r>
              <a:rPr lang="en-US" altLang="ko-KR" dirty="0"/>
              <a:t> </a:t>
            </a:r>
            <a:r>
              <a:rPr lang="en-US" altLang="ko-KR" dirty="0" err="1"/>
              <a:t>m_Listener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private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en-US" altLang="ko-KR" dirty="0" err="1"/>
              <a:t>UnityEngine.Object</a:t>
            </a:r>
            <a:r>
              <a:rPr lang="en-US" altLang="ko-KR" dirty="0"/>
              <a:t> </a:t>
            </a:r>
            <a:r>
              <a:rPr lang="en-US" altLang="ko-KR" dirty="0" err="1"/>
              <a:t>m_Target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private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en-US" altLang="ko-KR" dirty="0" err="1"/>
              <a:t>MethodInfo</a:t>
            </a:r>
            <a:r>
              <a:rPr lang="en-US" altLang="ko-KR" dirty="0"/>
              <a:t> </a:t>
            </a:r>
            <a:r>
              <a:rPr lang="en-US" altLang="ko-KR" dirty="0" err="1"/>
              <a:t>m_Method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private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</a:t>
            </a:r>
            <a:r>
              <a:rPr lang="en-US" altLang="ko-KR" dirty="0" err="1"/>
              <a:t>m_Mode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    public </a:t>
            </a:r>
            <a:r>
              <a:rPr lang="en-US" altLang="ko-KR" dirty="0" err="1"/>
              <a:t>UnityEventFunction</a:t>
            </a:r>
            <a:r>
              <a:rPr lang="en-US" altLang="ko-KR" dirty="0"/>
              <a:t>(</a:t>
            </a:r>
            <a:r>
              <a:rPr lang="en-US" altLang="ko-KR" dirty="0" err="1"/>
              <a:t>SerializedProperty</a:t>
            </a:r>
            <a:r>
              <a:rPr lang="en-US" altLang="ko-KR" dirty="0"/>
              <a:t> listener, </a:t>
            </a:r>
            <a:r>
              <a:rPr lang="en-US" altLang="ko-KR" dirty="0" err="1"/>
              <a:t>UnityEngine.Object</a:t>
            </a:r>
            <a:r>
              <a:rPr lang="en-US" altLang="ko-KR" dirty="0"/>
              <a:t> target, </a:t>
            </a:r>
            <a:r>
              <a:rPr lang="en-US" altLang="ko-KR" dirty="0" err="1"/>
              <a:t>MethodInfo</a:t>
            </a:r>
            <a:r>
              <a:rPr lang="en-US" altLang="ko-KR" dirty="0"/>
              <a:t> method,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mode)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m_Listener</a:t>
            </a:r>
            <a:r>
              <a:rPr lang="en-US" altLang="ko-KR" dirty="0"/>
              <a:t> = listener;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m_Target</a:t>
            </a:r>
            <a:r>
              <a:rPr lang="en-US" altLang="ko-KR" dirty="0"/>
              <a:t> = target;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m_Method</a:t>
            </a:r>
            <a:r>
              <a:rPr lang="en-US" altLang="ko-KR" dirty="0"/>
              <a:t> = method;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m_Mode</a:t>
            </a:r>
            <a:r>
              <a:rPr lang="en-US" altLang="ko-KR" dirty="0"/>
              <a:t> = mode;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public void Assign()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var propertyRelative1 = </a:t>
            </a:r>
            <a:r>
              <a:rPr lang="en-US" altLang="ko-KR" dirty="0" err="1"/>
              <a:t>m_Listener.FindPropertyRelative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m_Target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var propertyRelative2 = </a:t>
            </a:r>
            <a:r>
              <a:rPr lang="en-US" altLang="ko-KR" dirty="0" err="1"/>
              <a:t>m_Listener.FindPropertyRelative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m_MethodName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var propertyRelative3 = </a:t>
            </a:r>
            <a:r>
              <a:rPr lang="en-US" altLang="ko-KR" dirty="0" err="1"/>
              <a:t>m_Listener.FindPropertyRelative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m_Mode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var propertyRelative4 = </a:t>
            </a:r>
            <a:r>
              <a:rPr lang="en-US" altLang="ko-KR" dirty="0" err="1"/>
              <a:t>m_Listener.FindPropertyRelative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m_Arguments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propertyRelative1.objectReferenceValue = </a:t>
            </a:r>
            <a:r>
              <a:rPr lang="en-US" altLang="ko-KR" dirty="0" err="1"/>
              <a:t>m_Target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propertyRelative2.stringValue = </a:t>
            </a:r>
            <a:r>
              <a:rPr lang="en-US" altLang="ko-KR" dirty="0" err="1"/>
              <a:t>m_Method.Name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propertyRelative3.enumValueIndex = (int)</a:t>
            </a:r>
            <a:r>
              <a:rPr lang="en-US" altLang="ko-KR" dirty="0" err="1"/>
              <a:t>m_Mode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m_Mode</a:t>
            </a:r>
            <a:r>
              <a:rPr lang="en-US" altLang="ko-KR" dirty="0"/>
              <a:t> == </a:t>
            </a:r>
            <a:r>
              <a:rPr lang="en-US" altLang="ko-KR" dirty="0" err="1"/>
              <a:t>PersistentListenerMode.Object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var propertyRelative5 = propertyRelative4.FindPropertyRelative("</a:t>
            </a:r>
            <a:r>
              <a:rPr lang="en-US" altLang="ko-KR" dirty="0" err="1"/>
              <a:t>m_ObjectArgumentAssemblyTypeName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    var parameters = </a:t>
            </a:r>
            <a:r>
              <a:rPr lang="en-US" altLang="ko-KR" dirty="0" err="1"/>
              <a:t>m_Method.GetParameters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    propertyRelative5.stringValue = </a:t>
            </a:r>
            <a:r>
              <a:rPr lang="en-US" altLang="ko-KR" dirty="0" err="1"/>
              <a:t>parameters.Length</a:t>
            </a:r>
            <a:r>
              <a:rPr lang="en-US" altLang="ko-KR" dirty="0"/>
              <a:t> != 1 || !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UnityEngine.Object</a:t>
            </a:r>
            <a:r>
              <a:rPr lang="en-US" altLang="ko-KR" dirty="0"/>
              <a:t>).</a:t>
            </a:r>
            <a:r>
              <a:rPr lang="en-US" altLang="ko-KR" dirty="0" err="1"/>
              <a:t>IsAssignableFrom</a:t>
            </a:r>
            <a:r>
              <a:rPr lang="en-US" altLang="ko-KR" dirty="0"/>
              <a:t>(parameters[0].</a:t>
            </a:r>
            <a:r>
              <a:rPr lang="en-US" altLang="ko-KR" dirty="0" err="1"/>
              <a:t>ParameterType</a:t>
            </a:r>
            <a:r>
              <a:rPr lang="en-US" altLang="ko-KR" dirty="0"/>
              <a:t>) ?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UnityEngine.Object</a:t>
            </a:r>
            <a:r>
              <a:rPr lang="en-US" altLang="ko-KR" dirty="0"/>
              <a:t>).</a:t>
            </a:r>
            <a:r>
              <a:rPr lang="en-US" altLang="ko-KR" dirty="0" err="1"/>
              <a:t>AssemblyQualifiedName</a:t>
            </a:r>
            <a:r>
              <a:rPr lang="en-US" altLang="ko-KR" dirty="0"/>
              <a:t> : parameters[0].</a:t>
            </a:r>
            <a:r>
              <a:rPr lang="en-US" altLang="ko-KR" dirty="0" err="1"/>
              <a:t>ParameterType.AssemblyQualifiedName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ValidateObjectParamater</a:t>
            </a:r>
            <a:r>
              <a:rPr lang="en-US" altLang="ko-KR" dirty="0"/>
              <a:t>(propertyRelative4, </a:t>
            </a:r>
            <a:r>
              <a:rPr lang="en-US" altLang="ko-KR" dirty="0" err="1"/>
              <a:t>m_Mode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m_Listener.serializedObject.ApplyModifiedProperties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private void </a:t>
            </a:r>
            <a:r>
              <a:rPr lang="en-US" altLang="ko-KR" dirty="0" err="1"/>
              <a:t>ValidateObjectParamater</a:t>
            </a:r>
            <a:r>
              <a:rPr lang="en-US" altLang="ko-KR" dirty="0"/>
              <a:t>(</a:t>
            </a:r>
            <a:r>
              <a:rPr lang="en-US" altLang="ko-KR" dirty="0" err="1"/>
              <a:t>SerializedProperty</a:t>
            </a:r>
            <a:r>
              <a:rPr lang="en-US" altLang="ko-KR" dirty="0"/>
              <a:t> arguments, </a:t>
            </a:r>
            <a:r>
              <a:rPr lang="en-US" altLang="ko-KR" dirty="0" err="1"/>
              <a:t>PersistentListenerMode</a:t>
            </a:r>
            <a:r>
              <a:rPr lang="en-US" altLang="ko-KR" dirty="0"/>
              <a:t> mode)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var propertyRelative1 = </a:t>
            </a:r>
            <a:r>
              <a:rPr lang="en-US" altLang="ko-KR" dirty="0" err="1"/>
              <a:t>arguments.FindPropertyRelative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m_ObjectArgumentAssemblyTypeName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var propertyRelative2 = </a:t>
            </a:r>
            <a:r>
              <a:rPr lang="en-US" altLang="ko-KR" dirty="0" err="1"/>
              <a:t>arguments.FindPropertyRelative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m_ObjectArgument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var </a:t>
            </a:r>
            <a:r>
              <a:rPr lang="en-US" altLang="ko-KR" dirty="0" err="1"/>
              <a:t>objectReferenceValue</a:t>
            </a:r>
            <a:r>
              <a:rPr lang="en-US" altLang="ko-KR" dirty="0"/>
              <a:t> = propertyRelative2.objectReferenceValue;</a:t>
            </a:r>
          </a:p>
          <a:p>
            <a:r>
              <a:rPr lang="en-US" altLang="ko-KR" dirty="0"/>
              <a:t>            if (mode != </a:t>
            </a:r>
            <a:r>
              <a:rPr lang="en-US" altLang="ko-KR" dirty="0" err="1"/>
              <a:t>PersistentListenerMode.Object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propertyRelative1.stringValue = 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UnityEngine.Object</a:t>
            </a:r>
            <a:r>
              <a:rPr lang="en-US" altLang="ko-KR" dirty="0"/>
              <a:t>).</a:t>
            </a:r>
            <a:r>
              <a:rPr lang="en-US" altLang="ko-KR" dirty="0" err="1"/>
              <a:t>AssemblyQualifiedName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propertyRelative2.objectReferenceValue = null;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else</a:t>
            </a:r>
          </a:p>
          <a:p>
            <a:r>
              <a:rPr lang="en-US" altLang="ko-KR" dirty="0"/>
              <a:t>            {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objectReferenceValue</a:t>
            </a:r>
            <a:r>
              <a:rPr lang="en-US" altLang="ko-KR" dirty="0"/>
              <a:t> == null)</a:t>
            </a:r>
          </a:p>
          <a:p>
            <a:r>
              <a:rPr lang="en-US" altLang="ko-KR" dirty="0"/>
              <a:t>                    return;</a:t>
            </a:r>
          </a:p>
          <a:p>
            <a:r>
              <a:rPr lang="en-US" altLang="ko-KR" dirty="0"/>
              <a:t>                var type = </a:t>
            </a:r>
            <a:r>
              <a:rPr lang="en-US" altLang="ko-KR" dirty="0" err="1"/>
              <a:t>Type.GetType</a:t>
            </a:r>
            <a:r>
              <a:rPr lang="en-US" altLang="ko-KR" dirty="0"/>
              <a:t>(propertyRelative1.stringValue, false);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typeof</a:t>
            </a:r>
            <a:r>
              <a:rPr lang="en-US" altLang="ko-KR" dirty="0"/>
              <a:t>(</a:t>
            </a:r>
            <a:r>
              <a:rPr lang="en-US" altLang="ko-KR" dirty="0" err="1"/>
              <a:t>UnityEngine.Object</a:t>
            </a:r>
            <a:r>
              <a:rPr lang="en-US" altLang="ko-KR" dirty="0"/>
              <a:t>).</a:t>
            </a:r>
            <a:r>
              <a:rPr lang="en-US" altLang="ko-KR" dirty="0" err="1"/>
              <a:t>IsAssignableFrom</a:t>
            </a:r>
            <a:r>
              <a:rPr lang="en-US" altLang="ko-KR" dirty="0"/>
              <a:t>(type) &amp;&amp; </a:t>
            </a:r>
            <a:r>
              <a:rPr lang="en-US" altLang="ko-KR" dirty="0" err="1"/>
              <a:t>type.IsInstanceOfType</a:t>
            </a:r>
            <a:r>
              <a:rPr lang="en-US" altLang="ko-KR" dirty="0"/>
              <a:t>(</a:t>
            </a:r>
            <a:r>
              <a:rPr lang="en-US" altLang="ko-KR" dirty="0" err="1"/>
              <a:t>objectReferenceValue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        return;</a:t>
            </a:r>
          </a:p>
          <a:p>
            <a:r>
              <a:rPr lang="en-US" altLang="ko-KR" dirty="0"/>
              <a:t>                propertyRelative2.objectReferenceValue = null;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public void Clear()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m_MethodName</a:t>
            </a:r>
            <a:r>
              <a:rPr lang="en-US" altLang="ko-KR" dirty="0"/>
              <a:t>").</a:t>
            </a:r>
            <a:r>
              <a:rPr lang="en-US" altLang="ko-KR" dirty="0" err="1"/>
              <a:t>stringValue</a:t>
            </a:r>
            <a:r>
              <a:rPr lang="en-US" altLang="ko-KR" dirty="0"/>
              <a:t> = null;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m_Listener.FindPropertyRelative</a:t>
            </a:r>
            <a:r>
              <a:rPr lang="en-US" altLang="ko-KR" dirty="0"/>
              <a:t>("</a:t>
            </a:r>
            <a:r>
              <a:rPr lang="en-US" altLang="ko-KR" dirty="0" err="1"/>
              <a:t>m_Mode</a:t>
            </a:r>
            <a:r>
              <a:rPr lang="en-US" altLang="ko-KR" dirty="0"/>
              <a:t>").</a:t>
            </a:r>
            <a:r>
              <a:rPr lang="en-US" altLang="ko-KR" dirty="0" err="1"/>
              <a:t>enumValueIndex</a:t>
            </a:r>
            <a:r>
              <a:rPr lang="en-US" altLang="ko-KR" dirty="0"/>
              <a:t> = 1;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m_Listener.serializedObject.ApplyModifiedProperties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#endif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3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// </a:t>
            </a:r>
            <a:r>
              <a:rPr lang="ko-KR" altLang="en-US" dirty="0">
                <a:hlinkClick r:id="rId3"/>
              </a:rPr>
              <a:t>딜레이 플러그인 적용방법 </a:t>
            </a:r>
            <a:r>
              <a:rPr lang="ko-KR" altLang="en-US" dirty="0" err="1">
                <a:hlinkClick r:id="rId3"/>
              </a:rPr>
              <a:t>나온곳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https://forum.unity.com/threads/android-sound-latency-fix.319943/?_ga=2.50288430.969695785.1569284206-1297649528.1549850881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다운로드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https://github.com/fadden/android-audio-bypass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플러그인 적용 방법 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https://docs.unity3d.com/Manual/PluginsForAndroid.html?_ga=2.176644013.969695785.1569284206-1297649528.1549850881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2019.2 </a:t>
            </a:r>
            <a:r>
              <a:rPr lang="ko-KR" altLang="en-US" dirty="0"/>
              <a:t>버전에서 딜레이가 없도록 했다는데 정보가 잘 </a:t>
            </a:r>
            <a:r>
              <a:rPr lang="ko-KR" altLang="en-US" dirty="0" err="1"/>
              <a:t>안나옴</a:t>
            </a:r>
            <a:r>
              <a:rPr lang="ko-KR" altLang="en-US" dirty="0"/>
              <a:t> 잘못된 정보일수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3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0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8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53191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626687"/>
            <a:ext cx="2743200" cy="365125"/>
          </a:xfrm>
        </p:spPr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626687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626687"/>
            <a:ext cx="2743200" cy="365125"/>
          </a:xfrm>
        </p:spPr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270456"/>
            <a:ext cx="11532870" cy="626415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_오른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61490"/>
            <a:ext cx="6551295" cy="538427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6983730" y="1182028"/>
            <a:ext cx="4878704" cy="536222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D9B9414-B6DD-4665-8180-E402715C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549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_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159727"/>
            <a:ext cx="11532869" cy="265058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29565" y="3885883"/>
            <a:ext cx="11532869" cy="265058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85E563E-9A16-4D94-B678-9066D488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86569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7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9565" y="1680210"/>
            <a:ext cx="11532870" cy="44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4CE1-23A1-4635-986C-008DA379D2DE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EX_SoundManager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0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C54A0-7401-4F06-99EA-337F6010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910DA-B1CF-4CE1-AF0A-515CAA34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193180"/>
            <a:ext cx="11532870" cy="531913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896699-5211-4576-82CC-265E591784B1}"/>
              </a:ext>
            </a:extLst>
          </p:cNvPr>
          <p:cNvSpPr/>
          <p:nvPr/>
        </p:nvSpPr>
        <p:spPr>
          <a:xfrm>
            <a:off x="329565" y="626520"/>
            <a:ext cx="6096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일반 함수에서 사용방법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EnumAction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E_PlayerDNDStateType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 )]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   public void _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On_ChangeType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(int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p_type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   {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  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&lt;/summary&gt;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AttributeUsage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AttributeTargets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EnumActionAttribute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PropertyAttribute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EnumActionAttribute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692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D3ED-5D91-45E5-9DD0-A9C4AB99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1657E-C79B-45C9-9EE5-75EE11BA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90FC70-88E9-4A6A-BFF4-1E12761C7B8E}"/>
              </a:ext>
            </a:extLst>
          </p:cNvPr>
          <p:cNvSpPr/>
          <p:nvPr/>
        </p:nvSpPr>
        <p:spPr>
          <a:xfrm>
            <a:off x="329564" y="193675"/>
            <a:ext cx="10859136" cy="5816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Reflection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UnityEditor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UnityEditorInternal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CustomPropertyDrawer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UnityEvent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UnityEventDrawer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PropertyDrawer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//...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Try to find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the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EnumActionAttribute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method =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GetMethod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m_DummyEvent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propertyRelative5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propertyRelative4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objectReferenceValue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GetMode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propertyRelative2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attributes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attributes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GetCustomAttributes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EnumActionAttribute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attributes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attributes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Make an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popup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enumType = ((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EnumActionAttribute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fr-FR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attributes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[0]).</a:t>
            </a:r>
            <a:r>
              <a:rPr lang="fr-FR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enumType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value = 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propertyRelative6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propertyRelative6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Convert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ToInt32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EditorGUI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EnumPopup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//...</a:t>
            </a:r>
          </a:p>
        </p:txBody>
      </p:sp>
    </p:spTree>
    <p:extLst>
      <p:ext uri="{BB962C8B-B14F-4D97-AF65-F5344CB8AC3E}">
        <p14:creationId xmlns:p14="http://schemas.microsoft.com/office/powerpoint/2010/main" val="111018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27FAA-94A9-4936-A8C1-DC051D5A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사운드 딜레이</a:t>
            </a:r>
            <a:r>
              <a:rPr lang="en-US" altLang="ko-KR" dirty="0"/>
              <a:t>(latency)</a:t>
            </a:r>
            <a:r>
              <a:rPr lang="ko-KR" altLang="en-US" dirty="0"/>
              <a:t> 적용하는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78CE2-9ACD-40FB-9515-0E33BD13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BGM </a:t>
            </a:r>
            <a:r>
              <a:rPr lang="ko-KR" altLang="en-US" dirty="0"/>
              <a:t>등은 기본적으로 딜레이가 생기더라도 유저가 느끼는 것은 크게 딜레이가 없는 상황이다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</a:t>
            </a:r>
            <a:r>
              <a:rPr lang="en-US" altLang="ko-KR" dirty="0"/>
              <a:t>SFX</a:t>
            </a:r>
            <a:r>
              <a:rPr lang="ko-KR" altLang="en-US" dirty="0"/>
              <a:t>형의 짧게 바로 실행이 </a:t>
            </a:r>
            <a:r>
              <a:rPr lang="ko-KR" altLang="en-US" dirty="0" err="1"/>
              <a:t>되어야지</a:t>
            </a:r>
            <a:r>
              <a:rPr lang="ko-KR" altLang="en-US" dirty="0"/>
              <a:t> 되는 소리들은 각각의 </a:t>
            </a:r>
            <a:r>
              <a:rPr lang="en-US" altLang="ko-KR" dirty="0"/>
              <a:t>OS</a:t>
            </a:r>
            <a:r>
              <a:rPr lang="ko-KR" altLang="en-US" dirty="0"/>
              <a:t>를 거치면서 사운드가 플레이 되지만 </a:t>
            </a:r>
            <a:r>
              <a:rPr lang="en-US" altLang="ko-KR" dirty="0"/>
              <a:t>Android</a:t>
            </a:r>
            <a:r>
              <a:rPr lang="ko-KR" altLang="en-US" dirty="0"/>
              <a:t>의 특정 기기에서 </a:t>
            </a:r>
            <a:r>
              <a:rPr lang="ko-KR" altLang="en-US" dirty="0" err="1"/>
              <a:t>자바쪽에서</a:t>
            </a:r>
            <a:r>
              <a:rPr lang="ko-KR" altLang="en-US" dirty="0"/>
              <a:t> 사운드를 호출하는 딜레이가 생기게 되어있다 이것은 </a:t>
            </a:r>
            <a:r>
              <a:rPr lang="en-US" altLang="ko-KR" dirty="0" err="1"/>
              <a:t>os</a:t>
            </a:r>
            <a:r>
              <a:rPr lang="ko-KR" altLang="en-US" dirty="0"/>
              <a:t>에서의 문제이기때문에 이부분을 우회해서 </a:t>
            </a:r>
            <a:r>
              <a:rPr lang="en-US" altLang="ko-KR" dirty="0"/>
              <a:t>Unity</a:t>
            </a:r>
            <a:r>
              <a:rPr lang="ko-KR" altLang="en-US" dirty="0"/>
              <a:t>에서 직접 </a:t>
            </a:r>
            <a:r>
              <a:rPr lang="en-US" altLang="ko-KR" dirty="0"/>
              <a:t>Android OS</a:t>
            </a:r>
            <a:r>
              <a:rPr lang="ko-KR" altLang="en-US" dirty="0"/>
              <a:t>쪽을 직접 호출하여 </a:t>
            </a:r>
            <a:r>
              <a:rPr lang="en-US" altLang="ko-KR" dirty="0"/>
              <a:t>Android</a:t>
            </a:r>
            <a:r>
              <a:rPr lang="ko-KR" altLang="en-US" dirty="0"/>
              <a:t>에서 사용하는 </a:t>
            </a:r>
            <a:r>
              <a:rPr lang="en-US" altLang="ko-KR" dirty="0"/>
              <a:t>Sound</a:t>
            </a:r>
            <a:r>
              <a:rPr lang="ko-KR" altLang="en-US" dirty="0"/>
              <a:t>를 직접 호출하는 방법으로 아이디어를 사용하고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기타 이것 이외에도 사운드 부분을 옵션부분을 수정하여 사운드를 메모리 상주하는 </a:t>
            </a:r>
            <a:r>
              <a:rPr lang="ko-KR" altLang="en-US" dirty="0" err="1"/>
              <a:t>방식등이</a:t>
            </a:r>
            <a:r>
              <a:rPr lang="ko-KR" altLang="en-US" dirty="0"/>
              <a:t> 있지만 기존 안드로이드 기기에서 밀리는 현상이 자주 발생 하였음 </a:t>
            </a:r>
            <a:r>
              <a:rPr lang="en-US" altLang="ko-KR" dirty="0"/>
              <a:t>Native </a:t>
            </a:r>
            <a:r>
              <a:rPr lang="ko-KR" altLang="en-US"/>
              <a:t>방식으로 호출하는 것이 가장 빠른상태임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99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2B67D-FE68-45ED-A2B6-8FF21CCD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4F6B9-8EEC-4A12-92EA-68EF3BF0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프로젝트 세팅에서 오디오 버퍼 세팅 조정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Edit - </a:t>
            </a:r>
            <a:r>
              <a:rPr lang="en-US" altLang="ko-KR" dirty="0" err="1"/>
              <a:t>ProjectSettings</a:t>
            </a:r>
            <a:r>
              <a:rPr lang="en-US" altLang="ko-KR" dirty="0"/>
              <a:t> - Audio </a:t>
            </a:r>
            <a:r>
              <a:rPr lang="ko-KR" altLang="en-US" dirty="0"/>
              <a:t>에서 </a:t>
            </a:r>
            <a:r>
              <a:rPr lang="en-US" altLang="ko-KR" b="1" dirty="0"/>
              <a:t>DSP Buffer Size</a:t>
            </a:r>
            <a:r>
              <a:rPr lang="en-US" altLang="ko-KR" dirty="0"/>
              <a:t> </a:t>
            </a:r>
            <a:r>
              <a:rPr lang="ko-KR" altLang="en-US" dirty="0"/>
              <a:t>를 </a:t>
            </a:r>
            <a:r>
              <a:rPr lang="en-US" altLang="ko-KR" dirty="0"/>
              <a:t>Best Performance -&gt; </a:t>
            </a:r>
            <a:r>
              <a:rPr lang="en-US" altLang="ko-KR" b="1" dirty="0"/>
              <a:t>Best latency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개별적인 오디오마다 </a:t>
            </a:r>
            <a:r>
              <a:rPr lang="ko-KR" altLang="en-US" b="1" dirty="0" err="1"/>
              <a:t>임포트</a:t>
            </a:r>
            <a:r>
              <a:rPr lang="ko-KR" altLang="en-US" b="1" dirty="0"/>
              <a:t> 세팅 설정</a:t>
            </a:r>
            <a:endParaRPr lang="en-US" altLang="ko-KR" b="1" dirty="0"/>
          </a:p>
          <a:p>
            <a:pPr marL="457200" lvl="1" indent="0" fontAlgn="t">
              <a:lnSpc>
                <a:spcPct val="120000"/>
              </a:lnSpc>
              <a:buNone/>
            </a:pPr>
            <a:r>
              <a:rPr lang="en-US" altLang="ko-KR" b="1" dirty="0"/>
              <a:t>1) Force To Mono(</a:t>
            </a:r>
            <a:r>
              <a:rPr lang="ko-KR" altLang="en-US" b="1" dirty="0" err="1"/>
              <a:t>모노</a:t>
            </a:r>
            <a:r>
              <a:rPr lang="ko-KR" altLang="en-US" b="1" dirty="0"/>
              <a:t> 강제조정</a:t>
            </a:r>
            <a:r>
              <a:rPr lang="en-US" altLang="ko-KR" b="1" dirty="0"/>
              <a:t>) : </a:t>
            </a:r>
            <a:r>
              <a:rPr lang="ko-KR" altLang="en-US" dirty="0"/>
              <a:t>모바일이고</a:t>
            </a:r>
            <a:r>
              <a:rPr lang="en-US" altLang="ko-KR" dirty="0"/>
              <a:t>, </a:t>
            </a:r>
            <a:r>
              <a:rPr lang="ko-KR" altLang="en-US" dirty="0"/>
              <a:t>최적화를 중시한다면 체크 </a:t>
            </a:r>
            <a:r>
              <a:rPr lang="en-US" altLang="ko-KR" dirty="0"/>
              <a:t>/ </a:t>
            </a:r>
            <a:r>
              <a:rPr lang="ko-KR" altLang="en-US" dirty="0"/>
              <a:t>사운드의 퀄리티를 원한다면 </a:t>
            </a:r>
            <a:r>
              <a:rPr lang="ko-KR" altLang="en-US" dirty="0" err="1"/>
              <a:t>언체크</a:t>
            </a:r>
            <a:endParaRPr lang="ko-KR" altLang="en-US" dirty="0"/>
          </a:p>
          <a:p>
            <a:pPr marL="457200" lvl="1" indent="0" fontAlgn="t">
              <a:lnSpc>
                <a:spcPct val="120000"/>
              </a:lnSpc>
              <a:buNone/>
            </a:pPr>
            <a:r>
              <a:rPr lang="en-US" altLang="ko-KR" b="1" dirty="0"/>
              <a:t>2) Load In Background(</a:t>
            </a:r>
            <a:r>
              <a:rPr lang="ko-KR" altLang="en-US" b="1" dirty="0"/>
              <a:t>지연된 로딩</a:t>
            </a:r>
            <a:r>
              <a:rPr lang="en-US" altLang="ko-KR" b="1" dirty="0"/>
              <a:t>) :</a:t>
            </a:r>
            <a:r>
              <a:rPr lang="ko-KR" altLang="en-US" dirty="0"/>
              <a:t> 배경음악이라면 체크 </a:t>
            </a:r>
            <a:r>
              <a:rPr lang="en-US" altLang="ko-KR" dirty="0"/>
              <a:t>/ </a:t>
            </a:r>
            <a:r>
              <a:rPr lang="ko-KR" altLang="en-US" dirty="0"/>
              <a:t>타이밍에 맞춰 재생하는 효과음이라면 </a:t>
            </a:r>
            <a:r>
              <a:rPr lang="ko-KR" altLang="en-US" dirty="0" err="1"/>
              <a:t>언체크</a:t>
            </a:r>
            <a:endParaRPr lang="ko-KR" altLang="en-US" dirty="0"/>
          </a:p>
          <a:p>
            <a:pPr marL="457200" lvl="1" indent="0" fontAlgn="t">
              <a:lnSpc>
                <a:spcPct val="120000"/>
              </a:lnSpc>
              <a:buNone/>
            </a:pPr>
            <a:r>
              <a:rPr lang="en-US" altLang="ko-KR" b="1" dirty="0"/>
              <a:t>3) Load Type</a:t>
            </a:r>
            <a:endParaRPr lang="ko-KR" altLang="en-US" dirty="0"/>
          </a:p>
          <a:p>
            <a:pPr marL="914400" lvl="2" indent="0" fontAlgn="t">
              <a:lnSpc>
                <a:spcPct val="120000"/>
              </a:lnSpc>
              <a:buNone/>
            </a:pPr>
            <a:r>
              <a:rPr lang="en-US" altLang="ko-KR" b="1" dirty="0"/>
              <a:t>(1) Decompress On Load : </a:t>
            </a:r>
            <a:r>
              <a:rPr lang="ko-KR" altLang="en-US" u="sng" dirty="0"/>
              <a:t>미리</a:t>
            </a:r>
            <a:r>
              <a:rPr lang="ko-KR" altLang="en-US" b="1" u="sng" dirty="0"/>
              <a:t> </a:t>
            </a:r>
            <a:r>
              <a:rPr lang="ko-KR" altLang="en-US" u="sng" dirty="0"/>
              <a:t>메모리에 </a:t>
            </a:r>
            <a:r>
              <a:rPr lang="ko-KR" altLang="en-US" u="sng" dirty="0" err="1"/>
              <a:t>통채로</a:t>
            </a:r>
            <a:r>
              <a:rPr lang="ko-KR" altLang="en-US" u="sng" dirty="0"/>
              <a:t> 올려놓고</a:t>
            </a:r>
            <a:r>
              <a:rPr lang="ko-KR" altLang="en-US" dirty="0"/>
              <a:t> 바로바로 읽어낼 수 있음</a:t>
            </a:r>
            <a:r>
              <a:rPr lang="en-US" altLang="ko-KR" dirty="0"/>
              <a:t>. </a:t>
            </a:r>
            <a:r>
              <a:rPr lang="ko-KR" altLang="en-US" dirty="0"/>
              <a:t>효과음에 사용</a:t>
            </a:r>
            <a:r>
              <a:rPr lang="en-US" altLang="ko-KR" dirty="0"/>
              <a:t>. </a:t>
            </a:r>
          </a:p>
          <a:p>
            <a:pPr marL="914400" lvl="2" indent="0" fontAlgn="t">
              <a:lnSpc>
                <a:spcPct val="120000"/>
              </a:lnSpc>
              <a:buNone/>
            </a:pPr>
            <a:r>
              <a:rPr lang="en-US" altLang="ko-KR" dirty="0"/>
              <a:t>  </a:t>
            </a:r>
            <a:r>
              <a:rPr lang="ko-KR" altLang="en-US" dirty="0" err="1"/>
              <a:t>레이턴시가</a:t>
            </a:r>
            <a:r>
              <a:rPr lang="ko-KR" altLang="en-US" dirty="0"/>
              <a:t> 제일 적으며 </a:t>
            </a:r>
            <a:r>
              <a:rPr lang="en-US" altLang="ko-KR" dirty="0"/>
              <a:t>PCM</a:t>
            </a:r>
            <a:r>
              <a:rPr lang="ko-KR" altLang="en-US" dirty="0"/>
              <a:t>하고만 같이 사용할 것을 추천함</a:t>
            </a:r>
            <a:r>
              <a:rPr lang="en-US" altLang="ko-KR" dirty="0"/>
              <a:t>.</a:t>
            </a:r>
          </a:p>
          <a:p>
            <a:pPr marL="914400" lvl="2" indent="0" fontAlgn="t">
              <a:lnSpc>
                <a:spcPct val="120000"/>
              </a:lnSpc>
              <a:buNone/>
            </a:pPr>
            <a:r>
              <a:rPr lang="en-US" altLang="ko-KR" b="1" dirty="0"/>
              <a:t>(2) Compressed In Memory : </a:t>
            </a:r>
            <a:r>
              <a:rPr lang="ko-KR" altLang="en-US" dirty="0"/>
              <a:t>압축 상태로 메모리에 올려놓고 </a:t>
            </a:r>
            <a:r>
              <a:rPr lang="ko-KR" altLang="en-US" u="sng" dirty="0"/>
              <a:t>읽을 때 압축 풀어서 재생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  <a:r>
              <a:rPr lang="ko-KR" altLang="en-US" dirty="0"/>
              <a:t>보이스 사운드 등에 사용</a:t>
            </a:r>
          </a:p>
          <a:p>
            <a:pPr marL="914400" lvl="2" indent="0" fontAlgn="t">
              <a:lnSpc>
                <a:spcPct val="120000"/>
              </a:lnSpc>
              <a:buNone/>
            </a:pPr>
            <a:r>
              <a:rPr lang="en-US" altLang="ko-KR" b="1" dirty="0"/>
              <a:t>(3) Streaming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실시간으로 </a:t>
            </a:r>
            <a:r>
              <a:rPr lang="ko-KR" altLang="en-US" dirty="0" err="1"/>
              <a:t>읽어냄</a:t>
            </a:r>
            <a:r>
              <a:rPr lang="en-US" altLang="ko-KR" dirty="0"/>
              <a:t>. </a:t>
            </a:r>
            <a:r>
              <a:rPr lang="ko-KR" altLang="en-US" dirty="0"/>
              <a:t>보통 배경음악에서 사용</a:t>
            </a:r>
          </a:p>
          <a:p>
            <a:pPr marL="457200" lvl="1" indent="0" fontAlgn="t">
              <a:lnSpc>
                <a:spcPct val="120000"/>
              </a:lnSpc>
              <a:buNone/>
            </a:pPr>
            <a:r>
              <a:rPr lang="en-US" altLang="ko-KR" b="1" dirty="0"/>
              <a:t>4) Compression Format</a:t>
            </a:r>
            <a:endParaRPr lang="ko-KR" altLang="en-US" dirty="0"/>
          </a:p>
          <a:p>
            <a:pPr marL="914400" lvl="2" indent="0" fontAlgn="t">
              <a:lnSpc>
                <a:spcPct val="120000"/>
              </a:lnSpc>
              <a:buNone/>
            </a:pPr>
            <a:r>
              <a:rPr lang="en-US" altLang="ko-KR" b="1" dirty="0"/>
              <a:t>(1) PCM : </a:t>
            </a:r>
            <a:r>
              <a:rPr lang="ko-KR" altLang="en-US" dirty="0"/>
              <a:t>최고품질 </a:t>
            </a:r>
            <a:r>
              <a:rPr lang="en-US" altLang="ko-KR" dirty="0"/>
              <a:t>/ </a:t>
            </a:r>
            <a:r>
              <a:rPr lang="ko-KR" altLang="en-US" dirty="0"/>
              <a:t>용량 큼 </a:t>
            </a:r>
            <a:r>
              <a:rPr lang="en-US" altLang="ko-KR" dirty="0"/>
              <a:t>/ Load Type</a:t>
            </a:r>
            <a:r>
              <a:rPr lang="ko-KR" altLang="en-US" dirty="0"/>
              <a:t>은 </a:t>
            </a:r>
            <a:r>
              <a:rPr lang="en-US" altLang="ko-KR" dirty="0"/>
              <a:t>Decompress On Load</a:t>
            </a:r>
            <a:r>
              <a:rPr lang="ko-KR" altLang="en-US" dirty="0"/>
              <a:t>로 하자</a:t>
            </a:r>
          </a:p>
          <a:p>
            <a:pPr marL="914400" lvl="2" indent="0" fontAlgn="t">
              <a:lnSpc>
                <a:spcPct val="120000"/>
              </a:lnSpc>
              <a:buNone/>
            </a:pPr>
            <a:r>
              <a:rPr lang="en-US" altLang="ko-KR" b="1" dirty="0"/>
              <a:t>(2) ADPCM : </a:t>
            </a:r>
            <a:r>
              <a:rPr lang="ko-KR" altLang="en-US" dirty="0"/>
              <a:t>중간 품질 </a:t>
            </a:r>
            <a:r>
              <a:rPr lang="en-US" altLang="ko-KR" dirty="0"/>
              <a:t>/ </a:t>
            </a:r>
            <a:r>
              <a:rPr lang="ko-KR" altLang="en-US" dirty="0"/>
              <a:t>용량 중간</a:t>
            </a:r>
          </a:p>
          <a:p>
            <a:pPr marL="914400" lvl="2" indent="0" fontAlgn="t">
              <a:lnSpc>
                <a:spcPct val="120000"/>
              </a:lnSpc>
              <a:buNone/>
            </a:pPr>
            <a:r>
              <a:rPr lang="en-US" altLang="ko-KR" b="1" dirty="0"/>
              <a:t>(3) Vobis : </a:t>
            </a:r>
            <a:r>
              <a:rPr lang="ko-KR" altLang="en-US" dirty="0"/>
              <a:t>최저품질 </a:t>
            </a:r>
            <a:r>
              <a:rPr lang="en-US" altLang="ko-KR" dirty="0"/>
              <a:t>/ </a:t>
            </a:r>
            <a:r>
              <a:rPr lang="ko-KR" altLang="en-US" dirty="0"/>
              <a:t>용량 작음</a:t>
            </a:r>
          </a:p>
          <a:p>
            <a:pPr marL="457200" lvl="1" indent="0" fontAlgn="t">
              <a:lnSpc>
                <a:spcPct val="120000"/>
              </a:lnSpc>
              <a:buNone/>
            </a:pPr>
            <a:r>
              <a:rPr lang="en-US" altLang="ko-KR" b="1" dirty="0"/>
              <a:t>5) Quality(</a:t>
            </a:r>
            <a:r>
              <a:rPr lang="ko-KR" altLang="en-US" b="1" dirty="0"/>
              <a:t>음질</a:t>
            </a:r>
            <a:r>
              <a:rPr lang="en-US" altLang="ko-KR" b="1" dirty="0"/>
              <a:t>)</a:t>
            </a:r>
            <a:r>
              <a:rPr lang="ko-KR" altLang="en-US" dirty="0"/>
              <a:t> </a:t>
            </a:r>
            <a:r>
              <a:rPr lang="en-US" altLang="ko-KR" dirty="0"/>
              <a:t>: Vobis</a:t>
            </a:r>
            <a:r>
              <a:rPr lang="ko-KR" altLang="en-US" dirty="0"/>
              <a:t>의 최종적인 음질을 결정함</a:t>
            </a:r>
            <a:r>
              <a:rPr lang="en-US" altLang="ko-KR" dirty="0"/>
              <a:t>. ( 100%</a:t>
            </a:r>
            <a:r>
              <a:rPr lang="ko-KR" altLang="en-US" dirty="0"/>
              <a:t>면 </a:t>
            </a:r>
            <a:r>
              <a:rPr lang="ko-KR" altLang="en-US" dirty="0" err="1"/>
              <a:t>의미없고</a:t>
            </a:r>
            <a:r>
              <a:rPr lang="ko-KR" altLang="en-US" dirty="0"/>
              <a:t> 보통 </a:t>
            </a:r>
            <a:r>
              <a:rPr lang="en-US" altLang="ko-KR" dirty="0"/>
              <a:t>70%</a:t>
            </a:r>
            <a:r>
              <a:rPr lang="ko-KR" altLang="en-US" dirty="0"/>
              <a:t>정도 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97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4221-856C-4B66-AD9C-0DE913BD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551B55-D5D2-4E01-8B14-E7D56058E6E9}"/>
              </a:ext>
            </a:extLst>
          </p:cNvPr>
          <p:cNvSpPr txBox="1">
            <a:spLocks/>
          </p:cNvSpPr>
          <p:nvPr/>
        </p:nvSpPr>
        <p:spPr>
          <a:xfrm>
            <a:off x="329565" y="1320341"/>
            <a:ext cx="11532870" cy="534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t">
              <a:lnSpc>
                <a:spcPct val="120000"/>
              </a:lnSpc>
              <a:buNone/>
            </a:pPr>
            <a:r>
              <a:rPr lang="en-US" altLang="ko-KR" b="1" dirty="0"/>
              <a:t>[ </a:t>
            </a:r>
            <a:r>
              <a:rPr lang="ko-KR" altLang="en-US" b="1" dirty="0"/>
              <a:t>결론 </a:t>
            </a:r>
            <a:r>
              <a:rPr lang="en-US" altLang="ko-KR" b="1" dirty="0"/>
              <a:t>]</a:t>
            </a:r>
            <a:endParaRPr lang="ko-KR" altLang="en-US" dirty="0"/>
          </a:p>
          <a:p>
            <a:pPr marL="0" indent="0" fontAlgn="t">
              <a:lnSpc>
                <a:spcPct val="120000"/>
              </a:lnSpc>
              <a:buNone/>
            </a:pPr>
            <a:r>
              <a:rPr lang="en-US" altLang="ko-KR" b="1" dirty="0"/>
              <a:t>1) </a:t>
            </a:r>
            <a:r>
              <a:rPr lang="ko-KR" altLang="en-US" b="1" dirty="0"/>
              <a:t>배경음악</a:t>
            </a:r>
            <a:r>
              <a:rPr lang="ko-KR" altLang="en-US" dirty="0"/>
              <a:t> </a:t>
            </a:r>
            <a:r>
              <a:rPr lang="en-US" altLang="ko-KR" dirty="0"/>
              <a:t>: Load In Background </a:t>
            </a:r>
            <a:r>
              <a:rPr lang="ko-KR" altLang="en-US" dirty="0"/>
              <a:t>체크</a:t>
            </a:r>
          </a:p>
          <a:p>
            <a:pPr marL="457200" lvl="1" indent="0" fontAlgn="t">
              <a:lnSpc>
                <a:spcPct val="120000"/>
              </a:lnSpc>
              <a:buNone/>
            </a:pPr>
            <a:r>
              <a:rPr lang="en-US" altLang="ko-KR" dirty="0"/>
              <a:t>Load Type : </a:t>
            </a:r>
            <a:r>
              <a:rPr lang="en-US" altLang="ko-KR" b="1" dirty="0"/>
              <a:t>Streaming</a:t>
            </a:r>
            <a:endParaRPr lang="ko-KR" altLang="en-US" dirty="0"/>
          </a:p>
          <a:p>
            <a:pPr marL="457200" lvl="1" indent="0" fontAlgn="t">
              <a:lnSpc>
                <a:spcPct val="120000"/>
              </a:lnSpc>
              <a:buNone/>
            </a:pPr>
            <a:r>
              <a:rPr lang="en-US" altLang="ko-KR" dirty="0"/>
              <a:t>Compression Format :</a:t>
            </a:r>
            <a:r>
              <a:rPr lang="ko-KR" altLang="en-US" b="1" dirty="0"/>
              <a:t> </a:t>
            </a:r>
            <a:r>
              <a:rPr lang="en-US" altLang="ko-KR" b="1" dirty="0"/>
              <a:t>Vobis (70%)</a:t>
            </a:r>
            <a:endParaRPr lang="ko-KR" altLang="en-US" dirty="0"/>
          </a:p>
          <a:p>
            <a:pPr marL="0" indent="0" fontAlgn="t">
              <a:lnSpc>
                <a:spcPct val="120000"/>
              </a:lnSpc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타이밍 중요한 효과음</a:t>
            </a:r>
            <a:r>
              <a:rPr lang="ko-KR" altLang="en-US" dirty="0"/>
              <a:t> </a:t>
            </a:r>
            <a:r>
              <a:rPr lang="en-US" altLang="ko-KR" dirty="0"/>
              <a:t>: Load Type : Decompress </a:t>
            </a:r>
            <a:r>
              <a:rPr lang="en-US" altLang="ko-KR" b="1" dirty="0"/>
              <a:t>On Load</a:t>
            </a:r>
            <a:endParaRPr lang="ko-KR" altLang="en-US" dirty="0"/>
          </a:p>
          <a:p>
            <a:pPr marL="0" indent="0" fontAlgn="t">
              <a:lnSpc>
                <a:spcPct val="120000"/>
              </a:lnSpc>
              <a:buNone/>
            </a:pPr>
            <a:r>
              <a:rPr lang="en-US" altLang="ko-KR" dirty="0"/>
              <a:t>	Compression Format :</a:t>
            </a:r>
            <a:r>
              <a:rPr lang="ko-KR" altLang="en-US" b="1" dirty="0"/>
              <a:t> </a:t>
            </a:r>
            <a:r>
              <a:rPr lang="en-US" altLang="ko-KR" b="1" dirty="0"/>
              <a:t>PCM</a:t>
            </a:r>
            <a:endParaRPr lang="ko-KR" altLang="en-US" dirty="0"/>
          </a:p>
          <a:p>
            <a:pPr marL="0" indent="0" fontAlgn="t">
              <a:lnSpc>
                <a:spcPct val="120000"/>
              </a:lnSpc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보이스 </a:t>
            </a:r>
            <a:r>
              <a:rPr lang="en-US" altLang="ko-KR" b="1" dirty="0"/>
              <a:t>/ </a:t>
            </a:r>
            <a:r>
              <a:rPr lang="ko-KR" altLang="en-US" b="1" dirty="0"/>
              <a:t>타이밍 안 중요한 효과음 </a:t>
            </a:r>
            <a:r>
              <a:rPr lang="en-US" altLang="ko-KR" b="1" dirty="0"/>
              <a:t>: </a:t>
            </a:r>
            <a:r>
              <a:rPr lang="ko-KR" altLang="en-US" dirty="0"/>
              <a:t> </a:t>
            </a:r>
            <a:r>
              <a:rPr lang="en-US" altLang="ko-KR" dirty="0"/>
              <a:t>Load Type : </a:t>
            </a:r>
            <a:r>
              <a:rPr lang="en-US" altLang="ko-KR" b="1" dirty="0"/>
              <a:t>Compressed In Memory</a:t>
            </a:r>
            <a:endParaRPr lang="ko-KR" altLang="en-US" dirty="0"/>
          </a:p>
          <a:p>
            <a:pPr marL="0" indent="0" fontAlgn="t">
              <a:lnSpc>
                <a:spcPct val="120000"/>
              </a:lnSpc>
              <a:buNone/>
            </a:pPr>
            <a:r>
              <a:rPr lang="en-US" altLang="ko-KR" dirty="0"/>
              <a:t>	Compression Format : </a:t>
            </a:r>
            <a:r>
              <a:rPr lang="ko-KR" altLang="en-US" b="1" dirty="0"/>
              <a:t> </a:t>
            </a:r>
            <a:r>
              <a:rPr lang="en-US" altLang="ko-KR" b="1" dirty="0"/>
              <a:t>ADPCM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68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76CC3-C6A9-4599-A6B2-35CDAD33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Jar</a:t>
            </a:r>
            <a:r>
              <a:rPr lang="ko-KR" altLang="en-US" dirty="0"/>
              <a:t> </a:t>
            </a:r>
            <a:r>
              <a:rPr lang="en-US" altLang="ko-KR" dirty="0"/>
              <a:t>plugin</a:t>
            </a:r>
            <a:r>
              <a:rPr lang="ko-KR" altLang="en-US" dirty="0"/>
              <a:t> 호출하기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639B5AF-C2F9-497E-9CAF-A3B3EA5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059366"/>
            <a:ext cx="11532870" cy="196323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C# </a:t>
            </a:r>
            <a:r>
              <a:rPr lang="ko-KR" altLang="en-US" dirty="0"/>
              <a:t>스크립트에서 </a:t>
            </a:r>
            <a:r>
              <a:rPr lang="en-US" altLang="ko-KR" dirty="0"/>
              <a:t>Java JNI </a:t>
            </a:r>
            <a:r>
              <a:rPr lang="ko-KR" altLang="en-US" dirty="0"/>
              <a:t>호출을 작성하는 세 가지 방법이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AndroidJNI</a:t>
            </a:r>
            <a:r>
              <a:rPr lang="en-US" altLang="ko-KR" dirty="0"/>
              <a:t> </a:t>
            </a:r>
            <a:r>
              <a:rPr lang="ko-KR" altLang="en-US" dirty="0"/>
              <a:t>메서드를 통한 원시 </a:t>
            </a:r>
            <a:r>
              <a:rPr lang="en-US" altLang="ko-KR" dirty="0"/>
              <a:t>JNI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AndroidJNI</a:t>
            </a:r>
            <a:r>
              <a:rPr lang="ko-KR" altLang="en-US" dirty="0"/>
              <a:t>를 수반한 </a:t>
            </a:r>
            <a:r>
              <a:rPr lang="en-US" altLang="ko-KR" dirty="0" err="1"/>
              <a:t>AndroidJNIHelper</a:t>
            </a:r>
            <a:r>
              <a:rPr lang="en-US" altLang="ko-KR" dirty="0"/>
              <a:t> </a:t>
            </a:r>
            <a:r>
              <a:rPr lang="ko-KR" altLang="en-US" dirty="0"/>
              <a:t>클래스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AndroidJavaObject</a:t>
            </a:r>
            <a:r>
              <a:rPr lang="ko-KR" altLang="en-US" dirty="0"/>
              <a:t>와 </a:t>
            </a:r>
            <a:r>
              <a:rPr lang="en-US" altLang="ko-KR" dirty="0" err="1"/>
              <a:t>AndroidJavaClass</a:t>
            </a:r>
            <a:r>
              <a:rPr lang="en-US" altLang="ko-KR" dirty="0"/>
              <a:t> </a:t>
            </a:r>
            <a:r>
              <a:rPr lang="ko-KR" altLang="en-US" dirty="0"/>
              <a:t>클래스는 가장 편리한 고수준 </a:t>
            </a:r>
            <a:r>
              <a:rPr lang="en-US" altLang="ko-KR" dirty="0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FF384-415A-408A-B4A5-B675F5CD469B}"/>
              </a:ext>
            </a:extLst>
          </p:cNvPr>
          <p:cNvSpPr/>
          <p:nvPr/>
        </p:nvSpPr>
        <p:spPr>
          <a:xfrm>
            <a:off x="514032" y="2773572"/>
            <a:ext cx="11163935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AndroidJavaObject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 jo = new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AndroidJavaObject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("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java.lang.String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", "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some_string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"); </a:t>
            </a:r>
          </a:p>
          <a:p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jni.FindClass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("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java.lang.String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"); </a:t>
            </a:r>
          </a:p>
          <a:p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jni.GetMethodID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classID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, "&lt;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init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&gt;", "(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Ljava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/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lang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/String;)V"); </a:t>
            </a:r>
          </a:p>
          <a:p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jni.NewStringUTF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("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some_string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"); </a:t>
            </a:r>
          </a:p>
          <a:p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jni.NewObject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classID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methodID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javaString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int hash =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jo.Call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&lt;int&gt;("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hashCode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"); </a:t>
            </a:r>
          </a:p>
          <a:p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jni.GetMethodID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classID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, "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hashCode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", "()I"); </a:t>
            </a:r>
          </a:p>
          <a:p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jni.CallIntMethod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objectID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600" dirty="0" err="1">
                <a:solidFill>
                  <a:srgbClr val="1B2229"/>
                </a:solidFill>
                <a:latin typeface="Courier New" panose="02070309020205020404" pitchFamily="49" charset="0"/>
              </a:rPr>
              <a:t>methodID</a:t>
            </a:r>
            <a:r>
              <a:rPr lang="en-US" altLang="ko-KR" sz="1600" dirty="0">
                <a:solidFill>
                  <a:srgbClr val="1B2229"/>
                </a:solidFill>
                <a:latin typeface="Courier New" panose="02070309020205020404" pitchFamily="49" charset="0"/>
              </a:rPr>
              <a:t>);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22A4B-49D6-4D18-9C44-CE094159CEA3}"/>
              </a:ext>
            </a:extLst>
          </p:cNvPr>
          <p:cNvSpPr/>
          <p:nvPr/>
        </p:nvSpPr>
        <p:spPr>
          <a:xfrm>
            <a:off x="329564" y="4974798"/>
            <a:ext cx="113484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 예제는 스트링으로 초기화된 </a:t>
            </a:r>
            <a:r>
              <a:rPr lang="en-US" altLang="ko-KR" dirty="0" err="1"/>
              <a:t>java.lang.String</a:t>
            </a:r>
            <a:r>
              <a:rPr lang="en-US" altLang="ko-KR" dirty="0"/>
              <a:t> </a:t>
            </a:r>
            <a:r>
              <a:rPr lang="ko-KR" altLang="en-US" dirty="0"/>
              <a:t>인스턴스를 생성하고 이 문자열에 대해 해시 값을 검색해서 가져옵니다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AndroidJavaObject</a:t>
            </a:r>
            <a:r>
              <a:rPr lang="en-US" altLang="ko-KR" dirty="0"/>
              <a:t> </a:t>
            </a:r>
            <a:r>
              <a:rPr lang="ko-KR" altLang="en-US" dirty="0"/>
              <a:t>생성자는 최소한 하나의 파라미터</a:t>
            </a:r>
            <a:r>
              <a:rPr lang="en-US" altLang="ko-KR" dirty="0"/>
              <a:t>, </a:t>
            </a:r>
            <a:r>
              <a:rPr lang="ko-KR" altLang="en-US" dirty="0"/>
              <a:t>즉 인스턴스를 생성할 클래스의 이름을 취합니다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클래스 이름 뒤의 모든 파라미터는 오브젝트의 생성자 호출을 위한 파라미터이며</a:t>
            </a:r>
            <a:r>
              <a:rPr lang="en-US" altLang="ko-KR" dirty="0"/>
              <a:t>, </a:t>
            </a:r>
            <a:r>
              <a:rPr lang="ko-KR" altLang="en-US" dirty="0"/>
              <a:t>이 경우에는 “</a:t>
            </a:r>
            <a:r>
              <a:rPr lang="en-US" altLang="ko-KR" dirty="0" err="1"/>
              <a:t>some_string</a:t>
            </a:r>
            <a:r>
              <a:rPr lang="en-US" altLang="ko-KR" dirty="0"/>
              <a:t>” </a:t>
            </a:r>
            <a:r>
              <a:rPr lang="ko-KR" altLang="en-US" dirty="0"/>
              <a:t>문자열입니다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이후의 </a:t>
            </a:r>
            <a:r>
              <a:rPr lang="en-US" altLang="ko-KR" dirty="0" err="1"/>
              <a:t>hashCode</a:t>
            </a:r>
            <a:r>
              <a:rPr lang="en-US" altLang="ko-KR" dirty="0"/>
              <a:t>() </a:t>
            </a:r>
            <a:r>
              <a:rPr lang="ko-KR" altLang="en-US" dirty="0"/>
              <a:t>호출은 ’</a:t>
            </a:r>
            <a:r>
              <a:rPr lang="en-US" altLang="ko-KR" dirty="0"/>
              <a:t>int’</a:t>
            </a:r>
            <a:r>
              <a:rPr lang="ko-KR" altLang="en-US" dirty="0"/>
              <a:t>를 반환합니다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예제에서는 해당 호출 메서드의 일반 타입 파라미터로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80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25E7E-D004-4313-82BA-8BA3BC19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JAR </a:t>
            </a:r>
            <a:r>
              <a:rPr lang="ko-KR" altLang="en-US" dirty="0"/>
              <a:t>호출방법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8EF65-E14D-427D-82DD-259100D2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521200"/>
            <a:ext cx="11532870" cy="21442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com.unity3d.player.UnityPlayer</a:t>
            </a:r>
            <a:r>
              <a:rPr lang="ko-KR" altLang="en-US" dirty="0"/>
              <a:t>의 정적 멤버에 접근하기 위해 </a:t>
            </a:r>
            <a:r>
              <a:rPr lang="en-US" altLang="ko-KR" dirty="0" err="1"/>
              <a:t>AndroidJavaObject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AndroidJavaClass</a:t>
            </a:r>
            <a:r>
              <a:rPr lang="ko-KR" altLang="en-US" dirty="0"/>
              <a:t>로 시작합니다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Static</a:t>
            </a:r>
            <a:r>
              <a:rPr lang="ko-KR" altLang="en-US" dirty="0"/>
              <a:t> 변수인 </a:t>
            </a:r>
            <a:r>
              <a:rPr lang="en-US" altLang="ko-KR" dirty="0" err="1"/>
              <a:t>AndroidJavaObject</a:t>
            </a:r>
            <a:r>
              <a:rPr lang="en-US" altLang="ko-KR" dirty="0"/>
              <a:t> </a:t>
            </a:r>
            <a:r>
              <a:rPr lang="ko-KR" altLang="en-US" dirty="0"/>
              <a:t>형의 </a:t>
            </a:r>
            <a:r>
              <a:rPr lang="en-US" altLang="ko-KR" dirty="0"/>
              <a:t>"</a:t>
            </a:r>
            <a:r>
              <a:rPr lang="en-US" altLang="ko-KR" dirty="0" err="1"/>
              <a:t>currentActivity</a:t>
            </a:r>
            <a:r>
              <a:rPr lang="en-US" altLang="ko-KR" dirty="0"/>
              <a:t>“</a:t>
            </a:r>
            <a:r>
              <a:rPr lang="ko-KR" altLang="en-US" dirty="0"/>
              <a:t>의 자료형을 받아낸다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AndroidJavaObject</a:t>
            </a:r>
            <a:r>
              <a:rPr lang="en-US" altLang="ko-KR" dirty="0"/>
              <a:t> </a:t>
            </a:r>
            <a:r>
              <a:rPr lang="ko-KR" altLang="en-US" dirty="0"/>
              <a:t>자료형을 새롭게 만들면서 </a:t>
            </a:r>
            <a:r>
              <a:rPr lang="en-US" altLang="ko-KR" dirty="0" err="1"/>
              <a:t>activityObj</a:t>
            </a:r>
            <a:r>
              <a:rPr lang="en-US" altLang="ko-KR" dirty="0"/>
              <a:t> </a:t>
            </a:r>
            <a:r>
              <a:rPr lang="ko-KR" altLang="en-US" dirty="0"/>
              <a:t>를 넣으면서 클래스를 생성시켜주고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soundObj.Call</a:t>
            </a:r>
            <a:r>
              <a:rPr lang="en-US" altLang="ko-KR" dirty="0"/>
              <a:t>() </a:t>
            </a:r>
            <a:r>
              <a:rPr lang="ko-KR" altLang="en-US" dirty="0"/>
              <a:t>등을 통하여 자바에 함수를 호출하도록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이후 추가적인 사항은 </a:t>
            </a:r>
            <a:r>
              <a:rPr lang="en-US" altLang="ko-KR" dirty="0"/>
              <a:t>JAR</a:t>
            </a:r>
            <a:r>
              <a:rPr lang="ko-KR" altLang="en-US" dirty="0"/>
              <a:t>플러그인 </a:t>
            </a:r>
            <a:r>
              <a:rPr lang="ko-KR" altLang="en-US" dirty="0" err="1"/>
              <a:t>제작쪽에서</a:t>
            </a:r>
            <a:r>
              <a:rPr lang="ko-KR" altLang="en-US" dirty="0"/>
              <a:t> </a:t>
            </a:r>
            <a:r>
              <a:rPr lang="ko-KR" altLang="en-US" dirty="0" err="1"/>
              <a:t>조금더</a:t>
            </a:r>
            <a:r>
              <a:rPr lang="ko-KR" altLang="en-US" dirty="0"/>
              <a:t> 자세하게 </a:t>
            </a:r>
            <a:r>
              <a:rPr lang="ko-KR" altLang="en-US" dirty="0" err="1"/>
              <a:t>다룰것이다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8071D-28E3-4AE2-984D-5B91ED82B249}"/>
              </a:ext>
            </a:extLst>
          </p:cNvPr>
          <p:cNvSpPr/>
          <p:nvPr/>
        </p:nvSpPr>
        <p:spPr>
          <a:xfrm>
            <a:off x="329564" y="1397675"/>
            <a:ext cx="10897235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자바에 있는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jar plugin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사용하기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unityActivityClass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AndroidJavaClass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"com.unity3d.player.UnityPlayer"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activityObj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unityActivityClass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GetStatic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AndroidJavaObject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currentActivity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soundObj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AndroidJavaObject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com.catsknead.androidsoundfix.AudioCenter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5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,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activityObj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9E1A6B-B110-460C-8FB7-6C1BDE080D3F}"/>
              </a:ext>
            </a:extLst>
          </p:cNvPr>
          <p:cNvSpPr/>
          <p:nvPr/>
        </p:nvSpPr>
        <p:spPr>
          <a:xfrm>
            <a:off x="329564" y="3426600"/>
            <a:ext cx="967803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soundID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soundObj.Call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&lt;int&gt;( "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loadSound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new object[] {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fullname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 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7ACE1D-03D2-41E2-8EC0-B7071904C729}"/>
              </a:ext>
            </a:extLst>
          </p:cNvPr>
          <p:cNvSpPr/>
          <p:nvPr/>
        </p:nvSpPr>
        <p:spPr>
          <a:xfrm>
            <a:off x="329564" y="3846202"/>
            <a:ext cx="967803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soundObj.Call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"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playSound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new object[] { </a:t>
            </a:r>
            <a:r>
              <a:rPr lang="en-US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soundId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97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9C5B3-CE05-4E92-966B-977F9692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문제점및</a:t>
            </a:r>
            <a:r>
              <a:rPr lang="ko-KR" altLang="en-US" dirty="0"/>
              <a:t> 개선사항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FF065-4E9F-4A7C-9377-67694A51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방식에서 사용시 문제점등은 개발편의를 위해서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ko-KR" altLang="en-US" dirty="0"/>
              <a:t>를 사용시 </a:t>
            </a:r>
            <a:r>
              <a:rPr lang="ko-KR" altLang="en-US" dirty="0" err="1"/>
              <a:t>씬파일을</a:t>
            </a:r>
            <a:r>
              <a:rPr lang="ko-KR" altLang="en-US" dirty="0"/>
              <a:t> 빌드하면서 </a:t>
            </a:r>
            <a:r>
              <a:rPr lang="en-US" altLang="ko-KR" dirty="0" err="1"/>
              <a:t>AudioClip</a:t>
            </a:r>
            <a:r>
              <a:rPr lang="en-US" altLang="ko-KR" dirty="0"/>
              <a:t> </a:t>
            </a:r>
            <a:r>
              <a:rPr lang="ko-KR" altLang="en-US" dirty="0"/>
              <a:t>가 같이 </a:t>
            </a:r>
            <a:r>
              <a:rPr lang="en-US" altLang="ko-KR" dirty="0"/>
              <a:t>APK</a:t>
            </a:r>
            <a:r>
              <a:rPr lang="ko-KR" altLang="en-US" dirty="0"/>
              <a:t>파일에 저장이 되는 현상이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Native</a:t>
            </a:r>
            <a:r>
              <a:rPr lang="ko-KR" altLang="en-US" dirty="0"/>
              <a:t>방식으로 호출하게 되면 파일을 </a:t>
            </a:r>
            <a:r>
              <a:rPr lang="en-US" altLang="ko-KR" dirty="0" err="1"/>
              <a:t>StreamAsset</a:t>
            </a:r>
            <a:r>
              <a:rPr lang="en-US" altLang="ko-KR" dirty="0"/>
              <a:t> </a:t>
            </a:r>
            <a:r>
              <a:rPr lang="ko-KR" altLang="en-US" dirty="0"/>
              <a:t>폴더에 있는 사운드 파일을 저장하기 때문에 사운드 파일이 </a:t>
            </a:r>
            <a:r>
              <a:rPr lang="en-US" altLang="ko-KR" dirty="0"/>
              <a:t>2</a:t>
            </a:r>
            <a:r>
              <a:rPr lang="ko-KR" altLang="en-US" dirty="0"/>
              <a:t>배가 되는 현상이 발생한다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배가 되는 사운드 용량을 줄이기위해서 </a:t>
            </a:r>
            <a:r>
              <a:rPr lang="ko-KR" altLang="en-US" dirty="0" err="1"/>
              <a:t>버전별</a:t>
            </a:r>
            <a:r>
              <a:rPr lang="ko-KR" altLang="en-US" dirty="0"/>
              <a:t> </a:t>
            </a:r>
            <a:r>
              <a:rPr lang="ko-KR" altLang="en-US" dirty="0" err="1"/>
              <a:t>빌드전에</a:t>
            </a:r>
            <a:r>
              <a:rPr lang="ko-KR" altLang="en-US" dirty="0"/>
              <a:t> 사운드 파일을 지우거나 링크를 강제로 </a:t>
            </a:r>
            <a:r>
              <a:rPr lang="ko-KR" altLang="en-US" dirty="0" err="1"/>
              <a:t>끈어내도록</a:t>
            </a:r>
            <a:r>
              <a:rPr lang="ko-KR" altLang="en-US" dirty="0"/>
              <a:t> </a:t>
            </a:r>
            <a:r>
              <a:rPr lang="ko-KR" altLang="en-US" dirty="0" err="1"/>
              <a:t>하고선</a:t>
            </a:r>
            <a:r>
              <a:rPr lang="ko-KR" altLang="en-US" dirty="0"/>
              <a:t> 다시 원상 복구하는 방식으로 처리하면 된다 </a:t>
            </a:r>
            <a:r>
              <a:rPr lang="en-US" altLang="ko-KR" dirty="0"/>
              <a:t>(</a:t>
            </a:r>
            <a:r>
              <a:rPr lang="ko-KR" altLang="en-US" dirty="0"/>
              <a:t>아이디어 방식임 현재 직접 구현하거나 하지는 않은 상태임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22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5340D-5C9D-4CB3-91CE-85A578D1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3D Sound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E8E3-3D40-480E-8493-FFBFA870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관련 이미지">
            <a:extLst>
              <a:ext uri="{FF2B5EF4-FFF2-40B4-BE49-F238E27FC236}">
                <a16:creationId xmlns:a16="http://schemas.microsoft.com/office/drawing/2014/main" id="{1D53E38D-1349-4FCB-BF24-9F510974D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89" y="1193180"/>
            <a:ext cx="6870021" cy="516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9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51070-D8FF-42A6-8264-5B5EE7B0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038AF6D5-0E56-4C93-85A0-A3F07ADE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0" y="1193180"/>
            <a:ext cx="9081135" cy="5319132"/>
          </a:xfrm>
        </p:spPr>
        <p:txBody>
          <a:bodyPr/>
          <a:lstStyle/>
          <a:p>
            <a:r>
              <a:rPr lang="ko-KR" altLang="en-US" dirty="0"/>
              <a:t>소리부분은 배경음으로 계속적으로 </a:t>
            </a:r>
            <a:r>
              <a:rPr lang="ko-KR" altLang="en-US" dirty="0" err="1"/>
              <a:t>들리게되는</a:t>
            </a:r>
            <a:r>
              <a:rPr lang="ko-KR" altLang="en-US" dirty="0"/>
              <a:t> </a:t>
            </a:r>
            <a:r>
              <a:rPr lang="en-US" altLang="ko-KR" dirty="0"/>
              <a:t>BGM</a:t>
            </a:r>
            <a:r>
              <a:rPr lang="ko-KR" altLang="en-US" dirty="0"/>
              <a:t>과 효과음으로 들리는 기본 사운드 특정 조건에서 단발성으로 실행되는 </a:t>
            </a:r>
            <a:r>
              <a:rPr lang="en-US" altLang="ko-KR" dirty="0" err="1"/>
              <a:t>ShotSound</a:t>
            </a:r>
            <a:r>
              <a:rPr lang="en-US" altLang="ko-KR" dirty="0"/>
              <a:t> </a:t>
            </a:r>
            <a:r>
              <a:rPr lang="ko-KR" altLang="en-US" dirty="0"/>
              <a:t>형태로 </a:t>
            </a:r>
            <a:r>
              <a:rPr lang="ko-KR" altLang="en-US" dirty="0" err="1"/>
              <a:t>나위게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 </a:t>
            </a:r>
            <a:r>
              <a:rPr lang="en-US" altLang="ko-KR" dirty="0"/>
              <a:t>BGM</a:t>
            </a:r>
            <a:r>
              <a:rPr lang="ko-KR" altLang="en-US" dirty="0"/>
              <a:t>등은 카메라에 </a:t>
            </a:r>
            <a:r>
              <a:rPr lang="en-US" altLang="ko-KR" dirty="0" err="1"/>
              <a:t>AudioSource</a:t>
            </a:r>
            <a:r>
              <a:rPr lang="en-US" altLang="ko-KR" dirty="0"/>
              <a:t> </a:t>
            </a:r>
            <a:r>
              <a:rPr lang="ko-KR" altLang="en-US" dirty="0"/>
              <a:t>를 등록하여 </a:t>
            </a:r>
            <a:r>
              <a:rPr lang="en-US" altLang="ko-KR" b="1" dirty="0"/>
              <a:t>Spatial Blend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 사운드가 </a:t>
            </a:r>
            <a:r>
              <a:rPr lang="ko-KR" altLang="en-US" dirty="0" err="1"/>
              <a:t>위치에따라서</a:t>
            </a:r>
            <a:r>
              <a:rPr lang="ko-KR" altLang="en-US" dirty="0"/>
              <a:t> 소리가 적용이 되지 않도록 처리한다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 </a:t>
            </a:r>
            <a:r>
              <a:rPr lang="en-US" altLang="ko-KR" dirty="0" err="1"/>
              <a:t>OtherSound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en-US" altLang="ko-KR" dirty="0"/>
              <a:t>2D</a:t>
            </a:r>
            <a:r>
              <a:rPr lang="ko-KR" altLang="en-US" dirty="0"/>
              <a:t>인지 </a:t>
            </a:r>
            <a:r>
              <a:rPr lang="en-US" altLang="ko-KR" dirty="0"/>
              <a:t>3D</a:t>
            </a:r>
            <a:r>
              <a:rPr lang="ko-KR" altLang="en-US" dirty="0"/>
              <a:t>인지를 파악해서 </a:t>
            </a:r>
            <a:r>
              <a:rPr lang="en-US" altLang="ko-KR" dirty="0" err="1"/>
              <a:t>AudioSource</a:t>
            </a:r>
            <a:r>
              <a:rPr lang="ko-KR" altLang="en-US" dirty="0"/>
              <a:t>를 등록 하도록 한다</a:t>
            </a:r>
            <a:r>
              <a:rPr lang="en-US" altLang="ko-KR" dirty="0"/>
              <a:t>. </a:t>
            </a:r>
            <a:r>
              <a:rPr lang="ko-KR" altLang="en-US" dirty="0"/>
              <a:t>현재의 소스에서는 무조건</a:t>
            </a:r>
            <a:r>
              <a:rPr lang="en-US" altLang="ko-KR" dirty="0"/>
              <a:t> Spatial Blend = 0 </a:t>
            </a:r>
            <a:r>
              <a:rPr lang="ko-KR" altLang="en-US" dirty="0"/>
              <a:t>으로 기본적으로 </a:t>
            </a:r>
            <a:r>
              <a:rPr lang="en-US" altLang="ko-KR" dirty="0"/>
              <a:t>2D</a:t>
            </a:r>
            <a:r>
              <a:rPr lang="ko-KR" altLang="en-US" dirty="0"/>
              <a:t>방식으로 </a:t>
            </a:r>
            <a:r>
              <a:rPr lang="ko-KR" altLang="en-US" dirty="0" err="1"/>
              <a:t>처리되어있다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SFX</a:t>
            </a:r>
            <a:r>
              <a:rPr lang="ko-KR" altLang="en-US" dirty="0" err="1"/>
              <a:t>효과음등은</a:t>
            </a:r>
            <a:r>
              <a:rPr lang="ko-KR" altLang="en-US" dirty="0"/>
              <a:t> </a:t>
            </a:r>
            <a:r>
              <a:rPr lang="en-US" altLang="ko-KR" dirty="0" err="1"/>
              <a:t>AudioSource</a:t>
            </a:r>
            <a:r>
              <a:rPr lang="ko-KR" altLang="en-US" dirty="0"/>
              <a:t>의 </a:t>
            </a:r>
            <a:r>
              <a:rPr lang="en-US" altLang="ko-KR" dirty="0" err="1"/>
              <a:t>PlayShot</a:t>
            </a:r>
            <a:r>
              <a:rPr lang="en-US" altLang="ko-KR" dirty="0"/>
              <a:t> </a:t>
            </a:r>
            <a:r>
              <a:rPr lang="ko-KR" altLang="en-US" dirty="0"/>
              <a:t>를 이용하여 사용한다</a:t>
            </a:r>
            <a:r>
              <a:rPr lang="en-US" altLang="ko-KR" dirty="0"/>
              <a:t>. </a:t>
            </a:r>
            <a:r>
              <a:rPr lang="ko-KR" altLang="en-US" dirty="0"/>
              <a:t>짧은 </a:t>
            </a:r>
            <a:r>
              <a:rPr lang="ko-KR" altLang="en-US" dirty="0" err="1"/>
              <a:t>효과음등은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초 미만의 사운드로 이루어 지도록 처리한다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141AC9-46EE-48EB-903D-75C8ACAFD65B}"/>
              </a:ext>
            </a:extLst>
          </p:cNvPr>
          <p:cNvGrpSpPr/>
          <p:nvPr/>
        </p:nvGrpSpPr>
        <p:grpSpPr>
          <a:xfrm>
            <a:off x="457198" y="1559478"/>
            <a:ext cx="1477157" cy="839385"/>
            <a:chOff x="457198" y="1559478"/>
            <a:chExt cx="1477157" cy="83938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5F84583-9C77-4C00-BC31-235D8CA5B58D}"/>
                </a:ext>
              </a:extLst>
            </p:cNvPr>
            <p:cNvGrpSpPr/>
            <p:nvPr/>
          </p:nvGrpSpPr>
          <p:grpSpPr>
            <a:xfrm>
              <a:off x="457198" y="1559478"/>
              <a:ext cx="1041400" cy="839385"/>
              <a:chOff x="457198" y="1559478"/>
              <a:chExt cx="1041400" cy="83938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ECF7F4-4955-471D-9AC1-5C9D299A1E96}"/>
                  </a:ext>
                </a:extLst>
              </p:cNvPr>
              <p:cNvSpPr txBox="1"/>
              <p:nvPr/>
            </p:nvSpPr>
            <p:spPr>
              <a:xfrm>
                <a:off x="457198" y="2029531"/>
                <a:ext cx="104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BGM</a:t>
                </a:r>
                <a:endParaRPr lang="ko-KR" altLang="en-US" dirty="0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D147819-F548-4021-A1F6-CDF8FF9F2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008" y="1559478"/>
                <a:ext cx="596887" cy="634191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4CA9D9-7884-4EA9-9073-D062249C3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570" y="1569048"/>
              <a:ext cx="872785" cy="595388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F9539F-5668-44FF-A160-578C37FC37AC}"/>
              </a:ext>
            </a:extLst>
          </p:cNvPr>
          <p:cNvGrpSpPr/>
          <p:nvPr/>
        </p:nvGrpSpPr>
        <p:grpSpPr>
          <a:xfrm>
            <a:off x="742014" y="2761168"/>
            <a:ext cx="1485902" cy="824856"/>
            <a:chOff x="-1824970" y="2375116"/>
            <a:chExt cx="1485902" cy="82485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172612F-9C9A-4234-B99B-9463BF034B1C}"/>
                </a:ext>
              </a:extLst>
            </p:cNvPr>
            <p:cNvGrpSpPr/>
            <p:nvPr/>
          </p:nvGrpSpPr>
          <p:grpSpPr>
            <a:xfrm>
              <a:off x="-1824970" y="2375116"/>
              <a:ext cx="1485902" cy="824856"/>
              <a:chOff x="533519" y="1559478"/>
              <a:chExt cx="1485902" cy="82485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C4519-431A-4738-895C-E0D241956E23}"/>
                  </a:ext>
                </a:extLst>
              </p:cNvPr>
              <p:cNvSpPr txBox="1"/>
              <p:nvPr/>
            </p:nvSpPr>
            <p:spPr>
              <a:xfrm>
                <a:off x="533519" y="2015002"/>
                <a:ext cx="1485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OtherSound</a:t>
                </a:r>
                <a:endParaRPr lang="ko-KR" altLang="en-US" dirty="0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8DF089C-33B3-4623-B734-BABAE93AC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008" y="1559478"/>
                <a:ext cx="596887" cy="634191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3D7404F-E4DB-4D92-AEFD-E285265EB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19027" y="2462830"/>
              <a:ext cx="683183" cy="466047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750FF03-D6F7-401A-997C-B94694230A7B}"/>
              </a:ext>
            </a:extLst>
          </p:cNvPr>
          <p:cNvGrpSpPr/>
          <p:nvPr/>
        </p:nvGrpSpPr>
        <p:grpSpPr>
          <a:xfrm>
            <a:off x="760503" y="3526139"/>
            <a:ext cx="1485902" cy="824856"/>
            <a:chOff x="-1824970" y="2375116"/>
            <a:chExt cx="1485902" cy="82485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8E77C91-6E47-40B8-9DB2-BD7D413847B4}"/>
                </a:ext>
              </a:extLst>
            </p:cNvPr>
            <p:cNvGrpSpPr/>
            <p:nvPr/>
          </p:nvGrpSpPr>
          <p:grpSpPr>
            <a:xfrm>
              <a:off x="-1824970" y="2375116"/>
              <a:ext cx="1485902" cy="824856"/>
              <a:chOff x="533519" y="1559478"/>
              <a:chExt cx="1485902" cy="82485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473B43-B0A4-446B-A323-337DCD2295E3}"/>
                  </a:ext>
                </a:extLst>
              </p:cNvPr>
              <p:cNvSpPr txBox="1"/>
              <p:nvPr/>
            </p:nvSpPr>
            <p:spPr>
              <a:xfrm>
                <a:off x="533519" y="2015002"/>
                <a:ext cx="1485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OtherSound</a:t>
                </a:r>
                <a:endParaRPr lang="ko-KR" altLang="en-US" dirty="0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25976BA1-E18B-437F-8A5F-EF9E34AB8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008" y="1559478"/>
                <a:ext cx="596887" cy="634191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CEB9EB5-B5D0-416A-8645-BCFD57286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12226" y="2442733"/>
              <a:ext cx="648768" cy="44257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769E73-3955-4DAF-BAC1-A3690BCCA4F4}"/>
              </a:ext>
            </a:extLst>
          </p:cNvPr>
          <p:cNvGrpSpPr/>
          <p:nvPr/>
        </p:nvGrpSpPr>
        <p:grpSpPr>
          <a:xfrm>
            <a:off x="553375" y="4623577"/>
            <a:ext cx="1139646" cy="869444"/>
            <a:chOff x="471007" y="4863800"/>
            <a:chExt cx="1139646" cy="8694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872D521-79C4-4B3C-8D07-09FE79DA51A7}"/>
                </a:ext>
              </a:extLst>
            </p:cNvPr>
            <p:cNvGrpSpPr/>
            <p:nvPr/>
          </p:nvGrpSpPr>
          <p:grpSpPr>
            <a:xfrm>
              <a:off x="471007" y="4863800"/>
              <a:ext cx="1041400" cy="869444"/>
              <a:chOff x="850452" y="3178944"/>
              <a:chExt cx="1041400" cy="869444"/>
            </a:xfrm>
          </p:grpSpPr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5DE3C653-6086-4476-857B-D7B20CE59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452" y="3679056"/>
                <a:ext cx="1041400" cy="36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dirty="0"/>
                  <a:t>SFX</a:t>
                </a:r>
                <a:endParaRPr lang="ko-KR" altLang="en-US" dirty="0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351AFFDB-B28A-46EA-A567-25FAB319E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711" y="3178944"/>
                <a:ext cx="596887" cy="634191"/>
              </a:xfrm>
              <a:prstGeom prst="rect">
                <a:avLst/>
              </a:prstGeom>
            </p:spPr>
          </p:pic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0BCD3B1-126D-4625-A8A2-122CFD8B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65" y="4956733"/>
              <a:ext cx="596888" cy="407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42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7E7D8-1C23-4664-968A-730250C1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B18AD-4C1B-4512-BCC2-5AEFC985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521200"/>
            <a:ext cx="11532870" cy="199111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사운드를 플레이시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Enum</a:t>
            </a:r>
            <a:r>
              <a:rPr lang="ko-KR" altLang="en-US" dirty="0"/>
              <a:t> 과 </a:t>
            </a:r>
            <a:r>
              <a:rPr lang="en-US" altLang="ko-KR" dirty="0"/>
              <a:t>Dictionary</a:t>
            </a:r>
            <a:r>
              <a:rPr lang="ko-KR" altLang="en-US" dirty="0"/>
              <a:t>를 이용하여 </a:t>
            </a:r>
            <a:r>
              <a:rPr lang="en-US" altLang="ko-KR" dirty="0" err="1"/>
              <a:t>Enum</a:t>
            </a:r>
            <a:r>
              <a:rPr lang="ko-KR" altLang="en-US" dirty="0"/>
              <a:t>형에 맞추어 </a:t>
            </a:r>
            <a:r>
              <a:rPr lang="en-US" altLang="ko-KR" dirty="0" err="1"/>
              <a:t>AudioSource</a:t>
            </a:r>
            <a:r>
              <a:rPr lang="ko-KR" altLang="en-US" dirty="0"/>
              <a:t>를 실시간 생성 하도록 한다</a:t>
            </a:r>
            <a:r>
              <a:rPr lang="en-US" altLang="ko-KR" dirty="0"/>
              <a:t>.</a:t>
            </a:r>
            <a:r>
              <a:rPr lang="ko-KR" altLang="en-US" dirty="0"/>
              <a:t> 이 </a:t>
            </a:r>
            <a:r>
              <a:rPr lang="en-US" altLang="ko-KR" dirty="0" err="1"/>
              <a:t>AudioSource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하나의 </a:t>
            </a:r>
            <a:r>
              <a:rPr lang="en-US" altLang="ko-KR" dirty="0" err="1"/>
              <a:t>SoundClip</a:t>
            </a:r>
            <a:r>
              <a:rPr lang="ko-KR" altLang="en-US" dirty="0"/>
              <a:t>만 사용하도록 한다</a:t>
            </a:r>
            <a:r>
              <a:rPr lang="en-US" altLang="ko-KR" dirty="0"/>
              <a:t>. </a:t>
            </a:r>
            <a:r>
              <a:rPr lang="ko-KR" altLang="en-US" dirty="0"/>
              <a:t>현재 버전에서는 </a:t>
            </a:r>
            <a:r>
              <a:rPr lang="en-US" altLang="ko-KR" dirty="0" err="1"/>
              <a:t>AudioSource</a:t>
            </a:r>
            <a:r>
              <a:rPr lang="ko-KR" altLang="en-US" dirty="0"/>
              <a:t>를 재사용하거나 하지는 않는다</a:t>
            </a:r>
            <a:r>
              <a:rPr lang="en-US" altLang="ko-KR" dirty="0"/>
              <a:t>. </a:t>
            </a:r>
            <a:r>
              <a:rPr lang="ko-KR" altLang="en-US" dirty="0"/>
              <a:t>이렇게 고유한 </a:t>
            </a:r>
            <a:r>
              <a:rPr lang="en-US" altLang="ko-KR" dirty="0" err="1"/>
              <a:t>AudioSource</a:t>
            </a:r>
            <a:r>
              <a:rPr lang="ko-KR" altLang="en-US" dirty="0"/>
              <a:t>를 이용하여 고유 사운드를 재생하도록 한다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D167DC-3714-482C-8881-5BF0A00E309D}"/>
              </a:ext>
            </a:extLst>
          </p:cNvPr>
          <p:cNvSpPr/>
          <p:nvPr/>
        </p:nvSpPr>
        <p:spPr>
          <a:xfrm>
            <a:off x="329565" y="3159224"/>
            <a:ext cx="9042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m_CurrentThemeSound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m_SoundBGMDic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9797CF-FF27-48D4-BB6B-8D51B3A80840}"/>
              </a:ext>
            </a:extLst>
          </p:cNvPr>
          <p:cNvSpPr/>
          <p:nvPr/>
        </p:nvSpPr>
        <p:spPr>
          <a:xfrm>
            <a:off x="329565" y="345688"/>
            <a:ext cx="60960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bgm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사운드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BGMStartIndex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MainUIBGM0 = </a:t>
            </a:r>
            <a:r>
              <a:rPr lang="en-US" altLang="ko-KR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BGMStartIndex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MainUIBGM1,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</a:t>
            </a:r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Max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0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0C6A6-8DBB-4D22-95AB-C92D0A6A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4326-C22F-4E9B-96BF-96D263CA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787900"/>
            <a:ext cx="11532870" cy="1724412"/>
          </a:xfrm>
        </p:spPr>
        <p:txBody>
          <a:bodyPr/>
          <a:lstStyle/>
          <a:p>
            <a:r>
              <a:rPr lang="ko-KR" altLang="en-US" dirty="0"/>
              <a:t>사운드가 바로 사라지거나 바로 소리가 들리게 되면 어색하기 때문에 </a:t>
            </a:r>
            <a:r>
              <a:rPr lang="en-US" altLang="ko-KR" dirty="0" err="1"/>
              <a:t>DOTween</a:t>
            </a:r>
            <a:r>
              <a:rPr lang="ko-KR" altLang="en-US" dirty="0"/>
              <a:t>을 이용해서 사운드 볼륨을 시간에 의해서 적용하도록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454719-F7DB-456A-A046-B210E1F6F6F5}"/>
              </a:ext>
            </a:extLst>
          </p:cNvPr>
          <p:cNvSpPr/>
          <p:nvPr/>
        </p:nvSpPr>
        <p:spPr>
          <a:xfrm>
            <a:off x="329564" y="1215473"/>
            <a:ext cx="988123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DOFade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(1f,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VolumeDurationSec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.</a:t>
            </a:r>
            <a:r>
              <a:rPr lang="en-US" altLang="ko-KR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OnComplete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(() =&gt;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isPlaying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LogFormat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딜레이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플레이중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사운드 </a:t>
            </a:r>
            <a:r>
              <a:rPr lang="ko-KR" altLang="en-US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플레이안됨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강제 플레이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64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3C62-5AAA-4DBF-97BD-E516DC2B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CB1E2-CC54-4F17-B074-149321B70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5168666"/>
            <a:ext cx="11532870" cy="1343645"/>
          </a:xfrm>
        </p:spPr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등에 사용할 클릭에 관련된 </a:t>
            </a:r>
            <a:r>
              <a:rPr lang="ko-KR" altLang="en-US" dirty="0" err="1"/>
              <a:t>사운드등은</a:t>
            </a:r>
            <a:r>
              <a:rPr lang="ko-KR" altLang="en-US" dirty="0"/>
              <a:t> </a:t>
            </a:r>
            <a:r>
              <a:rPr lang="en-US" altLang="ko-KR" dirty="0" err="1"/>
              <a:t>Sample_UI_Click</a:t>
            </a:r>
            <a:r>
              <a:rPr lang="en-US" altLang="ko-KR" dirty="0"/>
              <a:t> </a:t>
            </a:r>
            <a:r>
              <a:rPr lang="ko-KR" altLang="en-US" dirty="0"/>
              <a:t>를 활용해서 </a:t>
            </a:r>
            <a:r>
              <a:rPr lang="en-US" altLang="ko-KR" dirty="0"/>
              <a:t>Button</a:t>
            </a:r>
            <a:r>
              <a:rPr lang="ko-KR" altLang="en-US" dirty="0"/>
              <a:t>에 등록하여 </a:t>
            </a:r>
            <a:r>
              <a:rPr lang="ko-KR" altLang="en-US" dirty="0" err="1"/>
              <a:t>클릭시</a:t>
            </a:r>
            <a:r>
              <a:rPr lang="ko-KR" altLang="en-US" dirty="0"/>
              <a:t> 사운드가 플레이 되도록 처리하면 된다 이외에도 </a:t>
            </a:r>
            <a:r>
              <a:rPr lang="en-US" altLang="ko-KR" dirty="0" err="1"/>
              <a:t>UISoundType</a:t>
            </a:r>
            <a:r>
              <a:rPr lang="ko-KR" altLang="en-US" dirty="0"/>
              <a:t> 등을 버턴이름으로 직접 읽어 들이는 방법도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A4459467-2A49-4852-AC9D-26D23E638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34811"/>
              </p:ext>
            </p:extLst>
          </p:nvPr>
        </p:nvGraphicFramePr>
        <p:xfrm>
          <a:off x="4417840" y="436447"/>
          <a:ext cx="3023235" cy="273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Image" r:id="rId3" imgW="3453840" imgH="3123720" progId="Photoshop.Image.13">
                  <p:embed/>
                </p:oleObj>
              </mc:Choice>
              <mc:Fallback>
                <p:oleObj name="Image" r:id="rId3" imgW="3453840" imgH="3123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7840" y="436447"/>
                        <a:ext cx="3023235" cy="2734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0FF1DAB3-3241-466B-A188-2C5F98837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64618"/>
              </p:ext>
            </p:extLst>
          </p:nvPr>
        </p:nvGraphicFramePr>
        <p:xfrm>
          <a:off x="512142" y="436447"/>
          <a:ext cx="3635347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Image" r:id="rId5" imgW="4533120" imgH="5599800" progId="Photoshop.Image.13">
                  <p:embed/>
                </p:oleObj>
              </mc:Choice>
              <mc:Fallback>
                <p:oleObj name="Image" r:id="rId5" imgW="4533120" imgH="559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142" y="436447"/>
                        <a:ext cx="3635347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773D3063-6BD1-459F-94D9-8C423038B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434650"/>
              </p:ext>
            </p:extLst>
          </p:nvPr>
        </p:nvGraphicFramePr>
        <p:xfrm>
          <a:off x="7689810" y="436447"/>
          <a:ext cx="4082244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Image" r:id="rId7" imgW="4456800" imgH="4901400" progId="Photoshop.Image.13">
                  <p:embed/>
                </p:oleObj>
              </mc:Choice>
              <mc:Fallback>
                <p:oleObj name="Image" r:id="rId7" imgW="4456800" imgH="4901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9810" y="436447"/>
                        <a:ext cx="4082244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46F0584-F33F-459D-B482-74D760815E78}"/>
              </a:ext>
            </a:extLst>
          </p:cNvPr>
          <p:cNvSpPr/>
          <p:nvPr/>
        </p:nvSpPr>
        <p:spPr>
          <a:xfrm>
            <a:off x="4417840" y="2908300"/>
            <a:ext cx="2021060" cy="262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939F22-EA45-4A72-976C-129B2CFD935F}"/>
              </a:ext>
            </a:extLst>
          </p:cNvPr>
          <p:cNvSpPr/>
          <p:nvPr/>
        </p:nvSpPr>
        <p:spPr>
          <a:xfrm>
            <a:off x="512141" y="436447"/>
            <a:ext cx="3635347" cy="47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82442-8B9E-4036-AFC5-B3D8622297A1}"/>
              </a:ext>
            </a:extLst>
          </p:cNvPr>
          <p:cNvSpPr/>
          <p:nvPr/>
        </p:nvSpPr>
        <p:spPr>
          <a:xfrm>
            <a:off x="4579043" y="1302135"/>
            <a:ext cx="2021060" cy="26239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8F8C6C-2EA1-4C57-B4EC-703CEA860CA9}"/>
              </a:ext>
            </a:extLst>
          </p:cNvPr>
          <p:cNvSpPr/>
          <p:nvPr/>
        </p:nvSpPr>
        <p:spPr>
          <a:xfrm>
            <a:off x="7709872" y="3166603"/>
            <a:ext cx="4062182" cy="17592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3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BD05C-1869-44C0-A383-FC12B25E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EB201-F164-4D66-B48B-5CEE0DBF3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465" y="3022600"/>
            <a:ext cx="7125970" cy="348971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함수에 </a:t>
            </a:r>
            <a:r>
              <a:rPr lang="en-US" altLang="ko-KR" dirty="0"/>
              <a:t>Attribute</a:t>
            </a:r>
            <a:r>
              <a:rPr lang="ko-KR" altLang="en-US" dirty="0"/>
              <a:t>를 이용해서 </a:t>
            </a:r>
            <a:r>
              <a:rPr lang="en-US" altLang="ko-KR" dirty="0" err="1"/>
              <a:t>UnityEvent</a:t>
            </a:r>
            <a:r>
              <a:rPr lang="ko-KR" altLang="en-US" dirty="0"/>
              <a:t>에서 </a:t>
            </a:r>
            <a:r>
              <a:rPr lang="en-US" altLang="ko-KR" dirty="0" err="1"/>
              <a:t>Enum</a:t>
            </a:r>
            <a:r>
              <a:rPr lang="ko-KR" altLang="en-US" dirty="0"/>
              <a:t>형 </a:t>
            </a:r>
            <a:r>
              <a:rPr lang="ko-KR" altLang="en-US" dirty="0" err="1"/>
              <a:t>적용안되는</a:t>
            </a:r>
            <a:r>
              <a:rPr lang="ko-KR" altLang="en-US" dirty="0"/>
              <a:t> 부분을 </a:t>
            </a:r>
            <a:r>
              <a:rPr lang="en-US" altLang="ko-KR" dirty="0"/>
              <a:t>int</a:t>
            </a:r>
            <a:r>
              <a:rPr lang="ko-KR" altLang="en-US" dirty="0"/>
              <a:t>형과 </a:t>
            </a:r>
            <a:r>
              <a:rPr lang="en-US" altLang="ko-KR" dirty="0" err="1"/>
              <a:t>Attribte</a:t>
            </a:r>
            <a:r>
              <a:rPr lang="ko-KR" altLang="en-US" dirty="0"/>
              <a:t>를 조합하여 화면에 </a:t>
            </a:r>
            <a:r>
              <a:rPr lang="ko-KR" altLang="en-US" dirty="0" err="1"/>
              <a:t>꾸밀수</a:t>
            </a:r>
            <a:r>
              <a:rPr lang="ko-KR" altLang="en-US" dirty="0"/>
              <a:t> 있도록 추가된 소스를 사용하도록 한다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257992-6701-4310-8635-632DB1BA4176}"/>
              </a:ext>
            </a:extLst>
          </p:cNvPr>
          <p:cNvSpPr/>
          <p:nvPr/>
        </p:nvSpPr>
        <p:spPr>
          <a:xfrm>
            <a:off x="4736465" y="1193180"/>
            <a:ext cx="6096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EnumAction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))]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On_SetOnlyBGMPlaySound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p_click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SetPlaySoundBGM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p_click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F5E69F61-0DB0-445B-AACF-0A9CB4975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44915"/>
              </p:ext>
            </p:extLst>
          </p:nvPr>
        </p:nvGraphicFramePr>
        <p:xfrm>
          <a:off x="329565" y="193675"/>
          <a:ext cx="4265613" cy="528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4" imgW="4266360" imgH="5282280" progId="Photoshop.Image.13">
                  <p:embed/>
                </p:oleObj>
              </mc:Choice>
              <mc:Fallback>
                <p:oleObj name="Image" r:id="rId4" imgW="4266360" imgH="5282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565" y="193675"/>
                        <a:ext cx="4265613" cy="528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09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811A2-9A66-4C74-847E-1FD8A21F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2474A-1CD7-4345-85BC-F913DF14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66B86-5917-4EAA-8DFA-092D47C522A5}"/>
              </a:ext>
            </a:extLst>
          </p:cNvPr>
          <p:cNvSpPr/>
          <p:nvPr/>
        </p:nvSpPr>
        <p:spPr>
          <a:xfrm>
            <a:off x="329564" y="193675"/>
            <a:ext cx="11113136" cy="6924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DG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Tweening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Sample_SoundManager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"[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사운드 기본 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세팅용값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VolumeDurationSec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MinSameSFXSoundDelaySec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0.1f;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UnityAction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EventUpdateAllSound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delegate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};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m_CurrentThemeSound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m_SoundBGMDic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Serializable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SSoundLinkCls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SoundType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SoundClip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SSoundLinkCls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SoundLinkList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SSoundLinkCls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m_AudioClipURLDic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m_AudioClipStartTime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폴더에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있는것들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전부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자동업데이트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하는 방법도 있음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m_UIClickDic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Click0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SoundResource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ShotSound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/Click00"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, {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E_SSOUND_NAME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Click01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SoundResource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ShotSound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/Click01"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859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068E-6876-4299-8817-7D883686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3F2F7-7E23-4C90-AC5E-FC435660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4E5A91-572F-4731-961A-0F0733DCA49A}"/>
              </a:ext>
            </a:extLst>
          </p:cNvPr>
          <p:cNvSpPr/>
          <p:nvPr/>
        </p:nvSpPr>
        <p:spPr>
          <a:xfrm>
            <a:off x="329564" y="193675"/>
            <a:ext cx="6769735" cy="6186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Sample_UIClick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E_SUISoundType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UISoundType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E_SUISoundType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InitUIClick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AddListener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ClickSound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ClickSound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Sample_SoundManager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ShotSoundSFX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UISoundType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InitUIClick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953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10104</TotalTime>
  <Words>10114</Words>
  <Application>Microsoft Office PowerPoint</Application>
  <PresentationFormat>와이드스크린</PresentationFormat>
  <Paragraphs>1541</Paragraphs>
  <Slides>17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돋움체</vt:lpstr>
      <vt:lpstr>맑은 고딕</vt:lpstr>
      <vt:lpstr>Arial</vt:lpstr>
      <vt:lpstr>Courier New</vt:lpstr>
      <vt:lpstr>Office 테마</vt:lpstr>
      <vt:lpstr>Image</vt:lpstr>
      <vt:lpstr>EX_SoundManager</vt:lpstr>
      <vt:lpstr>3D Sound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사운드 딜레이(latency) 적용하는 방법</vt:lpstr>
      <vt:lpstr>PowerPoint 프레젠테이션</vt:lpstr>
      <vt:lpstr>PowerPoint 프레젠테이션</vt:lpstr>
      <vt:lpstr>Jar plugin 호출하기</vt:lpstr>
      <vt:lpstr>JAR 호출방법</vt:lpstr>
      <vt:lpstr>문제점및 개선사항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나여</cp:lastModifiedBy>
  <cp:revision>762</cp:revision>
  <dcterms:created xsi:type="dcterms:W3CDTF">2019-03-01T18:32:41Z</dcterms:created>
  <dcterms:modified xsi:type="dcterms:W3CDTF">2019-10-08T00:16:49Z</dcterms:modified>
</cp:coreProperties>
</file>