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8" r:id="rId4"/>
    <p:sldId id="273" r:id="rId5"/>
    <p:sldId id="272" r:id="rId6"/>
    <p:sldId id="266" r:id="rId7"/>
    <p:sldId id="267" r:id="rId8"/>
    <p:sldId id="277" r:id="rId9"/>
    <p:sldId id="268" r:id="rId10"/>
    <p:sldId id="269" r:id="rId11"/>
    <p:sldId id="279" r:id="rId12"/>
    <p:sldId id="270" r:id="rId13"/>
    <p:sldId id="261" r:id="rId14"/>
    <p:sldId id="263" r:id="rId15"/>
    <p:sldId id="280" r:id="rId16"/>
    <p:sldId id="275" r:id="rId17"/>
    <p:sldId id="265" r:id="rId18"/>
    <p:sldId id="258" r:id="rId19"/>
    <p:sldId id="259" r:id="rId20"/>
    <p:sldId id="260" r:id="rId21"/>
    <p:sldId id="271" r:id="rId22"/>
    <p:sldId id="281" r:id="rId23"/>
    <p:sldId id="285" r:id="rId24"/>
    <p:sldId id="283" r:id="rId25"/>
    <p:sldId id="282" r:id="rId26"/>
    <p:sldId id="274" r:id="rId27"/>
  </p:sldIdLst>
  <p:sldSz cx="12192000" cy="6858000"/>
  <p:notesSz cx="6858000" cy="9144000"/>
  <p:embeddedFontLst>
    <p:embeddedFont>
      <p:font typeface="배스킨라빈스 B" panose="02020603020101020101" pitchFamily="18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배스킨라빈스 R" panose="02020603020101020101" pitchFamily="18" charset="-127"/>
      <p:regular r:id="rId31"/>
    </p:embeddedFont>
    <p:embeddedFont>
      <p:font typeface="SB 어그로 Medium" panose="02020603020101020101" pitchFamily="18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7FC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5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79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6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1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47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0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6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70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9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83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56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83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5FC70-7B36-45E3-95FD-37F18891D2C1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15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포 트 폴 리 오</a:t>
            </a:r>
            <a:endParaRPr lang="ko-KR" altLang="en-US" dirty="0">
              <a:solidFill>
                <a:schemeClr val="bg1"/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3823855"/>
            <a:ext cx="12192000" cy="30341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42212" y="3709469"/>
            <a:ext cx="862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클라이언트 프로그래머 지원 </a:t>
            </a:r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최예람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1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Render Sector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262" y="897775"/>
            <a:ext cx="309233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우선순위 큐를 구현하여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렌더링 범위에 들어올 때 마다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해당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Tile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에 대한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time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변수를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그때의 시간으로 갱신해 줍니다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불 필요하게 렌더링을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ON/OFF</a:t>
            </a: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비용을 줄이기 위해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Queue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용량 만큼은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렌더링을 유지하되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새로운 오브젝트가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추가로 들어왔을 때는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가장 시간 갱신이 안된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오래된 오브젝트부터 렌더링에서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제외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시킵니다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78430" y="866997"/>
            <a:ext cx="1540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LRU Queue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410" y="312844"/>
            <a:ext cx="2439998" cy="18825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770" y="2508276"/>
            <a:ext cx="3343275" cy="4229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858" y="519171"/>
            <a:ext cx="4486275" cy="58196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140965" y="5969496"/>
            <a:ext cx="186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Priority </a:t>
            </a:r>
            <a:r>
              <a:rPr lang="en-US" altLang="ko-KR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Queue.h</a:t>
            </a:r>
            <a:endParaRPr lang="ko-KR" altLang="en-US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5253" y="6519445"/>
            <a:ext cx="337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언어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C++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81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Render Sector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58967" y="2766542"/>
            <a:ext cx="30923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갱신이 오랫동안 안되어 있는데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Queue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가 꽉 찬 경우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갱신 시점이 오래된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Tile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부터 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Queue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에서 제외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시켜 줍니다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78430" y="866997"/>
            <a:ext cx="1540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LRU Queue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813" y="1521107"/>
            <a:ext cx="2590919" cy="35140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177" y="1506280"/>
            <a:ext cx="2590919" cy="354367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0541" y="1491660"/>
            <a:ext cx="2590919" cy="354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Render Sector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74" y="945178"/>
            <a:ext cx="335847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각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Session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들이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렌더중인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정보가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다를 것 이기 때문에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Session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마다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LRU Queue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소유하게 했습니다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실행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화면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(Server)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은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제외된 타일의</a:t>
            </a:r>
            <a:r>
              <a:rPr lang="en-US" altLang="ko-KR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ID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와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해당 타일이 렌더링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시작된시점의 시간을 출력합니다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실행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화면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(Client)</a:t>
            </a:r>
            <a:r>
              <a:rPr lang="ko-KR" altLang="en-US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은 </a:t>
            </a:r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검정 원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-&gt;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빨간 원의 위치로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이동했을 때 시야 범위이며 </a:t>
            </a:r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겹치는 부분의 오브젝트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</a:t>
            </a:r>
            <a:r>
              <a:rPr lang="ko-KR" altLang="en-US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시간갱신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!</a:t>
            </a:r>
          </a:p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아닌 부분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제외될 수 있음</a:t>
            </a:r>
            <a:r>
              <a:rPr lang="en-US" altLang="ko-KR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!</a:t>
            </a: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78430" y="866997"/>
            <a:ext cx="1540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LRU Queue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47" y="477352"/>
            <a:ext cx="638175" cy="171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919" y="1077938"/>
            <a:ext cx="3400425" cy="2095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88547" y="697720"/>
            <a:ext cx="180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TileID</a:t>
            </a:r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| 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갱신 시간</a:t>
            </a:r>
            <a:endParaRPr lang="ko-KR" altLang="en-US" dirty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712" y="3625069"/>
            <a:ext cx="3990975" cy="27813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547" y="592753"/>
            <a:ext cx="3419475" cy="3524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4547" y="941443"/>
            <a:ext cx="3963227" cy="54757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72947" y="6417201"/>
            <a:ext cx="521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Queue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렌더링 정보를 갱신하는 코드 입니다</a:t>
            </a:r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endParaRPr lang="ko-KR" altLang="en-US" dirty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59906" y="3125324"/>
            <a:ext cx="521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실행 화면 </a:t>
            </a:r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(Server)</a:t>
            </a:r>
            <a:endParaRPr lang="ko-KR" altLang="en-US" dirty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86919" y="6369209"/>
            <a:ext cx="521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실행 화면</a:t>
            </a:r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(Client)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665388" y="6486913"/>
            <a:ext cx="337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언어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C++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700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1251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Map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22942"/>
            <a:ext cx="31230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Red-Black-Tree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알고리즘을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학습하여 완전 이진 트리를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항상 유지하도록 하여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검색 시간을 단축하도록 했습니다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하지만 템플릿 특수화는 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적용하지 않았기 때문에 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key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값은 </a:t>
            </a:r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int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형만 가능합니다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7376" y="969138"/>
            <a:ext cx="2503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Red-Black-Tree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                  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610" y="3966023"/>
            <a:ext cx="3905480" cy="22442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458" y="2016987"/>
            <a:ext cx="3533775" cy="600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459" y="2764995"/>
            <a:ext cx="3533775" cy="4623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09463" y="3273525"/>
            <a:ext cx="3533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노드에 대한 특수화 </a:t>
            </a:r>
            <a:endParaRPr lang="en-US" altLang="ko-KR" dirty="0" smtClean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(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포인터 데이터일 경우</a:t>
            </a:r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)</a:t>
            </a:r>
            <a:endParaRPr lang="ko-KR" altLang="en-US" dirty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09463" y="6210299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RBT.h</a:t>
            </a:r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public 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함수</a:t>
            </a:r>
            <a:endParaRPr lang="ko-KR" altLang="en-US" dirty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651" y="552526"/>
            <a:ext cx="3753286" cy="565777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4458" y="552526"/>
            <a:ext cx="1819275" cy="9620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74458" y="1564486"/>
            <a:ext cx="346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노드 멤버 변수 </a:t>
            </a:r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Type </a:t>
            </a:r>
            <a:r>
              <a:rPr lang="en-US" altLang="ko-KR" dirty="0" err="1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Enum</a:t>
            </a:r>
            <a:endParaRPr lang="ko-KR" altLang="en-US" dirty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35663" y="6489354"/>
            <a:ext cx="337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언어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C++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34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1251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Map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098518" y="1704120"/>
            <a:ext cx="4270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구현한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STL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을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map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으로 사용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r"/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3131" y="952513"/>
            <a:ext cx="2503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Red- Black- Tree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                       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249" y="320374"/>
            <a:ext cx="3114675" cy="3333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74" y="646131"/>
            <a:ext cx="895350" cy="2000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249" y="1887946"/>
            <a:ext cx="3114675" cy="27868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6799" y="2166627"/>
            <a:ext cx="1000125" cy="1905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2248" y="3725656"/>
            <a:ext cx="5829454" cy="27696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7753" y="4002621"/>
            <a:ext cx="1123950" cy="1905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2248" y="5269536"/>
            <a:ext cx="5683437" cy="3310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0760" y="5600610"/>
            <a:ext cx="1304925" cy="1809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52817" y="137413"/>
            <a:ext cx="2372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CIocp.h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스레드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ID,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스레드 정보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3966" y="1730164"/>
            <a:ext cx="257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CMapMgr.h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맵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ID,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맵 정보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08651" y="3540972"/>
            <a:ext cx="294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CSectorMgr.h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 </a:t>
            </a:r>
            <a:r>
              <a:rPr lang="en-US" altLang="ko-K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GameID,root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Node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주소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56975" y="5707701"/>
            <a:ext cx="662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MemoryPool_2.h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메모리 크기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,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생성된 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memorypool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정보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66100" y="6461123"/>
            <a:ext cx="337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언어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C++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460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374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>
                    <a:lumMod val="8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MemoryPool</a:t>
            </a:r>
            <a:endParaRPr lang="en-US" altLang="ko-KR" sz="3200" dirty="0" smtClean="0">
              <a:solidFill>
                <a:schemeClr val="bg1">
                  <a:lumMod val="8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043" y="938366"/>
            <a:ext cx="250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        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동작 방식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095" y="605387"/>
            <a:ext cx="4368143" cy="61208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153307" y="2266967"/>
            <a:ext cx="341831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1.Operator new /delete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사용으로 메모리 풀을 구현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2.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요청이 들어온 데이터를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일정 단위로 구분된 </a:t>
            </a:r>
            <a:r>
              <a:rPr lang="ko-KR" altLang="en-US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메모리풀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중</a:t>
            </a:r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해당되는 단위의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메모리풀을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배정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(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생성이 안 되어있다면 최초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사용할 때 생성해서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map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에 등록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)</a:t>
            </a:r>
          </a:p>
          <a:p>
            <a:pPr algn="ctr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배정된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size = map key</a:t>
            </a:r>
          </a:p>
          <a:p>
            <a:pPr algn="ctr"/>
            <a:endParaRPr lang="en-US" altLang="ko-KR" dirty="0">
              <a:solidFill>
                <a:schemeClr val="accent2">
                  <a:lumMod val="7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3.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그 메모리풀에서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메모리 블록을 할당 받는다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564" y="185961"/>
            <a:ext cx="4361674" cy="25407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041939" y="636987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Memorypool_2.h</a:t>
            </a:r>
            <a:endParaRPr lang="ko-KR" altLang="en-US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2840" y="1210775"/>
            <a:ext cx="2799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메모리 조각화 없이 재사용하면서 사용하기 위해서 구현했습니다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77700" y="6519446"/>
            <a:ext cx="337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언어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C++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01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374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>
                    <a:lumMod val="8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MemoryPool</a:t>
            </a:r>
            <a:endParaRPr lang="en-US" altLang="ko-KR" sz="3200" dirty="0" smtClean="0">
              <a:solidFill>
                <a:schemeClr val="bg1">
                  <a:lumMod val="8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17502" y="1292467"/>
            <a:ext cx="33467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만약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1byte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메모리 요청이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들어온다면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8byte</a:t>
            </a:r>
            <a:r>
              <a:rPr lang="ko-KR" altLang="en-US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memorypool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에서 메모리 블록을 반환 합니다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ct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8byte</a:t>
            </a:r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부터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2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제곱만큼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size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 할당하는 이유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64bit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기준 </a:t>
            </a:r>
            <a:r>
              <a:rPr lang="ko-KR" altLang="en-US" dirty="0" smtClean="0">
                <a:solidFill>
                  <a:schemeClr val="accent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포인터 크기 </a:t>
            </a:r>
            <a:r>
              <a:rPr lang="en-US" altLang="ko-KR" dirty="0" smtClean="0">
                <a:solidFill>
                  <a:schemeClr val="accent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 8byte</a:t>
            </a:r>
          </a:p>
          <a:p>
            <a:pPr algn="ctr"/>
            <a:endParaRPr lang="en-US" altLang="ko-KR" dirty="0">
              <a:solidFill>
                <a:schemeClr val="accent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현재 </a:t>
            </a:r>
            <a:r>
              <a:rPr lang="ko-KR" altLang="en-US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메모리풀은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각 블록에서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다음 할당 시 호출할 메모리 주소가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쓰여져 있습니다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ct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따라서 메모리 블록의 최소 크기는 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8byte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여야 했습니다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또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1byte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단위로 다르다고 모두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Memorypool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을 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만들어주는것은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해당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단위의 객체가 많이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되지 않을 경우 낭비가 되기 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때문에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일정 단위로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pool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을 만들어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하도록 하였습니다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131" y="952513"/>
            <a:ext cx="250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        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AssignSize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()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041" y="4628170"/>
            <a:ext cx="2447925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18725" y="4575306"/>
            <a:ext cx="2447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현재는 </a:t>
            </a:r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A 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주소가 들어감</a:t>
            </a:r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A</a:t>
            </a:r>
            <a:r>
              <a:rPr lang="ko-KR" altLang="en-US" dirty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 할당 해 주고 </a:t>
            </a:r>
            <a:endParaRPr lang="en-US" altLang="ko-KR" dirty="0" smtClean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A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</a:t>
            </a:r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8byte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 읽어와 </a:t>
            </a:r>
            <a:endParaRPr lang="en-US" altLang="ko-KR" dirty="0" smtClean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다음 주소를 다시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current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에 넣어줍니다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884" y="313000"/>
            <a:ext cx="3828475" cy="35986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65936" y="2355356"/>
            <a:ext cx="152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memorypool</a:t>
            </a:r>
            <a:endParaRPr lang="ko-KR" altLang="en-US" dirty="0">
              <a:latin typeface="배스킨라빈스 B" panose="02020603020101020101" pitchFamily="18" charset="-127"/>
              <a:ea typeface="배스킨라빈스 B" panose="020206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202" y="313000"/>
            <a:ext cx="4237381" cy="6341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755588" y="6519446"/>
            <a:ext cx="337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언어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C++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481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374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>
                    <a:lumMod val="8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MemoryPool</a:t>
            </a:r>
            <a:endParaRPr lang="en-US" altLang="ko-KR" sz="3200" dirty="0" smtClean="0">
              <a:solidFill>
                <a:schemeClr val="bg1">
                  <a:lumMod val="8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43" y="1267107"/>
            <a:ext cx="309233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NEW</a:t>
            </a:r>
          </a:p>
          <a:p>
            <a:pPr algn="r"/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모든 블록은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rgbClr val="C77FC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MEMORY_BYTE=32768</a:t>
            </a: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만큼 할당 받고 해당 블록에서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쪼개서 사용합니다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최초 할당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or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사용중인 블록이 용량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X</a:t>
            </a:r>
          </a:p>
          <a:p>
            <a:pPr algn="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</a:t>
            </a:r>
          </a:p>
          <a:p>
            <a:pPr algn="r"/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새로운 블록 추가 할당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rgbClr val="C77FC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47476" y="897775"/>
            <a:ext cx="250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New/Delete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814" y="569072"/>
            <a:ext cx="4314896" cy="61340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189" y="2392149"/>
            <a:ext cx="4169942" cy="20737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40912" y="199740"/>
            <a:ext cx="61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New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16148" y="2022817"/>
            <a:ext cx="96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Delete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547955" y="1637071"/>
            <a:ext cx="17448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393219" y="4658359"/>
            <a:ext cx="17448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20165" y="4281184"/>
            <a:ext cx="111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DELETE</a:t>
            </a:r>
            <a:endParaRPr lang="ko-KR" altLang="en-US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3734" y="4698748"/>
            <a:ext cx="2524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반환된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 </a:t>
            </a:r>
            <a:r>
              <a:rPr lang="en-US" altLang="ko-KR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memorypool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에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반환합니다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03528" y="6519445"/>
            <a:ext cx="337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언어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C++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75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1374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IOCP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39609" y="438584"/>
            <a:ext cx="1252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전체 구조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31" y="1"/>
            <a:ext cx="8657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1374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IOCP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39609" y="438584"/>
            <a:ext cx="1252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>
                    <a:lumMod val="8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비동기화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367" y="638639"/>
            <a:ext cx="7467600" cy="5438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6709" y="2887164"/>
            <a:ext cx="2405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IOCP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 사용하여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소켓 함수들을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비동기화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02831" y="6519446"/>
            <a:ext cx="337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언어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C++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74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820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CONTENTS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882342" y="0"/>
            <a:ext cx="5519650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882342" y="6858000"/>
            <a:ext cx="5519650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78134" y="1279585"/>
            <a:ext cx="27653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Render Sector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8132" y="4913792"/>
            <a:ext cx="2349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Dump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75160" y="3130088"/>
            <a:ext cx="2349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</a:t>
            </a:r>
            <a:r>
              <a:rPr lang="en-US" altLang="ko-KR" sz="3000" dirty="0" err="1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l</a:t>
            </a:r>
            <a:endParaRPr lang="en-US" altLang="ko-KR" sz="3000" dirty="0" smtClean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78134" y="1757014"/>
            <a:ext cx="3059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   -Sector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구조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   -Sector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Manager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   -Quad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Tree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   -LRU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Queue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구현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78132" y="3572196"/>
            <a:ext cx="2349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IOCP</a:t>
            </a:r>
            <a:endParaRPr lang="en-US" altLang="ko-KR" sz="3000" dirty="0" smtClean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78134" y="4021940"/>
            <a:ext cx="3059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   -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전체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구조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   -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비동기화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   -State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패턴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75160" y="2772579"/>
            <a:ext cx="4278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Map (Red Black Tree)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78132" y="-16400"/>
            <a:ext cx="2642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팀 프로젝트 참여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8134" y="473270"/>
            <a:ext cx="3059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   -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게임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설명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   -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맡은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업무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   -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참여도  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8132" y="5405031"/>
            <a:ext cx="27653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Player </a:t>
            </a:r>
            <a:r>
              <a:rPr lang="ko-KR" altLang="en-US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추적기능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69705" y="6304003"/>
            <a:ext cx="2965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Mouse Manager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69705" y="5842435"/>
            <a:ext cx="2349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Excel Reader </a:t>
            </a:r>
          </a:p>
        </p:txBody>
      </p:sp>
    </p:spTree>
    <p:extLst>
      <p:ext uri="{BB962C8B-B14F-4D97-AF65-F5344CB8AC3E}">
        <p14:creationId xmlns:p14="http://schemas.microsoft.com/office/powerpoint/2010/main" val="31312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1374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IOCP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42760" y="438584"/>
            <a:ext cx="134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bg1">
                    <a:lumMod val="8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State 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패턴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666" y="2962870"/>
            <a:ext cx="2723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State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패턴을 이용하여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현재 요청 들어온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client(Session)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현재 상태에 따라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수행할 명령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을 다르게 합니다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338" y="962388"/>
            <a:ext cx="5904038" cy="32047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589" y="962387"/>
            <a:ext cx="2193895" cy="32047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232" y="4493379"/>
            <a:ext cx="4638286" cy="16272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518" y="5872931"/>
            <a:ext cx="990600" cy="247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65252" y="6519446"/>
            <a:ext cx="337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언어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C++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452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Dump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688" y="2668583"/>
            <a:ext cx="33584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에러 발생에 대한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Dump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파일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생성 및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Text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파일로 필요한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내용 기록하도록 했습니다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저는 그때의 메모리 상황과 어떤 패킷에 대해 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어떤 처리를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하다 오류가 발생 했는지의 정보를 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알기 위해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State , Protocol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정보를 남겼습니다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218" y="4263176"/>
            <a:ext cx="8489376" cy="238669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906" y="232075"/>
            <a:ext cx="4191000" cy="382297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906" y="95114"/>
            <a:ext cx="1447800" cy="1714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3361" y="232075"/>
            <a:ext cx="3259617" cy="280016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3361" y="3176221"/>
            <a:ext cx="3057525" cy="3143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842333" y="3507529"/>
            <a:ext cx="308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Text log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와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dump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파일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72932" y="6591436"/>
            <a:ext cx="337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언어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C++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5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2881" y="2392247"/>
            <a:ext cx="2936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프로젝트 초기에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전체적인 </a:t>
            </a:r>
            <a:r>
              <a:rPr lang="ko-KR" altLang="en-US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기획안을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듣고</a:t>
            </a:r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Boss,Monster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가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Player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추적해야 하는 기능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이 필요하다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여겨져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A*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 구현하였습니다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837" y="416814"/>
            <a:ext cx="3714242" cy="58226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826" y="4679162"/>
            <a:ext cx="1524000" cy="8667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486" y="499782"/>
            <a:ext cx="4467518" cy="26060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4915" y="2736502"/>
            <a:ext cx="135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AStartYR.cs</a:t>
            </a:r>
            <a:endParaRPr lang="ko-KR" altLang="en-US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9765" y="4253658"/>
            <a:ext cx="3228975" cy="14287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26670" y="5308067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GameGUIManager.cs</a:t>
            </a:r>
            <a:endParaRPr lang="ko-KR" altLang="en-US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15357" y="6491678"/>
            <a:ext cx="337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언어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C#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642" y="374555"/>
            <a:ext cx="3087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플레이어 추적 기능</a:t>
            </a:r>
            <a:endParaRPr lang="en-US" altLang="ko-KR" sz="2800" dirty="0">
              <a:solidFill>
                <a:schemeClr val="bg1"/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79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296" y="339744"/>
            <a:ext cx="3087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플레이어 추적 기능</a:t>
            </a:r>
            <a:endParaRPr lang="en-US" altLang="ko-KR" sz="2800" dirty="0">
              <a:solidFill>
                <a:schemeClr val="bg1"/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983" y="1382355"/>
            <a:ext cx="4001951" cy="31350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81808" y="5054996"/>
            <a:ext cx="232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빨간 원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 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목표 지점</a:t>
            </a:r>
            <a:endParaRPr lang="en-US" altLang="ko-KR" dirty="0" smtClean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파란 원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 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출발 지점</a:t>
            </a:r>
            <a:endParaRPr lang="ko-KR" altLang="en-US" dirty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167" y="1382355"/>
            <a:ext cx="4001951" cy="31623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699" y="1811088"/>
            <a:ext cx="1104900" cy="8096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4407" y="2690336"/>
            <a:ext cx="2279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테스트를 위해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버튼을 누르면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출발지에서 목적지까지의 경로를 계산해서 출력하게 했습니다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5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5513" y="313000"/>
            <a:ext cx="2550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Excel Reader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513" y="2136338"/>
            <a:ext cx="28383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기획님께서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주시는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Excel data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csv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파일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과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Script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파일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로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자동으로 찍어주도록 하여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팀원들과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함께 사용했습니다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85" y="685799"/>
            <a:ext cx="4290828" cy="60507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863" y="153326"/>
            <a:ext cx="4233070" cy="3436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637" y="571812"/>
            <a:ext cx="3162300" cy="18573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863" y="2558388"/>
            <a:ext cx="3201988" cy="42053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6270" y="5143499"/>
            <a:ext cx="1938771" cy="3176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0058" y="2038662"/>
            <a:ext cx="1714500" cy="390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85851" y="1676400"/>
            <a:ext cx="60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CSV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721937" y="4774167"/>
            <a:ext cx="98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Script</a:t>
            </a:r>
            <a:endParaRPr lang="ko-KR" altLang="en-US" dirty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513" y="5033962"/>
            <a:ext cx="2438400" cy="2190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8745" y="5359793"/>
            <a:ext cx="2486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사용법을 적어 두어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팀원들이 보고 쓸 수 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있도록 하였습니다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42722" y="6501518"/>
            <a:ext cx="337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언어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C#</a:t>
            </a:r>
          </a:p>
        </p:txBody>
      </p:sp>
    </p:spTree>
    <p:extLst>
      <p:ext uri="{BB962C8B-B14F-4D97-AF65-F5344CB8AC3E}">
        <p14:creationId xmlns:p14="http://schemas.microsoft.com/office/powerpoint/2010/main" val="8587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4666" y="313000"/>
            <a:ext cx="3108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Mouse Manager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412" y="420576"/>
            <a:ext cx="5075238" cy="56546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9414" y="1688525"/>
            <a:ext cx="2299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Mouse event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직접 구현해서 써보고 싶다는 생각에 공부 목적으로 만들었습니다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513" y="914400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해당 기능 프로젝트 사용 </a:t>
            </a:r>
            <a:r>
              <a:rPr lang="en-US" altLang="ko-KR" dirty="0" smtClean="0">
                <a:solidFill>
                  <a:srgbClr val="FF0000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76925" y="6519446"/>
            <a:ext cx="337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언어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C#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5513" y="4141267"/>
            <a:ext cx="2299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해당 기능을 토대로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임의의 </a:t>
            </a:r>
            <a:r>
              <a:rPr lang="ko-KR" altLang="en-US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인벤토리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기능을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만들어 사용하였습니다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308" y="1099066"/>
            <a:ext cx="4918028" cy="366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8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503363"/>
            <a:ext cx="9144000" cy="23876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감사합니다</a:t>
            </a:r>
            <a:r>
              <a:rPr lang="en-US" altLang="ko-KR" dirty="0" smtClean="0">
                <a:solidFill>
                  <a:schemeClr val="bg1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704114"/>
            <a:ext cx="12192000" cy="1153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2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29625"/>
            <a:ext cx="3095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>
                    <a:lumMod val="85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팀 프로젝트 참여</a:t>
            </a:r>
            <a:endParaRPr lang="en-US" altLang="ko-KR" sz="3200" dirty="0" smtClean="0">
              <a:solidFill>
                <a:schemeClr val="bg1">
                  <a:lumMod val="85000"/>
                </a:schemeClr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335" y="0"/>
            <a:ext cx="9099665" cy="163561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944709" y="914400"/>
            <a:ext cx="267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게임 설명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096" y="1837182"/>
            <a:ext cx="2581275" cy="2200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780" y="4231611"/>
            <a:ext cx="5858773" cy="2432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31117" y="2668425"/>
            <a:ext cx="3554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플레이어마다 각 다른 직업을 선택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플레이어의 직업에 배정된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정령을 이용 전투를 통한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보스전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게임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(3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인 멀티 플레이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)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1684" y="1686328"/>
            <a:ext cx="5292350" cy="249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3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6651" y="605387"/>
            <a:ext cx="276404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C++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와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Unity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서버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구현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로그인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회원가입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DB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처리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로그인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게임 입장까지의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UI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클라이언트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기능 구현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서버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기능 구현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SectorManager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구현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Excel Reader </a:t>
            </a: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Player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추적 기능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구현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26824" y="246929"/>
            <a:ext cx="8736576" cy="6513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099" y="464000"/>
            <a:ext cx="3209154" cy="21664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123" y="464000"/>
            <a:ext cx="3433329" cy="21772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100" y="3738927"/>
            <a:ext cx="3209154" cy="21664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2122" y="3677514"/>
            <a:ext cx="3433330" cy="22278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64331" y="2692731"/>
            <a:ext cx="158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로그인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/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회원가입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19629" y="2692731"/>
            <a:ext cx="158931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로비 기능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방 만들기</a:t>
            </a:r>
            <a:endParaRPr lang="en-US" altLang="ko-KR" sz="1000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-</a:t>
            </a:r>
            <a:r>
              <a:rPr lang="ko-KR" altLang="en-US" sz="1000" dirty="0" err="1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방입장</a:t>
            </a:r>
            <a:endParaRPr lang="en-US" altLang="ko-KR" sz="1000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채팅</a:t>
            </a:r>
            <a:endParaRPr lang="en-US" altLang="ko-KR" sz="1000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옵션 설정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0041" y="5835570"/>
            <a:ext cx="21003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방 기능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호스트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/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멤버 관리</a:t>
            </a:r>
            <a:endParaRPr lang="en-US" altLang="ko-KR" sz="1000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레디</a:t>
            </a:r>
            <a:endParaRPr lang="en-US" altLang="ko-KR" sz="1000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-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캐릭터 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선택 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(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중복 선택 허용 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X)</a:t>
            </a:r>
          </a:p>
          <a:p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- 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맵 선택 </a:t>
            </a:r>
            <a:endParaRPr lang="en-US" altLang="ko-KR" sz="1000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19629" y="5835570"/>
            <a:ext cx="1566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게임 기능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로딩에 필요한 정보 </a:t>
            </a:r>
            <a:endParaRPr lang="en-US" altLang="ko-KR" sz="1000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서버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클라 간의 교환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및</a:t>
            </a:r>
            <a:endParaRPr lang="en-US" altLang="ko-KR" sz="1000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데이터 설정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44710" y="914400"/>
            <a:ext cx="124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맡은 업무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329625"/>
            <a:ext cx="3095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>
                    <a:lumMod val="85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팀 프로젝트 참여</a:t>
            </a:r>
            <a:endParaRPr lang="en-US" altLang="ko-KR" sz="3200" dirty="0" smtClean="0">
              <a:solidFill>
                <a:schemeClr val="bg1">
                  <a:lumMod val="85000"/>
                </a:schemeClr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6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688" y="2367451"/>
            <a:ext cx="29926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Roka0105</a:t>
            </a: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분배된 역할에 맞게 성실히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임하였으며 팀원들과의 적극적인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소통과 협업을 하였습니다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필요한 사항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궁금한 사항이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생길 시 소통을 통해 해결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339" y="508001"/>
            <a:ext cx="8429656" cy="6057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66682" y="914400"/>
            <a:ext cx="124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참여도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29625"/>
            <a:ext cx="3095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>
                    <a:lumMod val="85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팀 프로젝트 참여</a:t>
            </a:r>
            <a:endParaRPr lang="en-US" altLang="ko-KR" sz="3200" dirty="0" smtClean="0">
              <a:solidFill>
                <a:schemeClr val="bg1">
                  <a:lumMod val="85000"/>
                </a:schemeClr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54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Render Sector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43" y="1267107"/>
            <a:ext cx="3092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rgbClr val="C77FC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91910" y="906087"/>
            <a:ext cx="250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Sector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구조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497" y="313000"/>
            <a:ext cx="3943350" cy="6029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226" y="308401"/>
            <a:ext cx="4239003" cy="60339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666" y="1364556"/>
            <a:ext cx="26532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QuadNode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는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Children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정보를 관리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는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현재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시야 내에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들어오는 타일들의 정보와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들의 정보를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관리</a:t>
            </a:r>
            <a:r>
              <a:rPr lang="en-US" altLang="ko-KR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합니다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+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오브젝트들의 정보는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 Sector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 통하여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 해당하는 타일에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등록됩니다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365" y="6119336"/>
            <a:ext cx="28713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확장성을 위해 추후에 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sz="1400" dirty="0" err="1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Csector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와 </a:t>
            </a:r>
            <a:r>
              <a:rPr lang="en-US" altLang="ko-KR" sz="1400" dirty="0" err="1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QuadNode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상속구조를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바꿀 예정입니다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15357" y="6488668"/>
            <a:ext cx="337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언어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C++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30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Render Sector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43" y="1267107"/>
            <a:ext cx="3092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rgbClr val="C77FC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36372" y="866997"/>
            <a:ext cx="1882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SectorManager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578" y="1174774"/>
            <a:ext cx="29042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 Manager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에서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Game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에 돌입했을 때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해당 게임의 </a:t>
            </a:r>
            <a:r>
              <a:rPr lang="ko-KR" altLang="en-US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맵에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대한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와 그 자식들의 값을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설정합니다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서버에서 충돌 처리를 하게 될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경우를 생각해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Quad Tree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로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구현 하였습니다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48" y="3698526"/>
            <a:ext cx="2708924" cy="265226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4578" y="6435119"/>
            <a:ext cx="2976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초록선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=sector /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현재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depth:2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183" y="2641746"/>
            <a:ext cx="3649996" cy="15745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172" y="0"/>
            <a:ext cx="5316828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670062" y="6519446"/>
            <a:ext cx="337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언어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C++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938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Render Sector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43" y="1267107"/>
            <a:ext cx="3092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rgbClr val="C77FC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3278" y="866997"/>
            <a:ext cx="136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Quad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578" y="1174774"/>
            <a:ext cx="29042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Depth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값을 주어 해당 값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수정 시 트리가 </a:t>
            </a:r>
            <a:r>
              <a:rPr lang="en-US" altLang="ko-KR" dirty="0" smtClean="0">
                <a:solidFill>
                  <a:srgbClr val="FF0000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depth</a:t>
            </a:r>
            <a:r>
              <a:rPr lang="ko-KR" altLang="en-US" dirty="0" smtClean="0">
                <a:solidFill>
                  <a:srgbClr val="FF0000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승</a:t>
            </a:r>
            <a:endParaRPr lang="en-US" altLang="ko-KR" dirty="0" smtClean="0">
              <a:solidFill>
                <a:srgbClr val="FF0000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만큼 구역이 쪼개집니다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유효한 데이터는 제일 깊이 있는 노드들 이며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상위 노드들은 구역의 의미만을 갖습니다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42" y="201458"/>
            <a:ext cx="3290768" cy="29290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950" y="178328"/>
            <a:ext cx="3290769" cy="295214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967" y="3853960"/>
            <a:ext cx="39624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4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Render Sector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43" y="1267107"/>
            <a:ext cx="3092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rgbClr val="C77FC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3278" y="866997"/>
            <a:ext cx="136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Quad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422" y="1728772"/>
            <a:ext cx="2822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Player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위치를 받아와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해당 위치에 속하는 </a:t>
            </a:r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 탐색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해당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Tile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정보를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잘 읽어서 </a:t>
            </a:r>
            <a:r>
              <a:rPr lang="ko-KR" altLang="en-US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클라에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전송했는지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확인을 위해 해당 범위를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빨갛게 변하도록 처리했습니다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830" y="878435"/>
            <a:ext cx="4003903" cy="800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830" y="2028053"/>
            <a:ext cx="4003902" cy="347947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316014" y="4512248"/>
            <a:ext cx="246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Player 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위치 </a:t>
            </a:r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 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파란 원</a:t>
            </a:r>
            <a:endParaRPr lang="ko-KR" altLang="en-US" dirty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55521" y="5507530"/>
            <a:ext cx="370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위치값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기반으로 </a:t>
            </a:r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 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검색</a:t>
            </a:r>
            <a:endParaRPr lang="ko-KR" altLang="en-US" dirty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014" y="2028053"/>
            <a:ext cx="3799954" cy="24841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702831" y="6519446"/>
            <a:ext cx="337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언어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C++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4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1107</Words>
  <Application>Microsoft Office PowerPoint</Application>
  <PresentationFormat>와이드스크린</PresentationFormat>
  <Paragraphs>398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배스킨라빈스 B</vt:lpstr>
      <vt:lpstr>맑은 고딕</vt:lpstr>
      <vt:lpstr>배스킨라빈스 R</vt:lpstr>
      <vt:lpstr>Arial</vt:lpstr>
      <vt:lpstr>SB 어그로 Medium</vt:lpstr>
      <vt:lpstr>Office 테마</vt:lpstr>
      <vt:lpstr>포 트 폴 리 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 트 폴 리 오</dc:title>
  <dc:creator>Flow3rway</dc:creator>
  <cp:lastModifiedBy>Flow3rway</cp:lastModifiedBy>
  <cp:revision>94</cp:revision>
  <dcterms:created xsi:type="dcterms:W3CDTF">2022-09-13T08:12:18Z</dcterms:created>
  <dcterms:modified xsi:type="dcterms:W3CDTF">2022-09-21T08:30:23Z</dcterms:modified>
</cp:coreProperties>
</file>