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59" r:id="rId2"/>
    <p:sldId id="354" r:id="rId3"/>
    <p:sldId id="361" r:id="rId4"/>
    <p:sldId id="362" r:id="rId5"/>
    <p:sldId id="360" r:id="rId6"/>
  </p:sldIdLst>
  <p:sldSz cx="12192000" cy="6858000"/>
  <p:notesSz cx="6858000" cy="9144000"/>
  <p:embeddedFontLst>
    <p:embeddedFont>
      <p:font typeface="넥슨Lv2고딕 Bold" panose="020B0600000101010101" charset="-12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순찬" initials="김순" lastIdx="1" clrIdx="0">
    <p:extLst>
      <p:ext uri="{19B8F6BF-5375-455C-9EA6-DF929625EA0E}">
        <p15:presenceInfo xmlns:p15="http://schemas.microsoft.com/office/powerpoint/2012/main" userId="822c8ba45e3442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472C4"/>
    <a:srgbClr val="FFFFFF"/>
    <a:srgbClr val="DEEBF7"/>
    <a:srgbClr val="0875D6"/>
    <a:srgbClr val="1EEAFE"/>
    <a:srgbClr val="00C3F7"/>
    <a:srgbClr val="D9D9D9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7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F256-B1CF-4937-84EB-7FA27CAF907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22CFE-E340-4A12-8053-72F1A8E1F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2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5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0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2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AAED-E480-4335-A67D-66735EDF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6CE09-0FA5-4D62-8CDF-351A99DF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7C3AE-204F-43DF-BCCF-53556816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C48AC-3EEB-435B-BE06-5CE8DCC2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43418-768B-427C-A0F9-62B1A81D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45BF2-8542-4300-BDA0-B63EB7AD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B4C74-C952-48F6-BB65-2EFCD9B8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B27C3-5130-4540-B1E7-D98945C4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04B6D-3B37-46D5-8986-7ED0B619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4748C-495A-4D46-9C6E-76E39FCC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9CD90-B94D-4CEB-BDCE-DA308CD5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96DF-EADE-4335-BA71-0A8247C9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9C6B3-E96F-4AAB-835F-5D00E909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0B6AD-5919-4247-AA87-65519260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46722-F0A3-4A68-8D2D-6EA938F7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0B02B-2728-475C-A938-9133F57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81EB6-734D-4B1B-AC49-26A9EB24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272C8-B58C-4E91-8BBF-B803513B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C37B-CCC7-41EB-BDAE-55CA891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E472-E297-4439-B38E-CEB3DEF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6065-7884-4316-92C7-3E6EE77A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5CFB5-860C-440B-B6DA-4E0507AC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58582-D851-43B7-AB5D-E179DBAC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6263E-6ACB-48E6-BE7A-0826023F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CA9D9-2FBE-40F2-8913-85546D9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8D7A0-3861-4D1D-A032-CB4FB25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D33DB-995A-44B4-BD65-D9BA4CBEC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DD680-A365-4AEF-9200-8F522502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BCA49-F6DD-42C2-B7EF-C3C4833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3A918-F86C-4B4D-B2F2-24E82EC2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5EDE7-5667-43BC-8C82-E8375633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8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B49C-A970-428E-AC16-547E0598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B4088-22B1-44D9-9ED4-A03BC7C2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9EA080-8033-44FE-804B-5B969418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00D5A-743F-4911-8825-A089DD589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96C416-DE45-47B2-9190-267A1DF63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90923-CBB3-4781-A66E-29607260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EDD921-D37F-41A1-8B31-1A0F73F2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AF70D-9AAE-4AB9-A723-65004CCC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2811-B7A3-4000-A7B1-74079943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CC603-5328-4879-95C7-2830F728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40CD9B-C913-40E3-9807-7112292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62341A-151C-47A1-A580-338AE65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8FC29-D155-4F0B-8F1E-CBD0C1FD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478024-17C1-423A-AA4C-2194DBF9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12EBE-7A6D-4D8A-9BFA-91A7F608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EC53-9920-4200-885C-288E5F30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C9C45-00BF-4E61-80F1-A96DBA92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22FBC-E2BD-46D0-A3B6-9CD38516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7E66E-E517-451D-B064-6EE8E1D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2FFD-286F-4453-834F-A5B605EB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C93BB-A6C3-406C-BE91-13ABCC9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2E8B-011D-42D3-AD22-51951233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C251E-D9CE-4671-AA1F-BC96D2C6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AA8D5-C690-4FBC-A896-9701D8F92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A7A12-A86F-4183-94B5-FDE5D51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E246E-B2D9-4B3A-8C4E-8B113E0A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31C9D-643A-46C1-A129-6352881A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D93DD-A1AA-468E-A97F-B4B6DC91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26727-BF86-4458-BDFB-654F0D1C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F860-46EA-48C0-A63E-64E59068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09FA-E043-4C75-8092-99A80985806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1ECE8-15FA-486F-A124-546D91BD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AF93E-B539-48C6-AC91-38B8D4577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7283-6C7E-56D7-3734-3E3993C3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PYG </a:t>
            </a:r>
            <a:r>
              <a:rPr lang="ko-KR" altLang="en-US" dirty="0"/>
              <a:t>플로우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88207-3687-252A-856C-0FA779737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PYG</a:t>
            </a:r>
            <a:r>
              <a:rPr lang="ko-KR" altLang="en-US" dirty="0">
                <a:latin typeface="+mj-lt"/>
              </a:rPr>
              <a:t>의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메인 플로우 이다</a:t>
            </a:r>
          </a:p>
        </p:txBody>
      </p:sp>
      <p:grpSp>
        <p:nvGrpSpPr>
          <p:cNvPr id="4" name="Google Shape;90;p1">
            <a:extLst>
              <a:ext uri="{FF2B5EF4-FFF2-40B4-BE49-F238E27FC236}">
                <a16:creationId xmlns:a16="http://schemas.microsoft.com/office/drawing/2014/main" id="{21986DC7-D979-822C-60D9-CEE789D97E33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Google Shape;91;p1">
              <a:extLst>
                <a:ext uri="{FF2B5EF4-FFF2-40B4-BE49-F238E27FC236}">
                  <a16:creationId xmlns:a16="http://schemas.microsoft.com/office/drawing/2014/main" id="{60A5AABF-C75E-57C8-F420-4972E5EF21E9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92;p1">
              <a:extLst>
                <a:ext uri="{FF2B5EF4-FFF2-40B4-BE49-F238E27FC236}">
                  <a16:creationId xmlns:a16="http://schemas.microsoft.com/office/drawing/2014/main" id="{7CEF7109-A34C-9CBF-4361-9CFE0B53ED12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A4FEBF87-2C07-3AF5-CFD6-FBFC74B53510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94;p1">
              <a:extLst>
                <a:ext uri="{FF2B5EF4-FFF2-40B4-BE49-F238E27FC236}">
                  <a16:creationId xmlns:a16="http://schemas.microsoft.com/office/drawing/2014/main" id="{CEF9952B-79D4-090A-4372-4B8A31180C01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" name="Google Shape;95;p1">
              <a:extLst>
                <a:ext uri="{FF2B5EF4-FFF2-40B4-BE49-F238E27FC236}">
                  <a16:creationId xmlns:a16="http://schemas.microsoft.com/office/drawing/2014/main" id="{9877E21B-7CAC-33CA-AC1B-CF1A7F2765B4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96;p1">
              <a:extLst>
                <a:ext uri="{FF2B5EF4-FFF2-40B4-BE49-F238E27FC236}">
                  <a16:creationId xmlns:a16="http://schemas.microsoft.com/office/drawing/2014/main" id="{62307C98-A718-484A-FAC6-D38869CE78D0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1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>
            <a:extLst>
              <a:ext uri="{FF2B5EF4-FFF2-40B4-BE49-F238E27FC236}">
                <a16:creationId xmlns:a16="http://schemas.microsoft.com/office/drawing/2014/main" id="{BCF8D7C2-9A12-A139-9581-36CC05C63DCE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게임 메인 플로우</a:t>
            </a:r>
          </a:p>
        </p:txBody>
      </p:sp>
      <p:sp>
        <p:nvSpPr>
          <p:cNvPr id="31" name="사각형: 잘린 위쪽 모서리 30">
            <a:extLst>
              <a:ext uri="{FF2B5EF4-FFF2-40B4-BE49-F238E27FC236}">
                <a16:creationId xmlns:a16="http://schemas.microsoft.com/office/drawing/2014/main" id="{08061981-A068-0593-6A26-E1128097E03F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08D1DE-056E-C979-5D28-B8DA909756EA}"/>
              </a:ext>
            </a:extLst>
          </p:cNvPr>
          <p:cNvGrpSpPr/>
          <p:nvPr/>
        </p:nvGrpSpPr>
        <p:grpSpPr>
          <a:xfrm>
            <a:off x="775028" y="1657493"/>
            <a:ext cx="7318413" cy="3543014"/>
            <a:chOff x="1861185" y="1509485"/>
            <a:chExt cx="8955480" cy="43355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3377068" y="1950030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dirty="0">
                  <a:solidFill>
                    <a:srgbClr val="00B050"/>
                  </a:solidFill>
                  <a:latin typeface="+mn-ea"/>
                </a:rPr>
                <a:t>회원가입 및 로그인</a:t>
              </a:r>
              <a:endParaRPr lang="ko-KR" altLang="en-US" sz="900" b="1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3377068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메인 메뉴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4892951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멀티</a:t>
              </a:r>
            </a:p>
          </p:txBody>
        </p:sp>
        <p:cxnSp>
          <p:nvCxnSpPr>
            <p:cNvPr id="13" name="직선 화살표 연결선 77">
              <a:extLst>
                <a:ext uri="{FF2B5EF4-FFF2-40B4-BE49-F238E27FC236}">
                  <a16:creationId xmlns:a16="http://schemas.microsoft.com/office/drawing/2014/main" id="{EFB3406B-3B1E-47A4-99C2-A4C1A4EB9D88}"/>
                </a:ext>
              </a:extLst>
            </p:cNvPr>
            <p:cNvCxnSpPr>
              <a:cxnSpLocks/>
              <a:stCxn id="20" idx="0"/>
              <a:endCxn id="14" idx="2"/>
            </p:cNvCxnSpPr>
            <p:nvPr/>
          </p:nvCxnSpPr>
          <p:spPr>
            <a:xfrm flipV="1">
              <a:off x="4065102" y="1779975"/>
              <a:ext cx="0" cy="1700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3377068" y="1509485"/>
              <a:ext cx="1376068" cy="270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게임 시작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8" name="직선 화살표 연결선 77">
              <a:extLst>
                <a:ext uri="{FF2B5EF4-FFF2-40B4-BE49-F238E27FC236}">
                  <a16:creationId xmlns:a16="http://schemas.microsoft.com/office/drawing/2014/main" id="{EFB3406B-3B1E-47A4-99C2-A4C1A4EB9D88}"/>
                </a:ext>
              </a:extLst>
            </p:cNvPr>
            <p:cNvCxnSpPr>
              <a:cxnSpLocks/>
              <a:stCxn id="32" idx="0"/>
              <a:endCxn id="20" idx="2"/>
            </p:cNvCxnSpPr>
            <p:nvPr/>
          </p:nvCxnSpPr>
          <p:spPr>
            <a:xfrm flipV="1">
              <a:off x="4065102" y="2604488"/>
              <a:ext cx="0" cy="1700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6D39EB8-3C23-1D39-EB5E-F508C02A642B}"/>
                </a:ext>
              </a:extLst>
            </p:cNvPr>
            <p:cNvSpPr/>
            <p:nvPr/>
          </p:nvSpPr>
          <p:spPr>
            <a:xfrm>
              <a:off x="4892951" y="3579889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싱글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AD5058-90CC-0182-3DEF-EB75F2B3F4F0}"/>
                </a:ext>
              </a:extLst>
            </p:cNvPr>
            <p:cNvSpPr/>
            <p:nvPr/>
          </p:nvSpPr>
          <p:spPr>
            <a:xfrm>
              <a:off x="1861185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옵션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1B087C1F-D8B6-6FF5-E39B-E9508BA6DAED}"/>
                </a:ext>
              </a:extLst>
            </p:cNvPr>
            <p:cNvCxnSpPr>
              <a:stCxn id="32" idx="2"/>
              <a:endCxn id="23" idx="1"/>
            </p:cNvCxnSpPr>
            <p:nvPr/>
          </p:nvCxnSpPr>
          <p:spPr>
            <a:xfrm rot="16200000" flipH="1">
              <a:off x="4239967" y="3254134"/>
              <a:ext cx="478118" cy="82784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77">
              <a:extLst>
                <a:ext uri="{FF2B5EF4-FFF2-40B4-BE49-F238E27FC236}">
                  <a16:creationId xmlns:a16="http://schemas.microsoft.com/office/drawing/2014/main" id="{601D29F4-584A-EDEC-E94D-ADEB968DFF60}"/>
                </a:ext>
              </a:extLst>
            </p:cNvPr>
            <p:cNvCxnSpPr>
              <a:cxnSpLocks/>
              <a:stCxn id="24" idx="3"/>
              <a:endCxn id="32" idx="1"/>
            </p:cNvCxnSpPr>
            <p:nvPr/>
          </p:nvCxnSpPr>
          <p:spPr>
            <a:xfrm>
              <a:off x="3237253" y="3101771"/>
              <a:ext cx="1398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77">
              <a:extLst>
                <a:ext uri="{FF2B5EF4-FFF2-40B4-BE49-F238E27FC236}">
                  <a16:creationId xmlns:a16="http://schemas.microsoft.com/office/drawing/2014/main" id="{5E0C9CD2-05C7-0C90-B005-88C38FEBC0B1}"/>
                </a:ext>
              </a:extLst>
            </p:cNvPr>
            <p:cNvCxnSpPr>
              <a:cxnSpLocks/>
              <a:stCxn id="9" idx="1"/>
              <a:endCxn id="32" idx="3"/>
            </p:cNvCxnSpPr>
            <p:nvPr/>
          </p:nvCxnSpPr>
          <p:spPr>
            <a:xfrm flipH="1">
              <a:off x="4753136" y="3101771"/>
              <a:ext cx="1398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9089E8-6B67-66ED-5973-D5D5E11DD205}"/>
                </a:ext>
              </a:extLst>
            </p:cNvPr>
            <p:cNvSpPr/>
            <p:nvPr/>
          </p:nvSpPr>
          <p:spPr>
            <a:xfrm>
              <a:off x="6408835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0" i="0" dirty="0">
                  <a:solidFill>
                    <a:srgbClr val="00B050"/>
                  </a:solidFill>
                  <a:effectLst/>
                  <a:latin typeface="+mn-ea"/>
                </a:rPr>
                <a:t>방 만들기</a:t>
              </a:r>
              <a:endParaRPr lang="ko-KR" altLang="en-US" sz="900" b="1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ECAA12E-79C1-2FC3-69A8-E06B1AC9B137}"/>
                </a:ext>
              </a:extLst>
            </p:cNvPr>
            <p:cNvSpPr/>
            <p:nvPr/>
          </p:nvSpPr>
          <p:spPr>
            <a:xfrm>
              <a:off x="7924716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선택</a:t>
              </a:r>
            </a:p>
          </p:txBody>
        </p:sp>
        <p:cxnSp>
          <p:nvCxnSpPr>
            <p:cNvPr id="67" name="직선 화살표 연결선 77">
              <a:extLst>
                <a:ext uri="{FF2B5EF4-FFF2-40B4-BE49-F238E27FC236}">
                  <a16:creationId xmlns:a16="http://schemas.microsoft.com/office/drawing/2014/main" id="{4E086A5B-B968-1945-B1AA-009DDB2AEB5E}"/>
                </a:ext>
              </a:extLst>
            </p:cNvPr>
            <p:cNvCxnSpPr>
              <a:cxnSpLocks/>
              <a:stCxn id="66" idx="1"/>
              <a:endCxn id="48" idx="3"/>
            </p:cNvCxnSpPr>
            <p:nvPr/>
          </p:nvCxnSpPr>
          <p:spPr>
            <a:xfrm flipH="1">
              <a:off x="7784903" y="3101771"/>
              <a:ext cx="139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4330E4E-AF29-C4AF-E46A-2D14A098F8F4}"/>
                </a:ext>
              </a:extLst>
            </p:cNvPr>
            <p:cNvSpPr/>
            <p:nvPr/>
          </p:nvSpPr>
          <p:spPr>
            <a:xfrm>
              <a:off x="4892951" y="4385236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선택 화면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13ACB0A-C53D-0703-6A36-E686CECF669E}"/>
                </a:ext>
              </a:extLst>
            </p:cNvPr>
            <p:cNvSpPr/>
            <p:nvPr/>
          </p:nvSpPr>
          <p:spPr>
            <a:xfrm>
              <a:off x="4892951" y="5190583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시작</a:t>
              </a:r>
            </a:p>
          </p:txBody>
        </p:sp>
        <p:cxnSp>
          <p:nvCxnSpPr>
            <p:cNvPr id="75" name="직선 화살표 연결선 77">
              <a:extLst>
                <a:ext uri="{FF2B5EF4-FFF2-40B4-BE49-F238E27FC236}">
                  <a16:creationId xmlns:a16="http://schemas.microsoft.com/office/drawing/2014/main" id="{4602781A-14F8-1DB2-534B-FA5BE663F385}"/>
                </a:ext>
              </a:extLst>
            </p:cNvPr>
            <p:cNvCxnSpPr>
              <a:cxnSpLocks/>
              <a:stCxn id="71" idx="0"/>
              <a:endCxn id="23" idx="2"/>
            </p:cNvCxnSpPr>
            <p:nvPr/>
          </p:nvCxnSpPr>
          <p:spPr>
            <a:xfrm flipV="1">
              <a:off x="5580985" y="4234347"/>
              <a:ext cx="0" cy="15088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843EF74-81AE-3530-E653-3E505649B2F0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5580985" y="5039694"/>
              <a:ext cx="0" cy="15088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77">
              <a:extLst>
                <a:ext uri="{FF2B5EF4-FFF2-40B4-BE49-F238E27FC236}">
                  <a16:creationId xmlns:a16="http://schemas.microsoft.com/office/drawing/2014/main" id="{2F8713AB-7364-1DDF-C05C-1C5DE7B19CF8}"/>
                </a:ext>
              </a:extLst>
            </p:cNvPr>
            <p:cNvCxnSpPr>
              <a:cxnSpLocks/>
              <a:stCxn id="48" idx="1"/>
              <a:endCxn id="9" idx="3"/>
            </p:cNvCxnSpPr>
            <p:nvPr/>
          </p:nvCxnSpPr>
          <p:spPr>
            <a:xfrm flipH="1">
              <a:off x="6269019" y="3101771"/>
              <a:ext cx="139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F89F2B8-7853-6FA3-A89D-E16FF2994AB4}"/>
                </a:ext>
              </a:extLst>
            </p:cNvPr>
            <p:cNvSpPr/>
            <p:nvPr/>
          </p:nvSpPr>
          <p:spPr>
            <a:xfrm>
              <a:off x="9440597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시작</a:t>
              </a:r>
            </a:p>
          </p:txBody>
        </p:sp>
        <p:cxnSp>
          <p:nvCxnSpPr>
            <p:cNvPr id="94" name="직선 화살표 연결선 77">
              <a:extLst>
                <a:ext uri="{FF2B5EF4-FFF2-40B4-BE49-F238E27FC236}">
                  <a16:creationId xmlns:a16="http://schemas.microsoft.com/office/drawing/2014/main" id="{22D6A397-9F25-38CC-DD16-84D3F832522C}"/>
                </a:ext>
              </a:extLst>
            </p:cNvPr>
            <p:cNvCxnSpPr>
              <a:cxnSpLocks/>
              <a:stCxn id="93" idx="1"/>
              <a:endCxn id="66" idx="3"/>
            </p:cNvCxnSpPr>
            <p:nvPr/>
          </p:nvCxnSpPr>
          <p:spPr>
            <a:xfrm flipH="1">
              <a:off x="9300784" y="3101771"/>
              <a:ext cx="139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E7135B-B3D8-A296-7FD8-FB364B53F918}"/>
                </a:ext>
              </a:extLst>
            </p:cNvPr>
            <p:cNvSpPr/>
            <p:nvPr/>
          </p:nvSpPr>
          <p:spPr>
            <a:xfrm>
              <a:off x="5348781" y="2052229"/>
              <a:ext cx="920238" cy="437666"/>
            </a:xfrm>
            <a:prstGeom prst="rect">
              <a:avLst/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이부분은 추후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서버에 확인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A09D39-0587-9CBA-9DFE-986A55884BBA}"/>
                </a:ext>
              </a:extLst>
            </p:cNvPr>
            <p:cNvCxnSpPr>
              <a:cxnSpLocks/>
              <a:stCxn id="20" idx="3"/>
              <a:endCxn id="35" idx="1"/>
            </p:cNvCxnSpPr>
            <p:nvPr/>
          </p:nvCxnSpPr>
          <p:spPr>
            <a:xfrm flipV="1">
              <a:off x="4753136" y="2271062"/>
              <a:ext cx="595645" cy="6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0119163-3ECE-EFB7-A20B-16E6E05FA92A}"/>
                </a:ext>
              </a:extLst>
            </p:cNvPr>
            <p:cNvCxnSpPr>
              <a:cxnSpLocks/>
              <a:stCxn id="48" idx="2"/>
              <a:endCxn id="37" idx="0"/>
            </p:cNvCxnSpPr>
            <p:nvPr/>
          </p:nvCxnSpPr>
          <p:spPr>
            <a:xfrm>
              <a:off x="7096869" y="3429000"/>
              <a:ext cx="0" cy="367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9AA105B-8135-73E3-6BFB-2C205780919F}"/>
                </a:ext>
              </a:extLst>
            </p:cNvPr>
            <p:cNvSpPr/>
            <p:nvPr/>
          </p:nvSpPr>
          <p:spPr>
            <a:xfrm>
              <a:off x="6636750" y="3796681"/>
              <a:ext cx="920238" cy="437666"/>
            </a:xfrm>
            <a:prstGeom prst="rect">
              <a:avLst/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4P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참고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2BD754-4C87-4D07-7C2D-9FF5FBA0C381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44" name="Google Shape;119;p3">
            <a:extLst>
              <a:ext uri="{FF2B5EF4-FFF2-40B4-BE49-F238E27FC236}">
                <a16:creationId xmlns:a16="http://schemas.microsoft.com/office/drawing/2014/main" id="{D129C5E3-480F-8697-832F-53AC77127820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49" name="Google Shape;120;p3">
              <a:extLst>
                <a:ext uri="{FF2B5EF4-FFF2-40B4-BE49-F238E27FC236}">
                  <a16:creationId xmlns:a16="http://schemas.microsoft.com/office/drawing/2014/main" id="{981CF947-013A-8CA9-3584-83589EB299D4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1;p3">
              <a:extLst>
                <a:ext uri="{FF2B5EF4-FFF2-40B4-BE49-F238E27FC236}">
                  <a16:creationId xmlns:a16="http://schemas.microsoft.com/office/drawing/2014/main" id="{683DB3F8-0981-631D-312E-8BE56F001782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2;p3">
              <a:extLst>
                <a:ext uri="{FF2B5EF4-FFF2-40B4-BE49-F238E27FC236}">
                  <a16:creationId xmlns:a16="http://schemas.microsoft.com/office/drawing/2014/main" id="{B78BB1BE-39CE-387E-962A-F83B75BCE4E6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123;p3">
              <a:extLst>
                <a:ext uri="{FF2B5EF4-FFF2-40B4-BE49-F238E27FC236}">
                  <a16:creationId xmlns:a16="http://schemas.microsoft.com/office/drawing/2014/main" id="{745063BD-83F2-AB72-2552-1EF314C5BA51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" name="Google Shape;124;p3">
              <a:extLst>
                <a:ext uri="{FF2B5EF4-FFF2-40B4-BE49-F238E27FC236}">
                  <a16:creationId xmlns:a16="http://schemas.microsoft.com/office/drawing/2014/main" id="{CB20BF48-70BB-64DD-29B6-C8B8A244D3C5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25;p3">
              <a:extLst>
                <a:ext uri="{FF2B5EF4-FFF2-40B4-BE49-F238E27FC236}">
                  <a16:creationId xmlns:a16="http://schemas.microsoft.com/office/drawing/2014/main" id="{472FD8B6-B8F2-0BF4-56BF-68C7B0982F84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3A746AA-D3AD-B39C-16B7-099470403903}"/>
              </a:ext>
            </a:extLst>
          </p:cNvPr>
          <p:cNvSpPr txBox="1"/>
          <p:nvPr/>
        </p:nvSpPr>
        <p:spPr>
          <a:xfrm>
            <a:off x="8296780" y="806790"/>
            <a:ext cx="3645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회원가입 및 로그인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메인 메뉴 전에 로그인을 하고 시작할지 아니면 멀티 부분으로 들어갈 때만 필요하게 할지  회의가 필요합니다</a:t>
            </a:r>
            <a:r>
              <a:rPr lang="en-US" altLang="ko-KR" sz="1200" dirty="0"/>
              <a:t>. (</a:t>
            </a:r>
            <a:r>
              <a:rPr lang="ko-KR" altLang="en-US" sz="1200" dirty="0"/>
              <a:t>데이터 볼륨 감소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846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711911-9399-6672-AE98-BA7E122FBC99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4" name="Google Shape;119;p3">
            <a:extLst>
              <a:ext uri="{FF2B5EF4-FFF2-40B4-BE49-F238E27FC236}">
                <a16:creationId xmlns:a16="http://schemas.microsoft.com/office/drawing/2014/main" id="{30EF4AFC-085F-2C1F-C85D-1A695ECB661D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35" name="Google Shape;120;p3">
              <a:extLst>
                <a:ext uri="{FF2B5EF4-FFF2-40B4-BE49-F238E27FC236}">
                  <a16:creationId xmlns:a16="http://schemas.microsoft.com/office/drawing/2014/main" id="{13DA136D-C14F-DA40-C9B6-4046EF9A4450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21;p3">
              <a:extLst>
                <a:ext uri="{FF2B5EF4-FFF2-40B4-BE49-F238E27FC236}">
                  <a16:creationId xmlns:a16="http://schemas.microsoft.com/office/drawing/2014/main" id="{FADB92CF-361C-8649-19C4-1B46BDB5B04D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122;p3">
              <a:extLst>
                <a:ext uri="{FF2B5EF4-FFF2-40B4-BE49-F238E27FC236}">
                  <a16:creationId xmlns:a16="http://schemas.microsoft.com/office/drawing/2014/main" id="{0E42C11C-0F68-05BC-E435-FAD82BA9754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3;p3">
              <a:extLst>
                <a:ext uri="{FF2B5EF4-FFF2-40B4-BE49-F238E27FC236}">
                  <a16:creationId xmlns:a16="http://schemas.microsoft.com/office/drawing/2014/main" id="{B644ECA6-4E93-E263-3531-ABD83732CA3E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4;p3">
              <a:extLst>
                <a:ext uri="{FF2B5EF4-FFF2-40B4-BE49-F238E27FC236}">
                  <a16:creationId xmlns:a16="http://schemas.microsoft.com/office/drawing/2014/main" id="{04B4B332-E07A-B507-F486-0D67D4993236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25;p3">
              <a:extLst>
                <a:ext uri="{FF2B5EF4-FFF2-40B4-BE49-F238E27FC236}">
                  <a16:creationId xmlns:a16="http://schemas.microsoft.com/office/drawing/2014/main" id="{0102830A-102E-50D6-987F-FDAC6186B135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제목 1">
            <a:extLst>
              <a:ext uri="{FF2B5EF4-FFF2-40B4-BE49-F238E27FC236}">
                <a16:creationId xmlns:a16="http://schemas.microsoft.com/office/drawing/2014/main" id="{859E9527-9656-BE59-9829-85EACBF8D812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방 만들기</a:t>
            </a:r>
            <a:r>
              <a:rPr lang="en-US" altLang="ko-KR" sz="3200" b="1" dirty="0">
                <a:latin typeface="+mj-ea"/>
              </a:rPr>
              <a:t>_</a:t>
            </a:r>
            <a:r>
              <a:rPr lang="ko-KR" altLang="en-US" sz="2400" b="1" dirty="0">
                <a:latin typeface="+mj-ea"/>
              </a:rPr>
              <a:t>로비 생성</a:t>
            </a:r>
          </a:p>
        </p:txBody>
      </p:sp>
      <p:sp>
        <p:nvSpPr>
          <p:cNvPr id="89" name="사각형: 잘린 위쪽 모서리 88">
            <a:extLst>
              <a:ext uri="{FF2B5EF4-FFF2-40B4-BE49-F238E27FC236}">
                <a16:creationId xmlns:a16="http://schemas.microsoft.com/office/drawing/2014/main" id="{4DD737A3-544A-B4E1-8D6F-45EA24AD5792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42842D-0F9B-C3AE-E3ED-2F732C1AF79D}"/>
              </a:ext>
            </a:extLst>
          </p:cNvPr>
          <p:cNvGrpSpPr/>
          <p:nvPr/>
        </p:nvGrpSpPr>
        <p:grpSpPr>
          <a:xfrm>
            <a:off x="1749052" y="1996007"/>
            <a:ext cx="5141216" cy="2865983"/>
            <a:chOff x="609600" y="1028123"/>
            <a:chExt cx="5141216" cy="286598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124C17-A707-A32F-865C-02825546A591}"/>
                </a:ext>
              </a:extLst>
            </p:cNvPr>
            <p:cNvSpPr/>
            <p:nvPr/>
          </p:nvSpPr>
          <p:spPr>
            <a:xfrm>
              <a:off x="609600" y="1028123"/>
              <a:ext cx="5141216" cy="28659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Picture 2" descr="모두가 추억을 가진 크아 비엔비의 새로운 도약 : 네이버 블로그">
              <a:extLst>
                <a:ext uri="{FF2B5EF4-FFF2-40B4-BE49-F238E27FC236}">
                  <a16:creationId xmlns:a16="http://schemas.microsoft.com/office/drawing/2014/main" id="{193463BE-7976-4431-46A7-FDDB008479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22" t="66418" r="1456" b="6368"/>
            <a:stretch/>
          </p:blipFill>
          <p:spPr bwMode="auto">
            <a:xfrm>
              <a:off x="2193267" y="2849766"/>
              <a:ext cx="3351999" cy="942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DF1BFBD-79C9-3A5C-E958-932D2415D347}"/>
                </a:ext>
              </a:extLst>
            </p:cNvPr>
            <p:cNvSpPr/>
            <p:nvPr/>
          </p:nvSpPr>
          <p:spPr>
            <a:xfrm>
              <a:off x="807108" y="2838895"/>
              <a:ext cx="1213636" cy="412987"/>
            </a:xfrm>
            <a:prstGeom prst="rect">
              <a:avLst/>
            </a:prstGeom>
            <a:solidFill>
              <a:srgbClr val="087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방만들기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0B8DBBA-291B-09A6-9EE2-F3231D57E55B}"/>
                </a:ext>
              </a:extLst>
            </p:cNvPr>
            <p:cNvSpPr/>
            <p:nvPr/>
          </p:nvSpPr>
          <p:spPr>
            <a:xfrm>
              <a:off x="807108" y="3379403"/>
              <a:ext cx="1213636" cy="412986"/>
            </a:xfrm>
            <a:prstGeom prst="rect">
              <a:avLst/>
            </a:prstGeom>
            <a:solidFill>
              <a:srgbClr val="087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메인으로</a:t>
              </a:r>
            </a:p>
          </p:txBody>
        </p:sp>
        <p:pic>
          <p:nvPicPr>
            <p:cNvPr id="49" name="Picture 4" descr="2013.2.24 서프 서바이벌 프로젝트 서비스 종료 : 네이버 블로그">
              <a:extLst>
                <a:ext uri="{FF2B5EF4-FFF2-40B4-BE49-F238E27FC236}">
                  <a16:creationId xmlns:a16="http://schemas.microsoft.com/office/drawing/2014/main" id="{244C98EA-BA8C-AB26-771E-6B0B41926B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18" b="28174"/>
            <a:stretch/>
          </p:blipFill>
          <p:spPr bwMode="auto">
            <a:xfrm>
              <a:off x="807108" y="1089230"/>
              <a:ext cx="4742740" cy="166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EC5AAEA-559C-331E-B858-CFBCCE290512}"/>
              </a:ext>
            </a:extLst>
          </p:cNvPr>
          <p:cNvSpPr txBox="1"/>
          <p:nvPr/>
        </p:nvSpPr>
        <p:spPr>
          <a:xfrm>
            <a:off x="8296780" y="806790"/>
            <a:ext cx="3645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상단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생성된 방 표시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좌측 하단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방만들기</a:t>
            </a:r>
            <a:r>
              <a:rPr lang="ko-KR" altLang="en-US" sz="1200" b="1" dirty="0"/>
              <a:t> 및 메인으로 표시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방 만들기 버튼 </a:t>
            </a:r>
            <a:r>
              <a:rPr lang="en-US" altLang="ko-KR" sz="1200" dirty="0"/>
              <a:t>:</a:t>
            </a:r>
            <a:r>
              <a:rPr lang="ko-KR" altLang="en-US" sz="1200" dirty="0"/>
              <a:t> 방 </a:t>
            </a:r>
            <a:r>
              <a:rPr lang="ko-KR" altLang="en-US" sz="1200" dirty="0" err="1"/>
              <a:t>구성창</a:t>
            </a:r>
            <a:r>
              <a:rPr lang="ko-KR" altLang="en-US" sz="1200" dirty="0"/>
              <a:t> 생성 </a:t>
            </a:r>
            <a:r>
              <a:rPr lang="en-US" altLang="ko-KR" sz="1200" dirty="0"/>
              <a:t>(5P </a:t>
            </a:r>
            <a:r>
              <a:rPr lang="ko-KR" altLang="en-US" sz="1200" dirty="0"/>
              <a:t>참고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메인으로 버튼  </a:t>
            </a:r>
            <a:r>
              <a:rPr lang="en-US" altLang="ko-KR" sz="1200" dirty="0"/>
              <a:t>:</a:t>
            </a:r>
            <a:r>
              <a:rPr lang="ko-KR" altLang="en-US" sz="1200" dirty="0"/>
              <a:t> 메인 화면으로 복귀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우측 하단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채팅창</a:t>
            </a:r>
            <a:r>
              <a:rPr lang="ko-KR" altLang="en-US" sz="1200" b="1" dirty="0"/>
              <a:t> 표시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4357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711911-9399-6672-AE98-BA7E122FBC99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4" name="Google Shape;119;p3">
            <a:extLst>
              <a:ext uri="{FF2B5EF4-FFF2-40B4-BE49-F238E27FC236}">
                <a16:creationId xmlns:a16="http://schemas.microsoft.com/office/drawing/2014/main" id="{30EF4AFC-085F-2C1F-C85D-1A695ECB661D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35" name="Google Shape;120;p3">
              <a:extLst>
                <a:ext uri="{FF2B5EF4-FFF2-40B4-BE49-F238E27FC236}">
                  <a16:creationId xmlns:a16="http://schemas.microsoft.com/office/drawing/2014/main" id="{13DA136D-C14F-DA40-C9B6-4046EF9A4450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21;p3">
              <a:extLst>
                <a:ext uri="{FF2B5EF4-FFF2-40B4-BE49-F238E27FC236}">
                  <a16:creationId xmlns:a16="http://schemas.microsoft.com/office/drawing/2014/main" id="{FADB92CF-361C-8649-19C4-1B46BDB5B04D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122;p3">
              <a:extLst>
                <a:ext uri="{FF2B5EF4-FFF2-40B4-BE49-F238E27FC236}">
                  <a16:creationId xmlns:a16="http://schemas.microsoft.com/office/drawing/2014/main" id="{0E42C11C-0F68-05BC-E435-FAD82BA9754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3;p3">
              <a:extLst>
                <a:ext uri="{FF2B5EF4-FFF2-40B4-BE49-F238E27FC236}">
                  <a16:creationId xmlns:a16="http://schemas.microsoft.com/office/drawing/2014/main" id="{B644ECA6-4E93-E263-3531-ABD83732CA3E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4;p3">
              <a:extLst>
                <a:ext uri="{FF2B5EF4-FFF2-40B4-BE49-F238E27FC236}">
                  <a16:creationId xmlns:a16="http://schemas.microsoft.com/office/drawing/2014/main" id="{04B4B332-E07A-B507-F486-0D67D4993236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25;p3">
              <a:extLst>
                <a:ext uri="{FF2B5EF4-FFF2-40B4-BE49-F238E27FC236}">
                  <a16:creationId xmlns:a16="http://schemas.microsoft.com/office/drawing/2014/main" id="{0102830A-102E-50D6-987F-FDAC6186B135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제목 1">
            <a:extLst>
              <a:ext uri="{FF2B5EF4-FFF2-40B4-BE49-F238E27FC236}">
                <a16:creationId xmlns:a16="http://schemas.microsoft.com/office/drawing/2014/main" id="{859E9527-9656-BE59-9829-85EACBF8D812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방 만들기</a:t>
            </a:r>
            <a:r>
              <a:rPr lang="en-US" altLang="ko-KR" sz="3200" b="1" dirty="0">
                <a:latin typeface="+mj-ea"/>
              </a:rPr>
              <a:t>_</a:t>
            </a:r>
            <a:r>
              <a:rPr lang="ko-KR" altLang="en-US" sz="2400" b="1" dirty="0">
                <a:latin typeface="+mj-ea"/>
              </a:rPr>
              <a:t>만들기 창</a:t>
            </a:r>
          </a:p>
        </p:txBody>
      </p:sp>
      <p:sp>
        <p:nvSpPr>
          <p:cNvPr id="89" name="사각형: 잘린 위쪽 모서리 88">
            <a:extLst>
              <a:ext uri="{FF2B5EF4-FFF2-40B4-BE49-F238E27FC236}">
                <a16:creationId xmlns:a16="http://schemas.microsoft.com/office/drawing/2014/main" id="{4DD737A3-544A-B4E1-8D6F-45EA24AD5792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F1BFBD-79C9-3A5C-E958-932D2415D347}"/>
              </a:ext>
            </a:extLst>
          </p:cNvPr>
          <p:cNvSpPr/>
          <p:nvPr/>
        </p:nvSpPr>
        <p:spPr>
          <a:xfrm>
            <a:off x="609600" y="988836"/>
            <a:ext cx="1213636" cy="412987"/>
          </a:xfrm>
          <a:prstGeom prst="rect">
            <a:avLst/>
          </a:prstGeom>
          <a:solidFill>
            <a:srgbClr val="087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방만들기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C5AAEA-559C-331E-B858-CFBCCE290512}"/>
              </a:ext>
            </a:extLst>
          </p:cNvPr>
          <p:cNvSpPr txBox="1"/>
          <p:nvPr/>
        </p:nvSpPr>
        <p:spPr>
          <a:xfrm>
            <a:off x="8296780" y="806790"/>
            <a:ext cx="3645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방 제목 및 비밀번호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방 만들기 창은 앞에 페이지에서 팝업으로 처리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방 제목은 </a:t>
            </a:r>
            <a:r>
              <a:rPr lang="en-US" altLang="ko-KR" sz="1200" dirty="0"/>
              <a:t>24</a:t>
            </a:r>
            <a:r>
              <a:rPr lang="ko-KR" altLang="en-US" sz="1200" dirty="0"/>
              <a:t>자까지 입력 가능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비밀번호는 숫자만 사용해서 </a:t>
            </a:r>
            <a:r>
              <a:rPr lang="en-US" altLang="ko-KR" sz="1200" dirty="0"/>
              <a:t>4~12</a:t>
            </a:r>
            <a:r>
              <a:rPr lang="ko-KR" altLang="en-US" sz="1200" dirty="0"/>
              <a:t>까지 가능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  </a:t>
            </a:r>
            <a:r>
              <a:rPr lang="en-US" altLang="ko-KR" sz="1200" b="1" dirty="0"/>
              <a:t>*(UI</a:t>
            </a:r>
            <a:r>
              <a:rPr lang="ko-KR" altLang="en-US" sz="1200" b="1" dirty="0"/>
              <a:t>는 임시로 설정되어 있습니다</a:t>
            </a:r>
            <a:r>
              <a:rPr lang="en-US" altLang="ko-KR" sz="1200" b="1" dirty="0"/>
              <a:t>.)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5AB9B37-D8B5-0480-628B-32E3C9E0C082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16200000" flipH="1">
            <a:off x="776776" y="1841465"/>
            <a:ext cx="1411918" cy="5326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124C17-A707-A32F-865C-02825546A591}"/>
              </a:ext>
            </a:extLst>
          </p:cNvPr>
          <p:cNvSpPr/>
          <p:nvPr/>
        </p:nvSpPr>
        <p:spPr>
          <a:xfrm>
            <a:off x="1749052" y="1996008"/>
            <a:ext cx="5141216" cy="1635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54DDD6-63C8-E6C5-037D-8F99BB28576B}"/>
              </a:ext>
            </a:extLst>
          </p:cNvPr>
          <p:cNvGrpSpPr/>
          <p:nvPr/>
        </p:nvGrpSpPr>
        <p:grpSpPr>
          <a:xfrm>
            <a:off x="1959439" y="2608175"/>
            <a:ext cx="4734401" cy="800204"/>
            <a:chOff x="1950730" y="3090856"/>
            <a:chExt cx="4734401" cy="80020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A5E6C3E-50F6-3DDA-7D63-82772CAFE242}"/>
                </a:ext>
              </a:extLst>
            </p:cNvPr>
            <p:cNvSpPr/>
            <p:nvPr/>
          </p:nvSpPr>
          <p:spPr>
            <a:xfrm>
              <a:off x="1950731" y="3090856"/>
              <a:ext cx="4734400" cy="1479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78C391A-66F1-56BA-1954-E1A1DF625898}"/>
                </a:ext>
              </a:extLst>
            </p:cNvPr>
            <p:cNvSpPr/>
            <p:nvPr/>
          </p:nvSpPr>
          <p:spPr>
            <a:xfrm>
              <a:off x="1950731" y="3320743"/>
              <a:ext cx="4734400" cy="1479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B66B013-E628-AF50-AC2C-C8D5280F3C42}"/>
                </a:ext>
              </a:extLst>
            </p:cNvPr>
            <p:cNvSpPr/>
            <p:nvPr/>
          </p:nvSpPr>
          <p:spPr>
            <a:xfrm>
              <a:off x="1950730" y="3090856"/>
              <a:ext cx="672984" cy="150150"/>
            </a:xfrm>
            <a:prstGeom prst="round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</a:rPr>
                <a:t>방제목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C1154E0-C65A-896E-3C1B-612B8BF7B066}"/>
                </a:ext>
              </a:extLst>
            </p:cNvPr>
            <p:cNvSpPr/>
            <p:nvPr/>
          </p:nvSpPr>
          <p:spPr>
            <a:xfrm>
              <a:off x="1950730" y="3331074"/>
              <a:ext cx="672984" cy="150150"/>
            </a:xfrm>
            <a:prstGeom prst="round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비밀번호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94A366D-4754-D584-22AC-12B70B2889D4}"/>
                </a:ext>
              </a:extLst>
            </p:cNvPr>
            <p:cNvSpPr/>
            <p:nvPr/>
          </p:nvSpPr>
          <p:spPr>
            <a:xfrm>
              <a:off x="3246722" y="3598641"/>
              <a:ext cx="986493" cy="292419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확 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A08F0B7-A726-FB7D-9FCE-A3EF1F2D0631}"/>
                </a:ext>
              </a:extLst>
            </p:cNvPr>
            <p:cNvSpPr/>
            <p:nvPr/>
          </p:nvSpPr>
          <p:spPr>
            <a:xfrm>
              <a:off x="4411927" y="3598641"/>
              <a:ext cx="986493" cy="292419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취 소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283340-CF4E-F96B-6D71-DB69F7305A58}"/>
              </a:ext>
            </a:extLst>
          </p:cNvPr>
          <p:cNvSpPr/>
          <p:nvPr/>
        </p:nvSpPr>
        <p:spPr>
          <a:xfrm>
            <a:off x="1757761" y="2002792"/>
            <a:ext cx="1917255" cy="41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방만들기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2BD31C-CD7B-B96E-EF33-1CF128F9BDE1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4" name="Google Shape;119;p3">
            <a:extLst>
              <a:ext uri="{FF2B5EF4-FFF2-40B4-BE49-F238E27FC236}">
                <a16:creationId xmlns:a16="http://schemas.microsoft.com/office/drawing/2014/main" id="{30EF4AFC-085F-2C1F-C85D-1A695ECB661D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35" name="Google Shape;120;p3">
              <a:extLst>
                <a:ext uri="{FF2B5EF4-FFF2-40B4-BE49-F238E27FC236}">
                  <a16:creationId xmlns:a16="http://schemas.microsoft.com/office/drawing/2014/main" id="{13DA136D-C14F-DA40-C9B6-4046EF9A4450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21;p3">
              <a:extLst>
                <a:ext uri="{FF2B5EF4-FFF2-40B4-BE49-F238E27FC236}">
                  <a16:creationId xmlns:a16="http://schemas.microsoft.com/office/drawing/2014/main" id="{FADB92CF-361C-8649-19C4-1B46BDB5B04D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122;p3">
              <a:extLst>
                <a:ext uri="{FF2B5EF4-FFF2-40B4-BE49-F238E27FC236}">
                  <a16:creationId xmlns:a16="http://schemas.microsoft.com/office/drawing/2014/main" id="{0E42C11C-0F68-05BC-E435-FAD82BA9754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3;p3">
              <a:extLst>
                <a:ext uri="{FF2B5EF4-FFF2-40B4-BE49-F238E27FC236}">
                  <a16:creationId xmlns:a16="http://schemas.microsoft.com/office/drawing/2014/main" id="{B644ECA6-4E93-E263-3531-ABD83732CA3E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4;p3">
              <a:extLst>
                <a:ext uri="{FF2B5EF4-FFF2-40B4-BE49-F238E27FC236}">
                  <a16:creationId xmlns:a16="http://schemas.microsoft.com/office/drawing/2014/main" id="{04B4B332-E07A-B507-F486-0D67D4993236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25;p3">
              <a:extLst>
                <a:ext uri="{FF2B5EF4-FFF2-40B4-BE49-F238E27FC236}">
                  <a16:creationId xmlns:a16="http://schemas.microsoft.com/office/drawing/2014/main" id="{0102830A-102E-50D6-987F-FDAC6186B135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제목 1">
            <a:extLst>
              <a:ext uri="{FF2B5EF4-FFF2-40B4-BE49-F238E27FC236}">
                <a16:creationId xmlns:a16="http://schemas.microsoft.com/office/drawing/2014/main" id="{859E9527-9656-BE59-9829-85EACBF8D812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방 만들기</a:t>
            </a:r>
            <a:r>
              <a:rPr lang="en-US" altLang="ko-KR" sz="3200" b="1" dirty="0">
                <a:latin typeface="+mj-ea"/>
              </a:rPr>
              <a:t>_</a:t>
            </a:r>
            <a:r>
              <a:rPr lang="ko-KR" altLang="en-US" sz="2400" b="1" dirty="0">
                <a:latin typeface="+mj-ea"/>
              </a:rPr>
              <a:t>방 구성</a:t>
            </a:r>
          </a:p>
        </p:txBody>
      </p:sp>
      <p:sp>
        <p:nvSpPr>
          <p:cNvPr id="89" name="사각형: 잘린 위쪽 모서리 88">
            <a:extLst>
              <a:ext uri="{FF2B5EF4-FFF2-40B4-BE49-F238E27FC236}">
                <a16:creationId xmlns:a16="http://schemas.microsoft.com/office/drawing/2014/main" id="{4DD737A3-544A-B4E1-8D6F-45EA24AD5792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620CDF-1B47-EF84-E7BA-89B6A20A5D9E}"/>
              </a:ext>
            </a:extLst>
          </p:cNvPr>
          <p:cNvGrpSpPr/>
          <p:nvPr/>
        </p:nvGrpSpPr>
        <p:grpSpPr>
          <a:xfrm>
            <a:off x="1749052" y="1996008"/>
            <a:ext cx="5141216" cy="2865983"/>
            <a:chOff x="609600" y="988836"/>
            <a:chExt cx="5141216" cy="28659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620CD7-F4F9-3179-AB59-DAE34450000B}"/>
                </a:ext>
              </a:extLst>
            </p:cNvPr>
            <p:cNvSpPr/>
            <p:nvPr/>
          </p:nvSpPr>
          <p:spPr>
            <a:xfrm>
              <a:off x="609600" y="988836"/>
              <a:ext cx="5141216" cy="28659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4" descr="크아 잘하는법 : 네이버 블로그">
              <a:extLst>
                <a:ext uri="{FF2B5EF4-FFF2-40B4-BE49-F238E27FC236}">
                  <a16:creationId xmlns:a16="http://schemas.microsoft.com/office/drawing/2014/main" id="{5675DF3C-968C-2ECE-3F9F-CF7413E2E4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91" t="55929"/>
            <a:stretch/>
          </p:blipFill>
          <p:spPr bwMode="auto">
            <a:xfrm>
              <a:off x="3395224" y="2249553"/>
              <a:ext cx="2122544" cy="146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48C4AD2-FCA0-9D34-37BC-A9C2ADCED12E}"/>
                </a:ext>
              </a:extLst>
            </p:cNvPr>
            <p:cNvGrpSpPr/>
            <p:nvPr/>
          </p:nvGrpSpPr>
          <p:grpSpPr>
            <a:xfrm>
              <a:off x="3395224" y="1203855"/>
              <a:ext cx="2122544" cy="1045698"/>
              <a:chOff x="3957638" y="1338263"/>
              <a:chExt cx="1847460" cy="12525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6E57309-04E6-35BF-DDDF-8EF5176BFF6E}"/>
                  </a:ext>
                </a:extLst>
              </p:cNvPr>
              <p:cNvSpPr/>
              <p:nvPr/>
            </p:nvSpPr>
            <p:spPr>
              <a:xfrm>
                <a:off x="3957638" y="1338263"/>
                <a:ext cx="590550" cy="12525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공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격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형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0B31E77-FE1B-76FD-D647-5469EC81AF55}"/>
                  </a:ext>
                </a:extLst>
              </p:cNvPr>
              <p:cNvSpPr/>
              <p:nvPr/>
            </p:nvSpPr>
            <p:spPr>
              <a:xfrm>
                <a:off x="4586093" y="1338263"/>
                <a:ext cx="590550" cy="12525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방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어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형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DA0ECE1-DAFC-09DC-2BDE-54F792AECE5F}"/>
                  </a:ext>
                </a:extLst>
              </p:cNvPr>
              <p:cNvSpPr/>
              <p:nvPr/>
            </p:nvSpPr>
            <p:spPr>
              <a:xfrm>
                <a:off x="5214548" y="1338263"/>
                <a:ext cx="590550" cy="12525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지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형</a:t>
                </a:r>
              </a:p>
            </p:txBody>
          </p:sp>
        </p:grp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824F1D58-D40E-1BD6-A9A2-8982ADF5F4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8" r="22663"/>
            <a:stretch/>
          </p:blipFill>
          <p:spPr bwMode="auto">
            <a:xfrm>
              <a:off x="775028" y="1075417"/>
              <a:ext cx="2493738" cy="26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EFAB4B1-995D-BE4B-9873-8DB2A9FF6F47}"/>
                </a:ext>
              </a:extLst>
            </p:cNvPr>
            <p:cNvSpPr/>
            <p:nvPr/>
          </p:nvSpPr>
          <p:spPr>
            <a:xfrm>
              <a:off x="3395224" y="1075417"/>
              <a:ext cx="2122544" cy="110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/>
                <a:t>캐릭터 생성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EE2C640-1B2B-E55F-050D-A14448340F30}"/>
              </a:ext>
            </a:extLst>
          </p:cNvPr>
          <p:cNvSpPr txBox="1"/>
          <p:nvPr/>
        </p:nvSpPr>
        <p:spPr>
          <a:xfrm>
            <a:off x="8296780" y="3579596"/>
            <a:ext cx="3715164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캐릭터 중복 선택 처리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캐릭터 선택은 자유롭게 중복으로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유저가 선택 완료를 누른 시점에서 선택 불가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시스템 참고</a:t>
            </a:r>
            <a:r>
              <a:rPr lang="en-US" altLang="ko-KR" sz="1200" dirty="0"/>
              <a:t>) </a:t>
            </a:r>
            <a:r>
              <a:rPr lang="ko-KR" altLang="en-US" sz="1200" dirty="0"/>
              <a:t>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레식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이터널리턴</a:t>
            </a:r>
            <a:r>
              <a:rPr lang="ko-KR" altLang="en-US" sz="1200" dirty="0"/>
              <a:t> 등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6F8B07-EC30-1759-8A82-FCDEC8C081EB}"/>
              </a:ext>
            </a:extLst>
          </p:cNvPr>
          <p:cNvSpPr txBox="1"/>
          <p:nvPr/>
        </p:nvSpPr>
        <p:spPr>
          <a:xfrm>
            <a:off x="8296780" y="806790"/>
            <a:ext cx="3645801" cy="25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좌측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참가 플레이어와 아이디 표시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우측 상단에서 선택된 캐릭터가 표시된다</a:t>
            </a:r>
            <a:r>
              <a:rPr lang="en-US" altLang="ko-KR" sz="1200" dirty="0"/>
              <a:t>.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우측 상단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캐릭터 선택 표시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우측 하단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맵 선택 및 준비 표시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시작 버튼은 모든 플레이어가 준비 완료 버튼을 누르면</a:t>
            </a:r>
            <a:r>
              <a:rPr lang="en-US" altLang="ko-KR" sz="1200" dirty="0"/>
              <a:t>(</a:t>
            </a:r>
            <a:r>
              <a:rPr lang="ko-KR" altLang="en-US" sz="1200" dirty="0"/>
              <a:t>동일 위치</a:t>
            </a:r>
            <a:r>
              <a:rPr lang="en-US" altLang="ko-KR" sz="1200" dirty="0"/>
              <a:t>)</a:t>
            </a:r>
            <a:r>
              <a:rPr lang="ko-KR" altLang="en-US" sz="1200" dirty="0"/>
              <a:t> 방장만 활성화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*</a:t>
            </a:r>
            <a:r>
              <a:rPr lang="ko-KR" altLang="en-US" sz="1200" dirty="0"/>
              <a:t>스테이지 선택은 방장만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7400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245</Words>
  <Application>Microsoft Office PowerPoint</Application>
  <PresentationFormat>와이드스크린</PresentationFormat>
  <Paragraphs>70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넥슨Lv2고딕 Bold</vt:lpstr>
      <vt:lpstr>Wingdings</vt:lpstr>
      <vt:lpstr>맑은 고딕</vt:lpstr>
      <vt:lpstr>Arial</vt:lpstr>
      <vt:lpstr>Office 테마</vt:lpstr>
      <vt:lpstr>PYG 플로우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순찬</dc:creator>
  <cp:lastModifiedBy>PC-02</cp:lastModifiedBy>
  <cp:revision>323</cp:revision>
  <dcterms:created xsi:type="dcterms:W3CDTF">2021-03-26T06:23:03Z</dcterms:created>
  <dcterms:modified xsi:type="dcterms:W3CDTF">2022-07-19T13:37:29Z</dcterms:modified>
</cp:coreProperties>
</file>