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SB 어그로 Mediu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스킨라빈스 R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F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66" d="100"/>
          <a:sy n="66" d="100"/>
        </p:scale>
        <p:origin x="48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C70-7B36-45E3-95FD-37F18891D2C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포 트 폴 리 오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823855"/>
            <a:ext cx="12192000" cy="303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2212" y="3709469"/>
            <a:ext cx="86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프로그래머 지원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최예람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모든 블록은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MEMORY_BYTE=32768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할당 받고 해당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쪼개서 사용합니다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최초 할당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or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이미 사용중인 블록이 용량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블록 추가 할당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7476" y="89777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New/Delete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14" y="569072"/>
            <a:ext cx="4314896" cy="613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89" y="2392149"/>
            <a:ext cx="4169942" cy="2073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0912" y="199740"/>
            <a:ext cx="6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16148" y="2022817"/>
            <a:ext cx="9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547955" y="1637071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53446" y="5316443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4649" y="4947111"/>
            <a:ext cx="11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905" y="5484390"/>
            <a:ext cx="252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5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  <a:endParaRPr lang="en-US" altLang="ko-KR" sz="3200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8818" y="88105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CONTENTS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882342" y="914400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82342" y="6021186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8135" y="3700183"/>
            <a:ext cx="2765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8136" y="5184373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8135" y="3152001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</a:t>
            </a:r>
            <a:r>
              <a:rPr lang="en-US" altLang="ko-KR" sz="3000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136" y="4257612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136" y="1086340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136" y="1508027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8135" y="2557709"/>
            <a:ext cx="427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 (Red Black Tree)</a:t>
            </a:r>
          </a:p>
        </p:txBody>
      </p:sp>
    </p:spTree>
    <p:extLst>
      <p:ext uri="{BB962C8B-B14F-4D97-AF65-F5344CB8AC3E}">
        <p14:creationId xmlns:p14="http://schemas.microsoft.com/office/powerpoint/2010/main" val="3131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 구조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31" y="1"/>
            <a:ext cx="8657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67" y="638639"/>
            <a:ext cx="7467600" cy="5438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709" y="2887164"/>
            <a:ext cx="240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사용하여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소켓 함수들을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2760" y="438584"/>
            <a:ext cx="134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684" y="2962870"/>
            <a:ext cx="248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패턴을 이용하여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요청 들어온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client(Session)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현재 상태에 따라 수행할 명령을 다르게 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8" y="962388"/>
            <a:ext cx="5904038" cy="32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589" y="962387"/>
            <a:ext cx="2193895" cy="3204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32" y="4493379"/>
            <a:ext cx="4638286" cy="1627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18" y="5872931"/>
            <a:ext cx="990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87" y="2962870"/>
            <a:ext cx="297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Insert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 주의해야 할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case 5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가지에 대해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구현하여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RBT_Insert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 하도록 했습니다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376" y="969138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Red-Black-Tree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Insert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72" y="0"/>
            <a:ext cx="6456263" cy="68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87" y="2962870"/>
            <a:ext cx="297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 주의해야 할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case 4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가지에 대해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구현하여 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RBT_Delete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 하도록 했습니다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Delete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26" y="0"/>
            <a:ext cx="526508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10" y="760156"/>
            <a:ext cx="488888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62870"/>
            <a:ext cx="3092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으로 사용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CIocp.h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 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CMapMgr.h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CSectorMgr.h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SectorID,root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Node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크기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</a:t>
            </a: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Delete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49" y="320374"/>
            <a:ext cx="3114675" cy="333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74" y="646131"/>
            <a:ext cx="895350" cy="200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249" y="1887946"/>
            <a:ext cx="3114675" cy="2786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99" y="2166627"/>
            <a:ext cx="1000125" cy="190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48" y="3725656"/>
            <a:ext cx="5829454" cy="276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753" y="4002621"/>
            <a:ext cx="1123950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248" y="5269536"/>
            <a:ext cx="5683437" cy="3310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760" y="5600610"/>
            <a:ext cx="13049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58761"/>
            <a:ext cx="3092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 들어온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객체의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보고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어느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블록을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배정할지 결정해서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반환 해줍니다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곧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map(RBT)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544" y="1872847"/>
            <a:ext cx="4218317" cy="3094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44" y="31139"/>
            <a:ext cx="2124075" cy="323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3131" y="952513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44" y="354989"/>
            <a:ext cx="4812800" cy="64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222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SB 어그로 Medium</vt:lpstr>
      <vt:lpstr>맑은 고딕</vt:lpstr>
      <vt:lpstr>배스킨라빈스 R</vt:lpstr>
      <vt:lpstr>Arial</vt:lpstr>
      <vt:lpstr>Office 테마</vt:lpstr>
      <vt:lpstr>포 트 폴 리 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 트 폴 리 오</dc:title>
  <dc:creator>Flow3rway</dc:creator>
  <cp:lastModifiedBy>Flow3rway</cp:lastModifiedBy>
  <cp:revision>20</cp:revision>
  <dcterms:created xsi:type="dcterms:W3CDTF">2022-09-13T08:12:18Z</dcterms:created>
  <dcterms:modified xsi:type="dcterms:W3CDTF">2022-09-13T14:53:55Z</dcterms:modified>
</cp:coreProperties>
</file>