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4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oc8yIVULp6K+dfz3fr5kxV1yK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BE5D6"/>
    <a:srgbClr val="FBE4D4"/>
    <a:srgbClr val="FF8080"/>
    <a:srgbClr val="D5E3CF"/>
    <a:srgbClr val="EAEFF7"/>
    <a:srgbClr val="D2DEE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50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84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32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9448800" y="648924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[Path To Yggdrasil]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dirty="0"/>
              <a:t>PYG </a:t>
            </a:r>
            <a:r>
              <a:rPr lang="ko-KR" altLang="en-US" dirty="0"/>
              <a:t>보스 시스템 문서이다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0" name="Google Shape;90;p1"/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91" name="Google Shape;91;p1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1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" name="Google Shape;95;p1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육각형 99">
            <a:extLst>
              <a:ext uri="{FF2B5EF4-FFF2-40B4-BE49-F238E27FC236}">
                <a16:creationId xmlns:a16="http://schemas.microsoft.com/office/drawing/2014/main" xmlns="" id="{506A4B36-6BFE-9554-BC8C-9CDA9C143FAD}"/>
              </a:ext>
            </a:extLst>
          </p:cNvPr>
          <p:cNvSpPr/>
          <p:nvPr/>
        </p:nvSpPr>
        <p:spPr>
          <a:xfrm rot="16200000">
            <a:off x="766894" y="1761983"/>
            <a:ext cx="1088069" cy="937991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xmlns="" id="{3C782660-0B02-BF2D-627A-52C8A43B3965}"/>
              </a:ext>
            </a:extLst>
          </p:cNvPr>
          <p:cNvSpPr/>
          <p:nvPr/>
        </p:nvSpPr>
        <p:spPr>
          <a:xfrm rot="16200000">
            <a:off x="1764871" y="1761983"/>
            <a:ext cx="1088069" cy="937991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xmlns="" id="{ECD93A45-4929-2658-07A4-FBCEB5580A17}"/>
              </a:ext>
            </a:extLst>
          </p:cNvPr>
          <p:cNvSpPr/>
          <p:nvPr/>
        </p:nvSpPr>
        <p:spPr>
          <a:xfrm rot="16200000">
            <a:off x="2762844" y="1761983"/>
            <a:ext cx="1088070" cy="93799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xmlns="" id="{4E1D6E09-9752-0613-D261-51BF5911F235}"/>
              </a:ext>
            </a:extLst>
          </p:cNvPr>
          <p:cNvSpPr/>
          <p:nvPr/>
        </p:nvSpPr>
        <p:spPr>
          <a:xfrm rot="16200000">
            <a:off x="3760822" y="1761983"/>
            <a:ext cx="1088070" cy="93799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xmlns="" id="{7B62C15B-94FB-664C-8DD2-4EDC1CBC1675}"/>
              </a:ext>
            </a:extLst>
          </p:cNvPr>
          <p:cNvSpPr/>
          <p:nvPr/>
        </p:nvSpPr>
        <p:spPr>
          <a:xfrm rot="16200000">
            <a:off x="4758795" y="1761983"/>
            <a:ext cx="1088070" cy="937991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육각형 104">
            <a:extLst>
              <a:ext uri="{FF2B5EF4-FFF2-40B4-BE49-F238E27FC236}">
                <a16:creationId xmlns:a16="http://schemas.microsoft.com/office/drawing/2014/main" xmlns="" id="{42B2CC72-0561-AAD1-FF38-8D86C803E45D}"/>
              </a:ext>
            </a:extLst>
          </p:cNvPr>
          <p:cNvSpPr/>
          <p:nvPr/>
        </p:nvSpPr>
        <p:spPr>
          <a:xfrm rot="16200000">
            <a:off x="5756773" y="1761983"/>
            <a:ext cx="1088069" cy="937991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xmlns="" id="{7F5A7BF6-E0EA-91CE-78B7-307FD26EFDCF}"/>
              </a:ext>
            </a:extLst>
          </p:cNvPr>
          <p:cNvSpPr/>
          <p:nvPr/>
        </p:nvSpPr>
        <p:spPr>
          <a:xfrm rot="16200000">
            <a:off x="1271373" y="2653608"/>
            <a:ext cx="1088069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xmlns="" id="{94BCBB2F-B8CC-94E2-1CB1-A8F18224BE67}"/>
              </a:ext>
            </a:extLst>
          </p:cNvPr>
          <p:cNvSpPr/>
          <p:nvPr/>
        </p:nvSpPr>
        <p:spPr>
          <a:xfrm rot="16200000">
            <a:off x="2269348" y="2653608"/>
            <a:ext cx="1088069" cy="93799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xmlns="" id="{19D18324-664C-2796-237D-D84974A0B082}"/>
              </a:ext>
            </a:extLst>
          </p:cNvPr>
          <p:cNvSpPr/>
          <p:nvPr/>
        </p:nvSpPr>
        <p:spPr>
          <a:xfrm rot="16200000">
            <a:off x="3267323" y="2653608"/>
            <a:ext cx="1088069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xmlns="" id="{60A7F297-CACC-46A3-56D2-4732E6603128}"/>
              </a:ext>
            </a:extLst>
          </p:cNvPr>
          <p:cNvSpPr/>
          <p:nvPr/>
        </p:nvSpPr>
        <p:spPr>
          <a:xfrm rot="16200000">
            <a:off x="4265298" y="2653608"/>
            <a:ext cx="1088069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xmlns="" id="{381A6176-7E80-083E-53B0-5F09E4A0E58C}"/>
              </a:ext>
            </a:extLst>
          </p:cNvPr>
          <p:cNvSpPr/>
          <p:nvPr/>
        </p:nvSpPr>
        <p:spPr>
          <a:xfrm rot="16200000">
            <a:off x="5263273" y="2653608"/>
            <a:ext cx="1088069" cy="937990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육각형 98">
            <a:extLst>
              <a:ext uri="{FF2B5EF4-FFF2-40B4-BE49-F238E27FC236}">
                <a16:creationId xmlns:a16="http://schemas.microsoft.com/office/drawing/2014/main" xmlns="" id="{BC75B784-51F1-8365-C4F6-99AEECCEA30C}"/>
              </a:ext>
            </a:extLst>
          </p:cNvPr>
          <p:cNvSpPr/>
          <p:nvPr/>
        </p:nvSpPr>
        <p:spPr>
          <a:xfrm rot="16200000">
            <a:off x="6261248" y="2653608"/>
            <a:ext cx="1088069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육각형 85">
            <a:extLst>
              <a:ext uri="{FF2B5EF4-FFF2-40B4-BE49-F238E27FC236}">
                <a16:creationId xmlns:a16="http://schemas.microsoft.com/office/drawing/2014/main" xmlns="" id="{7E94EA46-07D4-D4A5-F7E7-2E343B994CE1}"/>
              </a:ext>
            </a:extLst>
          </p:cNvPr>
          <p:cNvSpPr/>
          <p:nvPr/>
        </p:nvSpPr>
        <p:spPr>
          <a:xfrm rot="16200000">
            <a:off x="763162" y="3567546"/>
            <a:ext cx="1088065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육각형 86">
            <a:extLst>
              <a:ext uri="{FF2B5EF4-FFF2-40B4-BE49-F238E27FC236}">
                <a16:creationId xmlns:a16="http://schemas.microsoft.com/office/drawing/2014/main" xmlns="" id="{0396CECB-F810-5682-4D47-26657CECC81F}"/>
              </a:ext>
            </a:extLst>
          </p:cNvPr>
          <p:cNvSpPr/>
          <p:nvPr/>
        </p:nvSpPr>
        <p:spPr>
          <a:xfrm rot="16200000">
            <a:off x="1761138" y="3567546"/>
            <a:ext cx="1088065" cy="937990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육각형 87">
            <a:extLst>
              <a:ext uri="{FF2B5EF4-FFF2-40B4-BE49-F238E27FC236}">
                <a16:creationId xmlns:a16="http://schemas.microsoft.com/office/drawing/2014/main" xmlns="" id="{95AA54F4-0011-5556-E91B-CCCFC5397687}"/>
              </a:ext>
            </a:extLst>
          </p:cNvPr>
          <p:cNvSpPr/>
          <p:nvPr/>
        </p:nvSpPr>
        <p:spPr>
          <a:xfrm rot="16200000">
            <a:off x="2759114" y="3567546"/>
            <a:ext cx="1088065" cy="93799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육각형 88">
            <a:extLst>
              <a:ext uri="{FF2B5EF4-FFF2-40B4-BE49-F238E27FC236}">
                <a16:creationId xmlns:a16="http://schemas.microsoft.com/office/drawing/2014/main" xmlns="" id="{717E3EF4-52E4-D610-AEDD-07F122054DD0}"/>
              </a:ext>
            </a:extLst>
          </p:cNvPr>
          <p:cNvSpPr/>
          <p:nvPr/>
        </p:nvSpPr>
        <p:spPr>
          <a:xfrm rot="16200000">
            <a:off x="3757087" y="3567546"/>
            <a:ext cx="1088065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육각형 89">
            <a:extLst>
              <a:ext uri="{FF2B5EF4-FFF2-40B4-BE49-F238E27FC236}">
                <a16:creationId xmlns:a16="http://schemas.microsoft.com/office/drawing/2014/main" xmlns="" id="{29FCE219-6252-D47E-F8C0-482D15881134}"/>
              </a:ext>
            </a:extLst>
          </p:cNvPr>
          <p:cNvSpPr/>
          <p:nvPr/>
        </p:nvSpPr>
        <p:spPr>
          <a:xfrm rot="16200000">
            <a:off x="4755064" y="3567545"/>
            <a:ext cx="1088066" cy="93799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xmlns="" id="{6F74D291-9FBB-F78C-89BD-0B9BD80EE7A4}"/>
              </a:ext>
            </a:extLst>
          </p:cNvPr>
          <p:cNvSpPr/>
          <p:nvPr/>
        </p:nvSpPr>
        <p:spPr>
          <a:xfrm rot="16200000">
            <a:off x="5753037" y="3567546"/>
            <a:ext cx="1088068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xmlns="" id="{D0F601D9-B0A2-EF61-8F85-EC1723606E5C}"/>
              </a:ext>
            </a:extLst>
          </p:cNvPr>
          <p:cNvSpPr/>
          <p:nvPr/>
        </p:nvSpPr>
        <p:spPr>
          <a:xfrm rot="16200000">
            <a:off x="1267642" y="4466830"/>
            <a:ext cx="1088068" cy="93799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xmlns="" id="{465A1247-7340-6950-638B-928D3D7A4B2D}"/>
              </a:ext>
            </a:extLst>
          </p:cNvPr>
          <p:cNvSpPr/>
          <p:nvPr/>
        </p:nvSpPr>
        <p:spPr>
          <a:xfrm rot="16200000">
            <a:off x="2265616" y="4466829"/>
            <a:ext cx="1088066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xmlns="" id="{4764017A-EECF-B422-9496-2FAD89D5413F}"/>
              </a:ext>
            </a:extLst>
          </p:cNvPr>
          <p:cNvSpPr/>
          <p:nvPr/>
        </p:nvSpPr>
        <p:spPr>
          <a:xfrm rot="16200000">
            <a:off x="3263591" y="4466830"/>
            <a:ext cx="1088065" cy="93799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xmlns="" id="{5FCAAA39-6577-0A2C-1A8E-104D72307ECA}"/>
              </a:ext>
            </a:extLst>
          </p:cNvPr>
          <p:cNvSpPr/>
          <p:nvPr/>
        </p:nvSpPr>
        <p:spPr>
          <a:xfrm rot="16200000">
            <a:off x="4261565" y="4466830"/>
            <a:ext cx="1088065" cy="93799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육각형 83">
            <a:extLst>
              <a:ext uri="{FF2B5EF4-FFF2-40B4-BE49-F238E27FC236}">
                <a16:creationId xmlns:a16="http://schemas.microsoft.com/office/drawing/2014/main" xmlns="" id="{D784101C-7020-2448-DF6E-C2DFCD892D18}"/>
              </a:ext>
            </a:extLst>
          </p:cNvPr>
          <p:cNvSpPr/>
          <p:nvPr/>
        </p:nvSpPr>
        <p:spPr>
          <a:xfrm rot="16200000">
            <a:off x="5259540" y="4466830"/>
            <a:ext cx="1088065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xmlns="" id="{BF8BDF5F-B6D0-2C20-E01F-D2B920227E42}"/>
              </a:ext>
            </a:extLst>
          </p:cNvPr>
          <p:cNvSpPr/>
          <p:nvPr/>
        </p:nvSpPr>
        <p:spPr>
          <a:xfrm rot="16200000">
            <a:off x="6257515" y="4466830"/>
            <a:ext cx="1088065" cy="93799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xmlns="" id="{3AB9CB6C-963A-833F-851E-E3D283418C74}"/>
              </a:ext>
            </a:extLst>
          </p:cNvPr>
          <p:cNvSpPr/>
          <p:nvPr/>
        </p:nvSpPr>
        <p:spPr>
          <a:xfrm rot="16200000">
            <a:off x="763164" y="5387976"/>
            <a:ext cx="1088065" cy="937991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xmlns="" id="{4C9850CA-32CA-25F9-7149-E56DD62DAD7F}"/>
              </a:ext>
            </a:extLst>
          </p:cNvPr>
          <p:cNvSpPr/>
          <p:nvPr/>
        </p:nvSpPr>
        <p:spPr>
          <a:xfrm rot="16200000">
            <a:off x="1761136" y="5387976"/>
            <a:ext cx="1088065" cy="937991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xmlns="" id="{04A3A022-02FB-B363-AC91-36FA6809F28A}"/>
              </a:ext>
            </a:extLst>
          </p:cNvPr>
          <p:cNvSpPr/>
          <p:nvPr/>
        </p:nvSpPr>
        <p:spPr>
          <a:xfrm rot="16200000">
            <a:off x="2759116" y="5387976"/>
            <a:ext cx="1088065" cy="93799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xmlns="" id="{67FC1963-4EA1-5853-8AF7-7B806DACF43C}"/>
              </a:ext>
            </a:extLst>
          </p:cNvPr>
          <p:cNvSpPr/>
          <p:nvPr/>
        </p:nvSpPr>
        <p:spPr>
          <a:xfrm rot="16200000">
            <a:off x="3757091" y="5387980"/>
            <a:ext cx="1088067" cy="937991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xmlns="" id="{61C061D0-0990-1CF8-2E5C-6502C7AB3DE8}"/>
              </a:ext>
            </a:extLst>
          </p:cNvPr>
          <p:cNvSpPr/>
          <p:nvPr/>
        </p:nvSpPr>
        <p:spPr>
          <a:xfrm rot="16200000">
            <a:off x="4755065" y="5387976"/>
            <a:ext cx="1088067" cy="937991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xmlns="" id="{DB57609F-EE0B-BA52-31C0-14A6CCF1D870}"/>
              </a:ext>
            </a:extLst>
          </p:cNvPr>
          <p:cNvSpPr/>
          <p:nvPr/>
        </p:nvSpPr>
        <p:spPr>
          <a:xfrm rot="16200000">
            <a:off x="5753038" y="5387977"/>
            <a:ext cx="1088068" cy="93799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배치 방식</a:t>
            </a:r>
            <a:endParaRPr lang="ko-KR" altLang="en-US" dirty="0"/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=""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  <a:ea typeface="+mn-ea"/>
              </a:rPr>
              <a:t>예시용 테이블에 적용된 방식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  <a:ea typeface="+mn-ea"/>
              </a:rPr>
              <a:t>모든 타일은 </a:t>
            </a:r>
            <a:r>
              <a:rPr lang="ko-KR" altLang="en-US" sz="1200" dirty="0" err="1" smtClean="0">
                <a:latin typeface="+mn-ea"/>
                <a:ea typeface="+mn-ea"/>
              </a:rPr>
              <a:t>프리팹을</a:t>
            </a:r>
            <a:r>
              <a:rPr lang="ko-KR" altLang="en-US" sz="1200" dirty="0" smtClean="0">
                <a:latin typeface="+mn-ea"/>
                <a:ea typeface="+mn-ea"/>
              </a:rPr>
              <a:t> 소환 하는 방식으로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구성한다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endParaRPr lang="en-US" altLang="ko-KR" sz="1200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  <a:ea typeface="+mn-ea"/>
              </a:rPr>
              <a:t>테이블에 나와있는 배치를 사용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녹색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ko-KR" altLang="en-US" sz="1200" dirty="0" smtClean="0">
                <a:latin typeface="+mn-ea"/>
                <a:ea typeface="+mn-ea"/>
              </a:rPr>
              <a:t>아이템 및 시작 </a:t>
            </a:r>
            <a:r>
              <a:rPr lang="ko-KR" altLang="en-US" sz="1200" dirty="0" err="1" smtClean="0">
                <a:latin typeface="+mn-ea"/>
                <a:ea typeface="+mn-ea"/>
              </a:rPr>
              <a:t>프리팹을</a:t>
            </a:r>
            <a:r>
              <a:rPr lang="ko-KR" altLang="en-US" sz="1200" dirty="0" smtClean="0">
                <a:latin typeface="+mn-ea"/>
                <a:ea typeface="+mn-ea"/>
              </a:rPr>
              <a:t> 가진 지형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빨강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ko-KR" altLang="en-US" sz="1200" dirty="0" err="1" smtClean="0">
                <a:latin typeface="+mn-ea"/>
                <a:ea typeface="+mn-ea"/>
              </a:rPr>
              <a:t>버프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err="1" smtClean="0">
                <a:latin typeface="+mn-ea"/>
                <a:ea typeface="+mn-ea"/>
              </a:rPr>
              <a:t>디버프가</a:t>
            </a:r>
            <a:r>
              <a:rPr lang="ko-KR" altLang="en-US" sz="1200" dirty="0" smtClean="0">
                <a:latin typeface="+mn-ea"/>
                <a:ea typeface="+mn-ea"/>
              </a:rPr>
              <a:t> 소환된 </a:t>
            </a:r>
            <a:r>
              <a:rPr lang="ko-KR" altLang="en-US" sz="1200" dirty="0" err="1" smtClean="0">
                <a:latin typeface="+mn-ea"/>
                <a:ea typeface="+mn-ea"/>
              </a:rPr>
              <a:t>프리팹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회색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ko-KR" altLang="en-US" sz="1200" dirty="0" smtClean="0">
                <a:latin typeface="+mn-ea"/>
                <a:ea typeface="+mn-ea"/>
              </a:rPr>
              <a:t>이동 불가 지역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보스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ko-KR" altLang="en-US" sz="1200" dirty="0" smtClean="0">
                <a:latin typeface="+mn-ea"/>
                <a:ea typeface="+mn-ea"/>
              </a:rPr>
              <a:t>해당 위치에 보스 </a:t>
            </a:r>
            <a:r>
              <a:rPr lang="ko-KR" altLang="en-US" sz="1200" err="1" smtClean="0">
                <a:latin typeface="+mn-ea"/>
                <a:ea typeface="+mn-ea"/>
              </a:rPr>
              <a:t>몬스터</a:t>
            </a:r>
            <a:r>
              <a:rPr lang="ko-KR" altLang="en-US" sz="1200" smtClean="0">
                <a:latin typeface="+mn-ea"/>
                <a:ea typeface="+mn-ea"/>
              </a:rPr>
              <a:t> 소환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B6CF988E-0FDC-45AC-AE29-A91246C62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264" y="2701413"/>
            <a:ext cx="758876" cy="7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0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27</Words>
  <Application>Microsoft Office PowerPoint</Application>
  <PresentationFormat>와이드스크린</PresentationFormat>
  <Paragraphs>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맑은 고딕</vt:lpstr>
      <vt:lpstr>Arial</vt:lpstr>
      <vt:lpstr>Office 테마</vt:lpstr>
      <vt:lpstr>[Path To Yggdrasil]</vt:lpstr>
      <vt:lpstr>배치 방식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user</cp:lastModifiedBy>
  <cp:revision>139</cp:revision>
  <dcterms:created xsi:type="dcterms:W3CDTF">2021-10-11T05:06:49Z</dcterms:created>
  <dcterms:modified xsi:type="dcterms:W3CDTF">2022-06-06T18:23:20Z</dcterms:modified>
</cp:coreProperties>
</file>