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8" r:id="rId5"/>
    <p:sldId id="271" r:id="rId6"/>
    <p:sldId id="270" r:id="rId7"/>
    <p:sldId id="263" r:id="rId8"/>
    <p:sldId id="264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0CD"/>
    <a:srgbClr val="70AD47"/>
    <a:srgbClr val="FF8080"/>
    <a:srgbClr val="FBE4D4"/>
    <a:srgbClr val="D5E3CF"/>
    <a:srgbClr val="5B9BD5"/>
    <a:srgbClr val="EAEFF7"/>
    <a:srgbClr val="D2DEEF"/>
    <a:srgbClr val="FBE5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15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68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203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501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663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67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0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9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35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487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30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720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32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56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[</a:t>
            </a:r>
            <a:r>
              <a:rPr lang="ko-KR" dirty="0" err="1"/>
              <a:t>Path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Yggdrasil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확산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확산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대상을 바라보고 정해진 방향들로 뻗어가는 스킬 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1B01972B-3435-8180-9EE6-BF2D32B7E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6312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확산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" name="Google Shape;222;p5">
            <a:extLst>
              <a:ext uri="{FF2B5EF4-FFF2-40B4-BE49-F238E27FC236}">
                <a16:creationId xmlns:a16="http://schemas.microsoft.com/office/drawing/2014/main" id="{D49A3613-8532-04DB-AA2E-70054767226D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61" name="Google Shape;223;p5">
              <a:extLst>
                <a:ext uri="{FF2B5EF4-FFF2-40B4-BE49-F238E27FC236}">
                  <a16:creationId xmlns:a16="http://schemas.microsoft.com/office/drawing/2014/main" id="{1ED2E7BF-206B-69C9-2FE5-942A7E416215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88" name="Google Shape;224;p5">
                <a:extLst>
                  <a:ext uri="{FF2B5EF4-FFF2-40B4-BE49-F238E27FC236}">
                    <a16:creationId xmlns:a16="http://schemas.microsoft.com/office/drawing/2014/main" id="{6E5F5F33-1DEA-1E30-E78E-EFAD5165D6FA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98" name="Google Shape;225;p5">
                  <a:extLst>
                    <a:ext uri="{FF2B5EF4-FFF2-40B4-BE49-F238E27FC236}">
                      <a16:creationId xmlns:a16="http://schemas.microsoft.com/office/drawing/2014/main" id="{A856FA07-2F6C-A8FE-6385-5E835CA693AF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26;p5">
                  <a:extLst>
                    <a:ext uri="{FF2B5EF4-FFF2-40B4-BE49-F238E27FC236}">
                      <a16:creationId xmlns:a16="http://schemas.microsoft.com/office/drawing/2014/main" id="{A5A15E89-F8CE-A43F-CD77-2764511CEB59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27;p5">
                  <a:extLst>
                    <a:ext uri="{FF2B5EF4-FFF2-40B4-BE49-F238E27FC236}">
                      <a16:creationId xmlns:a16="http://schemas.microsoft.com/office/drawing/2014/main" id="{CCA4A4F1-270E-1549-25B9-6D78AF955D4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28;p5">
                  <a:extLst>
                    <a:ext uri="{FF2B5EF4-FFF2-40B4-BE49-F238E27FC236}">
                      <a16:creationId xmlns:a16="http://schemas.microsoft.com/office/drawing/2014/main" id="{686E45F4-45D2-4280-17CC-930B61BCC4AE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9;p5">
                  <a:extLst>
                    <a:ext uri="{FF2B5EF4-FFF2-40B4-BE49-F238E27FC236}">
                      <a16:creationId xmlns:a16="http://schemas.microsoft.com/office/drawing/2014/main" id="{99B4A43F-6ECB-7539-9437-98D108A1EBF0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30;p5">
                  <a:extLst>
                    <a:ext uri="{FF2B5EF4-FFF2-40B4-BE49-F238E27FC236}">
                      <a16:creationId xmlns:a16="http://schemas.microsoft.com/office/drawing/2014/main" id="{F5067163-CBC8-CF78-513A-0E6B62EF643C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" name="Google Shape;231;p5">
                  <a:extLst>
                    <a:ext uri="{FF2B5EF4-FFF2-40B4-BE49-F238E27FC236}">
                      <a16:creationId xmlns:a16="http://schemas.microsoft.com/office/drawing/2014/main" id="{15325E2D-A8BB-B235-EC33-A071B54C96C0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32;p5">
                  <a:extLst>
                    <a:ext uri="{FF2B5EF4-FFF2-40B4-BE49-F238E27FC236}">
                      <a16:creationId xmlns:a16="http://schemas.microsoft.com/office/drawing/2014/main" id="{7995D556-5CB4-83EA-7DD2-CC299068ED4B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89" name="Google Shape;233;p5">
                <a:extLst>
                  <a:ext uri="{FF2B5EF4-FFF2-40B4-BE49-F238E27FC236}">
                    <a16:creationId xmlns:a16="http://schemas.microsoft.com/office/drawing/2014/main" id="{2C72C7AF-EC46-3EAA-387F-196ADD562043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0" name="Google Shape;234;p5">
                  <a:extLst>
                    <a:ext uri="{FF2B5EF4-FFF2-40B4-BE49-F238E27FC236}">
                      <a16:creationId xmlns:a16="http://schemas.microsoft.com/office/drawing/2014/main" id="{0EA203B7-506D-E11C-D03E-4D465239462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" name="Google Shape;235;p5">
                  <a:extLst>
                    <a:ext uri="{FF2B5EF4-FFF2-40B4-BE49-F238E27FC236}">
                      <a16:creationId xmlns:a16="http://schemas.microsoft.com/office/drawing/2014/main" id="{E64A6408-7FE2-CB77-B222-CBB42321FB40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36;p5">
                  <a:extLst>
                    <a:ext uri="{FF2B5EF4-FFF2-40B4-BE49-F238E27FC236}">
                      <a16:creationId xmlns:a16="http://schemas.microsoft.com/office/drawing/2014/main" id="{208ADBFC-63DD-161B-DA9B-D239B4EBAE5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" name="Google Shape;237;p5">
                  <a:extLst>
                    <a:ext uri="{FF2B5EF4-FFF2-40B4-BE49-F238E27FC236}">
                      <a16:creationId xmlns:a16="http://schemas.microsoft.com/office/drawing/2014/main" id="{EA089CA0-46DE-D891-8714-421159E8A0EF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8;p5">
                  <a:extLst>
                    <a:ext uri="{FF2B5EF4-FFF2-40B4-BE49-F238E27FC236}">
                      <a16:creationId xmlns:a16="http://schemas.microsoft.com/office/drawing/2014/main" id="{B2B95F9A-7B36-BC33-13CA-DA7D74DFDE5C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" name="Google Shape;239;p5">
                  <a:extLst>
                    <a:ext uri="{FF2B5EF4-FFF2-40B4-BE49-F238E27FC236}">
                      <a16:creationId xmlns:a16="http://schemas.microsoft.com/office/drawing/2014/main" id="{D74D892C-274B-A9E7-7FB9-6BEB81F8BF68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40;p5">
                  <a:extLst>
                    <a:ext uri="{FF2B5EF4-FFF2-40B4-BE49-F238E27FC236}">
                      <a16:creationId xmlns:a16="http://schemas.microsoft.com/office/drawing/2014/main" id="{27EE1E03-F6EA-63E7-B23B-590F526C581F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41;p5">
                  <a:extLst>
                    <a:ext uri="{FF2B5EF4-FFF2-40B4-BE49-F238E27FC236}">
                      <a16:creationId xmlns:a16="http://schemas.microsoft.com/office/drawing/2014/main" id="{ED72CC56-85E7-4156-71AE-D9D9065E5B7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3" name="Google Shape;242;p5">
              <a:extLst>
                <a:ext uri="{FF2B5EF4-FFF2-40B4-BE49-F238E27FC236}">
                  <a16:creationId xmlns:a16="http://schemas.microsoft.com/office/drawing/2014/main" id="{227C409A-389F-55FE-99F0-BD73B139F802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2" name="Google Shape;243;p5">
                <a:extLst>
                  <a:ext uri="{FF2B5EF4-FFF2-40B4-BE49-F238E27FC236}">
                    <a16:creationId xmlns:a16="http://schemas.microsoft.com/office/drawing/2014/main" id="{4F11DA93-53CC-073A-D5C9-8ED3F33EC3C2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0" name="Google Shape;244;p5">
                  <a:extLst>
                    <a:ext uri="{FF2B5EF4-FFF2-40B4-BE49-F238E27FC236}">
                      <a16:creationId xmlns:a16="http://schemas.microsoft.com/office/drawing/2014/main" id="{EA2D4833-9ADF-4CBB-9900-BED877C506B8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45;p5">
                  <a:extLst>
                    <a:ext uri="{FF2B5EF4-FFF2-40B4-BE49-F238E27FC236}">
                      <a16:creationId xmlns:a16="http://schemas.microsoft.com/office/drawing/2014/main" id="{58C20A13-81F6-B2C4-0B85-3226AC750053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46;p5">
                  <a:extLst>
                    <a:ext uri="{FF2B5EF4-FFF2-40B4-BE49-F238E27FC236}">
                      <a16:creationId xmlns:a16="http://schemas.microsoft.com/office/drawing/2014/main" id="{B696457E-0C59-7C9F-3E6C-120DE3E319D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47;p5">
                  <a:extLst>
                    <a:ext uri="{FF2B5EF4-FFF2-40B4-BE49-F238E27FC236}">
                      <a16:creationId xmlns:a16="http://schemas.microsoft.com/office/drawing/2014/main" id="{3910B1F0-FE5D-674D-982A-CD470FCEBAB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8;p5">
                  <a:extLst>
                    <a:ext uri="{FF2B5EF4-FFF2-40B4-BE49-F238E27FC236}">
                      <a16:creationId xmlns:a16="http://schemas.microsoft.com/office/drawing/2014/main" id="{B43479EB-515C-7D48-754F-AA3D986CA644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49;p5">
                  <a:extLst>
                    <a:ext uri="{FF2B5EF4-FFF2-40B4-BE49-F238E27FC236}">
                      <a16:creationId xmlns:a16="http://schemas.microsoft.com/office/drawing/2014/main" id="{4B47AEEE-67D6-B602-E65B-818C41C3A4C4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" name="Google Shape;250;p5">
                  <a:extLst>
                    <a:ext uri="{FF2B5EF4-FFF2-40B4-BE49-F238E27FC236}">
                      <a16:creationId xmlns:a16="http://schemas.microsoft.com/office/drawing/2014/main" id="{E419E185-8CF3-B0E2-E517-99F2E1974D9E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51;p5">
                  <a:extLst>
                    <a:ext uri="{FF2B5EF4-FFF2-40B4-BE49-F238E27FC236}">
                      <a16:creationId xmlns:a16="http://schemas.microsoft.com/office/drawing/2014/main" id="{D7CE7843-99C8-1879-EC07-F5B9A016A2F5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3" name="Google Shape;252;p5">
                <a:extLst>
                  <a:ext uri="{FF2B5EF4-FFF2-40B4-BE49-F238E27FC236}">
                    <a16:creationId xmlns:a16="http://schemas.microsoft.com/office/drawing/2014/main" id="{6D79382A-9A42-7A78-89F5-8C21FFE7B27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4" name="Google Shape;253;p5">
                  <a:extLst>
                    <a:ext uri="{FF2B5EF4-FFF2-40B4-BE49-F238E27FC236}">
                      <a16:creationId xmlns:a16="http://schemas.microsoft.com/office/drawing/2014/main" id="{FE10DD85-7BAC-AE5F-4213-B91A147AF0B4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" name="Google Shape;254;p5">
                  <a:extLst>
                    <a:ext uri="{FF2B5EF4-FFF2-40B4-BE49-F238E27FC236}">
                      <a16:creationId xmlns:a16="http://schemas.microsoft.com/office/drawing/2014/main" id="{84697B1B-E024-6F79-3DFB-ACA9C1D7B41A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" name="Google Shape;255;p5">
                  <a:extLst>
                    <a:ext uri="{FF2B5EF4-FFF2-40B4-BE49-F238E27FC236}">
                      <a16:creationId xmlns:a16="http://schemas.microsoft.com/office/drawing/2014/main" id="{408C562E-2253-865D-BF2E-A2BD606720B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7" name="Google Shape;256;p5">
                  <a:extLst>
                    <a:ext uri="{FF2B5EF4-FFF2-40B4-BE49-F238E27FC236}">
                      <a16:creationId xmlns:a16="http://schemas.microsoft.com/office/drawing/2014/main" id="{A7416877-C8ED-7CC1-BD2C-6AFF69EA853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7;p5">
                  <a:extLst>
                    <a:ext uri="{FF2B5EF4-FFF2-40B4-BE49-F238E27FC236}">
                      <a16:creationId xmlns:a16="http://schemas.microsoft.com/office/drawing/2014/main" id="{BC398A71-A014-AF4A-02F0-1DB79F5F33E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8;p5">
                  <a:extLst>
                    <a:ext uri="{FF2B5EF4-FFF2-40B4-BE49-F238E27FC236}">
                      <a16:creationId xmlns:a16="http://schemas.microsoft.com/office/drawing/2014/main" id="{1A213A61-192E-EE1B-636D-326322223072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4" name="Google Shape;259;p5">
              <a:extLst>
                <a:ext uri="{FF2B5EF4-FFF2-40B4-BE49-F238E27FC236}">
                  <a16:creationId xmlns:a16="http://schemas.microsoft.com/office/drawing/2014/main" id="{A538D4DD-D577-2175-D68A-56BAB7592160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5" name="Google Shape;260;p5">
                <a:extLst>
                  <a:ext uri="{FF2B5EF4-FFF2-40B4-BE49-F238E27FC236}">
                    <a16:creationId xmlns:a16="http://schemas.microsoft.com/office/drawing/2014/main" id="{0D716A95-38D5-38DF-116A-0B89B01987E0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261;p5">
                <a:extLst>
                  <a:ext uri="{FF2B5EF4-FFF2-40B4-BE49-F238E27FC236}">
                    <a16:creationId xmlns:a16="http://schemas.microsoft.com/office/drawing/2014/main" id="{7736864E-B16F-3788-8993-B221EDDBD3C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262;p5">
                <a:extLst>
                  <a:ext uri="{FF2B5EF4-FFF2-40B4-BE49-F238E27FC236}">
                    <a16:creationId xmlns:a16="http://schemas.microsoft.com/office/drawing/2014/main" id="{A479904C-87BC-C15B-7E34-8E8864EB1F76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" name="Google Shape;263;p5">
                <a:extLst>
                  <a:ext uri="{FF2B5EF4-FFF2-40B4-BE49-F238E27FC236}">
                    <a16:creationId xmlns:a16="http://schemas.microsoft.com/office/drawing/2014/main" id="{1AD22EBF-441B-F735-4D1C-B3B3F17FE81A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4;p5">
                <a:extLst>
                  <a:ext uri="{FF2B5EF4-FFF2-40B4-BE49-F238E27FC236}">
                    <a16:creationId xmlns:a16="http://schemas.microsoft.com/office/drawing/2014/main" id="{73A5B6AF-293F-3547-DC46-46BC973DFBC0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5;p5">
                <a:extLst>
                  <a:ext uri="{FF2B5EF4-FFF2-40B4-BE49-F238E27FC236}">
                    <a16:creationId xmlns:a16="http://schemas.microsoft.com/office/drawing/2014/main" id="{701FDF7D-20FD-7494-3927-EDE8485B4999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352104E-DD5D-DBC5-99DB-6FC838DEFC50}"/>
              </a:ext>
            </a:extLst>
          </p:cNvPr>
          <p:cNvSpPr/>
          <p:nvPr/>
        </p:nvSpPr>
        <p:spPr>
          <a:xfrm>
            <a:off x="3715684" y="3082615"/>
            <a:ext cx="4029334" cy="704518"/>
          </a:xfrm>
          <a:prstGeom prst="rect">
            <a:avLst/>
          </a:prstGeom>
          <a:solidFill>
            <a:srgbClr val="FFF2CC">
              <a:alpha val="8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4E230115-E153-D0E8-81B9-A52F7B704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5C247862-847C-CAAE-4E35-15F87E6B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139" y="3064159"/>
            <a:ext cx="704518" cy="70451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9C2456-A694-839A-8103-6EDB12433EF4}"/>
              </a:ext>
            </a:extLst>
          </p:cNvPr>
          <p:cNvCxnSpPr/>
          <p:nvPr/>
        </p:nvCxnSpPr>
        <p:spPr>
          <a:xfrm>
            <a:off x="4714831" y="3429000"/>
            <a:ext cx="199947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1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6EE680-DCB7-4527-98EC-0B1A4FF6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14899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도넛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도넛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도넛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 범위를 중심으로 범위에 </a:t>
            </a:r>
            <a:r>
              <a:rPr lang="ko-KR" altLang="en-US" sz="1200" dirty="0" err="1">
                <a:latin typeface="+mn-ea"/>
                <a:ea typeface="+mn-ea"/>
              </a:rPr>
              <a:t>적혀있는</a:t>
            </a:r>
            <a:r>
              <a:rPr lang="ko-KR" altLang="en-US" sz="1200" dirty="0">
                <a:latin typeface="+mn-ea"/>
                <a:ea typeface="+mn-ea"/>
              </a:rPr>
              <a:t> 거리에 이펙트가 적용되는 스킬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pSp>
        <p:nvGrpSpPr>
          <p:cNvPr id="60" name="Google Shape;177;p5">
            <a:extLst>
              <a:ext uri="{FF2B5EF4-FFF2-40B4-BE49-F238E27FC236}">
                <a16:creationId xmlns:a16="http://schemas.microsoft.com/office/drawing/2014/main" id="{0AB2178F-BD84-EB74-6ABB-CBF8BC26501E}"/>
              </a:ext>
            </a:extLst>
          </p:cNvPr>
          <p:cNvGrpSpPr/>
          <p:nvPr/>
        </p:nvGrpSpPr>
        <p:grpSpPr>
          <a:xfrm>
            <a:off x="1124978" y="3063250"/>
            <a:ext cx="2828526" cy="2112670"/>
            <a:chOff x="1738753" y="3774959"/>
            <a:chExt cx="9095412" cy="6707346"/>
          </a:xfrm>
        </p:grpSpPr>
        <p:grpSp>
          <p:nvGrpSpPr>
            <p:cNvPr id="109" name="Google Shape;178;p5">
              <a:extLst>
                <a:ext uri="{FF2B5EF4-FFF2-40B4-BE49-F238E27FC236}">
                  <a16:creationId xmlns:a16="http://schemas.microsoft.com/office/drawing/2014/main" id="{3B514D4E-0236-CAFB-3E9D-AB18FB0942A6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142" name="Google Shape;179;p5">
                <a:extLst>
                  <a:ext uri="{FF2B5EF4-FFF2-40B4-BE49-F238E27FC236}">
                    <a16:creationId xmlns:a16="http://schemas.microsoft.com/office/drawing/2014/main" id="{B43739BB-0BB6-9961-7E99-F6BDE8062B65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152" name="Google Shape;180;p5">
                  <a:extLst>
                    <a:ext uri="{FF2B5EF4-FFF2-40B4-BE49-F238E27FC236}">
                      <a16:creationId xmlns:a16="http://schemas.microsoft.com/office/drawing/2014/main" id="{1D8CD99F-EC5D-0236-79CA-410D7A51C82A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3" name="Google Shape;181;p5">
                  <a:extLst>
                    <a:ext uri="{FF2B5EF4-FFF2-40B4-BE49-F238E27FC236}">
                      <a16:creationId xmlns:a16="http://schemas.microsoft.com/office/drawing/2014/main" id="{19158A38-59C9-BBE5-E5E2-36EB8CA56DDC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4" name="Google Shape;182;p5">
                  <a:extLst>
                    <a:ext uri="{FF2B5EF4-FFF2-40B4-BE49-F238E27FC236}">
                      <a16:creationId xmlns:a16="http://schemas.microsoft.com/office/drawing/2014/main" id="{C0507E17-BD3C-3918-BBD1-EEF258BE5751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83;p5">
                  <a:extLst>
                    <a:ext uri="{FF2B5EF4-FFF2-40B4-BE49-F238E27FC236}">
                      <a16:creationId xmlns:a16="http://schemas.microsoft.com/office/drawing/2014/main" id="{4F0729E8-A95E-7BA8-22DE-154B7ACEF2C2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6" name="Google Shape;184;p5">
                  <a:extLst>
                    <a:ext uri="{FF2B5EF4-FFF2-40B4-BE49-F238E27FC236}">
                      <a16:creationId xmlns:a16="http://schemas.microsoft.com/office/drawing/2014/main" id="{23C7ED9F-DE40-7A9E-7E5D-4EF8CF1392DA}"/>
                    </a:ext>
                  </a:extLst>
                </p:cNvPr>
                <p:cNvSpPr/>
                <p:nvPr/>
              </p:nvSpPr>
              <p:spPr>
                <a:xfrm rot="-5400000">
                  <a:off x="5868980" y="3881005"/>
                  <a:ext cx="1537652" cy="1325562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85;p5">
                  <a:extLst>
                    <a:ext uri="{FF2B5EF4-FFF2-40B4-BE49-F238E27FC236}">
                      <a16:creationId xmlns:a16="http://schemas.microsoft.com/office/drawing/2014/main" id="{13E6BB42-9CF9-1237-CB48-E3BFF9323B4E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1" cy="10604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8" name="Google Shape;186;p5">
                  <a:extLst>
                    <a:ext uri="{FF2B5EF4-FFF2-40B4-BE49-F238E27FC236}">
                      <a16:creationId xmlns:a16="http://schemas.microsoft.com/office/drawing/2014/main" id="{3DCBAAF0-3ECA-7B90-D5A5-32738DC5DBB4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9" name="Google Shape;187;p5">
                  <a:extLst>
                    <a:ext uri="{FF2B5EF4-FFF2-40B4-BE49-F238E27FC236}">
                      <a16:creationId xmlns:a16="http://schemas.microsoft.com/office/drawing/2014/main" id="{A65CF840-37B5-9AF6-7F3D-C9516F7988A0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43" name="Google Shape;188;p5">
                <a:extLst>
                  <a:ext uri="{FF2B5EF4-FFF2-40B4-BE49-F238E27FC236}">
                    <a16:creationId xmlns:a16="http://schemas.microsoft.com/office/drawing/2014/main" id="{7704FABD-6FE0-B23C-BA89-976D2D817AD7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144" name="Google Shape;189;p5">
                  <a:extLst>
                    <a:ext uri="{FF2B5EF4-FFF2-40B4-BE49-F238E27FC236}">
                      <a16:creationId xmlns:a16="http://schemas.microsoft.com/office/drawing/2014/main" id="{F2BB4C05-3003-4DBF-0745-0741610A66F9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5" name="Google Shape;190;p5">
                  <a:extLst>
                    <a:ext uri="{FF2B5EF4-FFF2-40B4-BE49-F238E27FC236}">
                      <a16:creationId xmlns:a16="http://schemas.microsoft.com/office/drawing/2014/main" id="{49714BA4-6DA0-C654-F36E-F6C242BB7E0F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91;p5">
                  <a:extLst>
                    <a:ext uri="{FF2B5EF4-FFF2-40B4-BE49-F238E27FC236}">
                      <a16:creationId xmlns:a16="http://schemas.microsoft.com/office/drawing/2014/main" id="{2A772077-2DB3-9667-9305-BBE96E80E346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7" name="Google Shape;192;p5">
                  <a:extLst>
                    <a:ext uri="{FF2B5EF4-FFF2-40B4-BE49-F238E27FC236}">
                      <a16:creationId xmlns:a16="http://schemas.microsoft.com/office/drawing/2014/main" id="{22E449FD-7106-FC58-DF27-831701A038B0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49803"/>
                  </a:srgbClr>
                </a:solidFill>
                <a:ln w="254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8" name="Google Shape;193;p5">
                  <a:extLst>
                    <a:ext uri="{FF2B5EF4-FFF2-40B4-BE49-F238E27FC236}">
                      <a16:creationId xmlns:a16="http://schemas.microsoft.com/office/drawing/2014/main" id="{0EF659E4-6AC8-8AE5-CBCA-EC37940A654C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94;p5">
                  <a:extLst>
                    <a:ext uri="{FF2B5EF4-FFF2-40B4-BE49-F238E27FC236}">
                      <a16:creationId xmlns:a16="http://schemas.microsoft.com/office/drawing/2014/main" id="{1B8639AA-7EB3-A697-A80D-99EFD24BA6E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0" name="Google Shape;195;p5">
                  <a:extLst>
                    <a:ext uri="{FF2B5EF4-FFF2-40B4-BE49-F238E27FC236}">
                      <a16:creationId xmlns:a16="http://schemas.microsoft.com/office/drawing/2014/main" id="{9DD6655B-633C-3E5E-6F48-B9A18738915F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1" name="Google Shape;196;p5">
                  <a:extLst>
                    <a:ext uri="{FF2B5EF4-FFF2-40B4-BE49-F238E27FC236}">
                      <a16:creationId xmlns:a16="http://schemas.microsoft.com/office/drawing/2014/main" id="{CF84786F-05F0-CE2F-D0A3-B5A572B9CCC2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10" name="Google Shape;197;p5">
              <a:extLst>
                <a:ext uri="{FF2B5EF4-FFF2-40B4-BE49-F238E27FC236}">
                  <a16:creationId xmlns:a16="http://schemas.microsoft.com/office/drawing/2014/main" id="{2B44D18F-CEDE-3AD1-0F5F-47E004904044}"/>
                </a:ext>
              </a:extLst>
            </p:cNvPr>
            <p:cNvGrpSpPr/>
            <p:nvPr/>
          </p:nvGrpSpPr>
          <p:grpSpPr>
            <a:xfrm>
              <a:off x="1738753" y="6372035"/>
              <a:ext cx="9090134" cy="2808509"/>
              <a:chOff x="1685757" y="3838742"/>
              <a:chExt cx="9090134" cy="2808509"/>
            </a:xfrm>
          </p:grpSpPr>
          <p:grpSp>
            <p:nvGrpSpPr>
              <p:cNvPr id="126" name="Google Shape;198;p5">
                <a:extLst>
                  <a:ext uri="{FF2B5EF4-FFF2-40B4-BE49-F238E27FC236}">
                    <a16:creationId xmlns:a16="http://schemas.microsoft.com/office/drawing/2014/main" id="{E417B651-E7E6-2371-F3C1-1E8F28DE4832}"/>
                  </a:ext>
                </a:extLst>
              </p:cNvPr>
              <p:cNvGrpSpPr/>
              <p:nvPr/>
            </p:nvGrpSpPr>
            <p:grpSpPr>
              <a:xfrm>
                <a:off x="1685757" y="3838742"/>
                <a:ext cx="8377212" cy="1537649"/>
                <a:chOff x="1685757" y="3838742"/>
                <a:chExt cx="8377212" cy="1537649"/>
              </a:xfrm>
            </p:grpSpPr>
            <p:sp>
              <p:nvSpPr>
                <p:cNvPr id="134" name="Google Shape;199;p5">
                  <a:extLst>
                    <a:ext uri="{FF2B5EF4-FFF2-40B4-BE49-F238E27FC236}">
                      <a16:creationId xmlns:a16="http://schemas.microsoft.com/office/drawing/2014/main" id="{B05BF4C7-5405-8469-8CB3-1BAEB22809C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5" name="Google Shape;200;p5">
                  <a:extLst>
                    <a:ext uri="{FF2B5EF4-FFF2-40B4-BE49-F238E27FC236}">
                      <a16:creationId xmlns:a16="http://schemas.microsoft.com/office/drawing/2014/main" id="{D1CC4C59-0FE9-1C3C-EEC6-449FB058B142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6" name="Google Shape;201;p5">
                  <a:extLst>
                    <a:ext uri="{FF2B5EF4-FFF2-40B4-BE49-F238E27FC236}">
                      <a16:creationId xmlns:a16="http://schemas.microsoft.com/office/drawing/2014/main" id="{6D87537F-CB61-5D1E-04FA-9DF3B7161971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02;p5">
                  <a:extLst>
                    <a:ext uri="{FF2B5EF4-FFF2-40B4-BE49-F238E27FC236}">
                      <a16:creationId xmlns:a16="http://schemas.microsoft.com/office/drawing/2014/main" id="{19E9D922-A184-D9B6-81CD-DF8BD6381D26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solidFill>
                  <a:srgbClr val="FF80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8" name="Google Shape;203;p5">
                  <a:extLst>
                    <a:ext uri="{FF2B5EF4-FFF2-40B4-BE49-F238E27FC236}">
                      <a16:creationId xmlns:a16="http://schemas.microsoft.com/office/drawing/2014/main" id="{5A4B04FA-D9AB-FA96-B446-809D95DD31BF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204;p5">
                  <a:extLst>
                    <a:ext uri="{FF2B5EF4-FFF2-40B4-BE49-F238E27FC236}">
                      <a16:creationId xmlns:a16="http://schemas.microsoft.com/office/drawing/2014/main" id="{9DEAF5FA-0E3D-457E-46D5-97450656F1CD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0" name="Google Shape;205;p5">
                  <a:extLst>
                    <a:ext uri="{FF2B5EF4-FFF2-40B4-BE49-F238E27FC236}">
                      <a16:creationId xmlns:a16="http://schemas.microsoft.com/office/drawing/2014/main" id="{0E367606-BFCB-7DBC-F1C9-DB5B5097AB9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1" name="Google Shape;206;p5">
                  <a:extLst>
                    <a:ext uri="{FF2B5EF4-FFF2-40B4-BE49-F238E27FC236}">
                      <a16:creationId xmlns:a16="http://schemas.microsoft.com/office/drawing/2014/main" id="{5B5DF427-763C-CE01-B23E-97EC6540EC94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27" name="Google Shape;207;p5">
                <a:extLst>
                  <a:ext uri="{FF2B5EF4-FFF2-40B4-BE49-F238E27FC236}">
                    <a16:creationId xmlns:a16="http://schemas.microsoft.com/office/drawing/2014/main" id="{79CE9098-D795-0390-C817-C3CC62A1537F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50"/>
                <a:chOff x="1685764" y="3838739"/>
                <a:chExt cx="8377204" cy="1537650"/>
              </a:xfrm>
            </p:grpSpPr>
            <p:sp>
              <p:nvSpPr>
                <p:cNvPr id="128" name="Google Shape;208;p5">
                  <a:extLst>
                    <a:ext uri="{FF2B5EF4-FFF2-40B4-BE49-F238E27FC236}">
                      <a16:creationId xmlns:a16="http://schemas.microsoft.com/office/drawing/2014/main" id="{570ABAA7-70E7-8B24-C3D0-A3CB60562F9A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9" name="Google Shape;209;p5">
                  <a:extLst>
                    <a:ext uri="{FF2B5EF4-FFF2-40B4-BE49-F238E27FC236}">
                      <a16:creationId xmlns:a16="http://schemas.microsoft.com/office/drawing/2014/main" id="{2E53C7C0-AD8E-C38E-79F1-F3EB98F8E7B0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5D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0" name="Google Shape;210;p5">
                  <a:extLst>
                    <a:ext uri="{FF2B5EF4-FFF2-40B4-BE49-F238E27FC236}">
                      <a16:creationId xmlns:a16="http://schemas.microsoft.com/office/drawing/2014/main" id="{CF3A501C-01D6-3787-73EF-1201798C5B5F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1" name="Google Shape;211;p5">
                  <a:extLst>
                    <a:ext uri="{FF2B5EF4-FFF2-40B4-BE49-F238E27FC236}">
                      <a16:creationId xmlns:a16="http://schemas.microsoft.com/office/drawing/2014/main" id="{BD491578-3513-1F70-B829-2D6D25EDB4C0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2" name="Google Shape;212;p5">
                  <a:extLst>
                    <a:ext uri="{FF2B5EF4-FFF2-40B4-BE49-F238E27FC236}">
                      <a16:creationId xmlns:a16="http://schemas.microsoft.com/office/drawing/2014/main" id="{6E971000-D0D8-37F0-FBEB-33863CFCE4BC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3" name="Google Shape;213;p5">
                  <a:extLst>
                    <a:ext uri="{FF2B5EF4-FFF2-40B4-BE49-F238E27FC236}">
                      <a16:creationId xmlns:a16="http://schemas.microsoft.com/office/drawing/2014/main" id="{F235E780-0916-2B88-47AF-9772AED6022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11" name="Google Shape;214;p5">
              <a:extLst>
                <a:ext uri="{FF2B5EF4-FFF2-40B4-BE49-F238E27FC236}">
                  <a16:creationId xmlns:a16="http://schemas.microsoft.com/office/drawing/2014/main" id="{F143C71F-820F-B128-ED0B-F1FD8E1E41C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12" name="Google Shape;215;p5">
                <a:extLst>
                  <a:ext uri="{FF2B5EF4-FFF2-40B4-BE49-F238E27FC236}">
                    <a16:creationId xmlns:a16="http://schemas.microsoft.com/office/drawing/2014/main" id="{FFB515C7-C9B2-8B3E-4318-64531F8747D6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216;p5">
                <a:extLst>
                  <a:ext uri="{FF2B5EF4-FFF2-40B4-BE49-F238E27FC236}">
                    <a16:creationId xmlns:a16="http://schemas.microsoft.com/office/drawing/2014/main" id="{F30BEBB5-6076-ED79-BD80-99F82834ACD7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5D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" name="Google Shape;217;p5">
                <a:extLst>
                  <a:ext uri="{FF2B5EF4-FFF2-40B4-BE49-F238E27FC236}">
                    <a16:creationId xmlns:a16="http://schemas.microsoft.com/office/drawing/2014/main" id="{6E649E1B-BF74-1995-7382-FD87250E96C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" name="Google Shape;218;p5">
                <a:extLst>
                  <a:ext uri="{FF2B5EF4-FFF2-40B4-BE49-F238E27FC236}">
                    <a16:creationId xmlns:a16="http://schemas.microsoft.com/office/drawing/2014/main" id="{E2F610E7-487D-ED6F-4114-5C7CBAD46F0F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" name="Google Shape;219;p5">
                <a:extLst>
                  <a:ext uri="{FF2B5EF4-FFF2-40B4-BE49-F238E27FC236}">
                    <a16:creationId xmlns:a16="http://schemas.microsoft.com/office/drawing/2014/main" id="{E4DDA540-B39F-4265-4BE0-85D5BE335C15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220;p5">
                <a:extLst>
                  <a:ext uri="{FF2B5EF4-FFF2-40B4-BE49-F238E27FC236}">
                    <a16:creationId xmlns:a16="http://schemas.microsoft.com/office/drawing/2014/main" id="{7C807851-911C-E629-0AA4-949BA21C5DF1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63" name="Google Shape;222;p5">
            <a:extLst>
              <a:ext uri="{FF2B5EF4-FFF2-40B4-BE49-F238E27FC236}">
                <a16:creationId xmlns:a16="http://schemas.microsoft.com/office/drawing/2014/main" id="{9013F346-502D-977B-B6B0-753A5D1DAA3E}"/>
              </a:ext>
            </a:extLst>
          </p:cNvPr>
          <p:cNvGrpSpPr/>
          <p:nvPr/>
        </p:nvGrpSpPr>
        <p:grpSpPr>
          <a:xfrm>
            <a:off x="4855790" y="2988097"/>
            <a:ext cx="2828526" cy="2112670"/>
            <a:chOff x="1738754" y="3774959"/>
            <a:chExt cx="9095412" cy="6707346"/>
          </a:xfrm>
        </p:grpSpPr>
        <p:grpSp>
          <p:nvGrpSpPr>
            <p:cNvPr id="65" name="Google Shape;223;p5">
              <a:extLst>
                <a:ext uri="{FF2B5EF4-FFF2-40B4-BE49-F238E27FC236}">
                  <a16:creationId xmlns:a16="http://schemas.microsoft.com/office/drawing/2014/main" id="{6C5D95C8-4F2F-271A-3AAE-1F8929CB544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91" name="Google Shape;224;p5">
                <a:extLst>
                  <a:ext uri="{FF2B5EF4-FFF2-40B4-BE49-F238E27FC236}">
                    <a16:creationId xmlns:a16="http://schemas.microsoft.com/office/drawing/2014/main" id="{1FE810EE-D606-CCA4-FC1F-516CBE5E6EE8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101" name="Google Shape;225;p5">
                  <a:extLst>
                    <a:ext uri="{FF2B5EF4-FFF2-40B4-BE49-F238E27FC236}">
                      <a16:creationId xmlns:a16="http://schemas.microsoft.com/office/drawing/2014/main" id="{DEA52EBF-0802-18E9-A0C3-9076920CEC32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6;p5">
                  <a:extLst>
                    <a:ext uri="{FF2B5EF4-FFF2-40B4-BE49-F238E27FC236}">
                      <a16:creationId xmlns:a16="http://schemas.microsoft.com/office/drawing/2014/main" id="{56C811BC-4089-CCBC-FB15-032307B32460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" name="Google Shape;227;p5">
                  <a:extLst>
                    <a:ext uri="{FF2B5EF4-FFF2-40B4-BE49-F238E27FC236}">
                      <a16:creationId xmlns:a16="http://schemas.microsoft.com/office/drawing/2014/main" id="{A5EF39F7-8955-E85B-63AB-11FC69CADED7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28;p5">
                  <a:extLst>
                    <a:ext uri="{FF2B5EF4-FFF2-40B4-BE49-F238E27FC236}">
                      <a16:creationId xmlns:a16="http://schemas.microsoft.com/office/drawing/2014/main" id="{05D1DB6D-5CF5-245C-EAB5-E53A00C83251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29;p5">
                  <a:extLst>
                    <a:ext uri="{FF2B5EF4-FFF2-40B4-BE49-F238E27FC236}">
                      <a16:creationId xmlns:a16="http://schemas.microsoft.com/office/drawing/2014/main" id="{7422C38B-0D84-0A8E-C37C-38C90751A0BB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30;p5">
                  <a:extLst>
                    <a:ext uri="{FF2B5EF4-FFF2-40B4-BE49-F238E27FC236}">
                      <a16:creationId xmlns:a16="http://schemas.microsoft.com/office/drawing/2014/main" id="{DAE4F9A9-9E4A-1A81-C6AA-597B4C475DD8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7" name="Google Shape;231;p5">
                  <a:extLst>
                    <a:ext uri="{FF2B5EF4-FFF2-40B4-BE49-F238E27FC236}">
                      <a16:creationId xmlns:a16="http://schemas.microsoft.com/office/drawing/2014/main" id="{BF9CC313-4047-E7C1-AFE5-911ADD5DD20E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8" name="Google Shape;232;p5">
                  <a:extLst>
                    <a:ext uri="{FF2B5EF4-FFF2-40B4-BE49-F238E27FC236}">
                      <a16:creationId xmlns:a16="http://schemas.microsoft.com/office/drawing/2014/main" id="{5AAE5FDC-D2C1-49F2-B0CC-03129817165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92" name="Google Shape;233;p5">
                <a:extLst>
                  <a:ext uri="{FF2B5EF4-FFF2-40B4-BE49-F238E27FC236}">
                    <a16:creationId xmlns:a16="http://schemas.microsoft.com/office/drawing/2014/main" id="{894D9FB5-A7F1-4849-6A83-63B1B46A5126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3" name="Google Shape;234;p5">
                  <a:extLst>
                    <a:ext uri="{FF2B5EF4-FFF2-40B4-BE49-F238E27FC236}">
                      <a16:creationId xmlns:a16="http://schemas.microsoft.com/office/drawing/2014/main" id="{8709136E-E633-6402-3554-BD8BCE215D58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5;p5">
                  <a:extLst>
                    <a:ext uri="{FF2B5EF4-FFF2-40B4-BE49-F238E27FC236}">
                      <a16:creationId xmlns:a16="http://schemas.microsoft.com/office/drawing/2014/main" id="{0D7E6BD1-EFBB-A915-59BF-12C2D96B953E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36;p5">
                  <a:extLst>
                    <a:ext uri="{FF2B5EF4-FFF2-40B4-BE49-F238E27FC236}">
                      <a16:creationId xmlns:a16="http://schemas.microsoft.com/office/drawing/2014/main" id="{C88B9A96-F5B0-E8E8-79B4-4840522F2846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37;p5">
                  <a:extLst>
                    <a:ext uri="{FF2B5EF4-FFF2-40B4-BE49-F238E27FC236}">
                      <a16:creationId xmlns:a16="http://schemas.microsoft.com/office/drawing/2014/main" id="{06F54AA6-ADF5-E4D5-FCFA-7854E880A446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49803"/>
                  </a:srgbClr>
                </a:solidFill>
                <a:ln w="254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38;p5">
                  <a:extLst>
                    <a:ext uri="{FF2B5EF4-FFF2-40B4-BE49-F238E27FC236}">
                      <a16:creationId xmlns:a16="http://schemas.microsoft.com/office/drawing/2014/main" id="{C64C9BDF-CEB9-DECC-6B27-19A075B49236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" name="Google Shape;239;p5">
                  <a:extLst>
                    <a:ext uri="{FF2B5EF4-FFF2-40B4-BE49-F238E27FC236}">
                      <a16:creationId xmlns:a16="http://schemas.microsoft.com/office/drawing/2014/main" id="{DB07B7BE-9F21-2B11-966A-58CE7BDB7096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40;p5">
                  <a:extLst>
                    <a:ext uri="{FF2B5EF4-FFF2-40B4-BE49-F238E27FC236}">
                      <a16:creationId xmlns:a16="http://schemas.microsoft.com/office/drawing/2014/main" id="{B0D1265F-DF09-88D4-E00F-F8C31A85FFFC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41;p5">
                  <a:extLst>
                    <a:ext uri="{FF2B5EF4-FFF2-40B4-BE49-F238E27FC236}">
                      <a16:creationId xmlns:a16="http://schemas.microsoft.com/office/drawing/2014/main" id="{E6D35939-F40F-C9D9-3BDF-FAA4E8AB5AE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7" name="Google Shape;242;p5">
              <a:extLst>
                <a:ext uri="{FF2B5EF4-FFF2-40B4-BE49-F238E27FC236}">
                  <a16:creationId xmlns:a16="http://schemas.microsoft.com/office/drawing/2014/main" id="{756C2B91-59B3-9083-011D-FDCDB1196F83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5" name="Google Shape;243;p5">
                <a:extLst>
                  <a:ext uri="{FF2B5EF4-FFF2-40B4-BE49-F238E27FC236}">
                    <a16:creationId xmlns:a16="http://schemas.microsoft.com/office/drawing/2014/main" id="{A9040050-4AF5-4693-27DA-FCC74331DD6A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3" name="Google Shape;244;p5">
                  <a:extLst>
                    <a:ext uri="{FF2B5EF4-FFF2-40B4-BE49-F238E27FC236}">
                      <a16:creationId xmlns:a16="http://schemas.microsoft.com/office/drawing/2014/main" id="{30953B5B-18FC-14E1-68BD-30236EBE86AF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5;p5">
                  <a:extLst>
                    <a:ext uri="{FF2B5EF4-FFF2-40B4-BE49-F238E27FC236}">
                      <a16:creationId xmlns:a16="http://schemas.microsoft.com/office/drawing/2014/main" id="{613C3DD3-5567-4C39-8126-4CC2849977F7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5" name="Google Shape;246;p5">
                  <a:extLst>
                    <a:ext uri="{FF2B5EF4-FFF2-40B4-BE49-F238E27FC236}">
                      <a16:creationId xmlns:a16="http://schemas.microsoft.com/office/drawing/2014/main" id="{BECCA809-B0D3-FE09-D654-1975DDE61CF6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47;p5">
                  <a:extLst>
                    <a:ext uri="{FF2B5EF4-FFF2-40B4-BE49-F238E27FC236}">
                      <a16:creationId xmlns:a16="http://schemas.microsoft.com/office/drawing/2014/main" id="{A54BC585-CE00-4D00-5FB0-EAE05E6EFC0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48;p5">
                  <a:extLst>
                    <a:ext uri="{FF2B5EF4-FFF2-40B4-BE49-F238E27FC236}">
                      <a16:creationId xmlns:a16="http://schemas.microsoft.com/office/drawing/2014/main" id="{CCB328FB-9B4F-250F-11F7-BA9421099AFE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49;p5">
                  <a:extLst>
                    <a:ext uri="{FF2B5EF4-FFF2-40B4-BE49-F238E27FC236}">
                      <a16:creationId xmlns:a16="http://schemas.microsoft.com/office/drawing/2014/main" id="{198BEF76-0C6F-6B25-4D13-38807C8A13E4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9" name="Google Shape;250;p5">
                  <a:extLst>
                    <a:ext uri="{FF2B5EF4-FFF2-40B4-BE49-F238E27FC236}">
                      <a16:creationId xmlns:a16="http://schemas.microsoft.com/office/drawing/2014/main" id="{2BC24260-B1E9-79A7-D090-70893F4C7729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0" name="Google Shape;251;p5">
                  <a:extLst>
                    <a:ext uri="{FF2B5EF4-FFF2-40B4-BE49-F238E27FC236}">
                      <a16:creationId xmlns:a16="http://schemas.microsoft.com/office/drawing/2014/main" id="{3AC0EEDA-63EE-79FC-3563-4589B616E1A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6" name="Google Shape;252;p5">
                <a:extLst>
                  <a:ext uri="{FF2B5EF4-FFF2-40B4-BE49-F238E27FC236}">
                    <a16:creationId xmlns:a16="http://schemas.microsoft.com/office/drawing/2014/main" id="{47D61CC0-5D15-8564-C414-F066438D450B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7" name="Google Shape;253;p5">
                  <a:extLst>
                    <a:ext uri="{FF2B5EF4-FFF2-40B4-BE49-F238E27FC236}">
                      <a16:creationId xmlns:a16="http://schemas.microsoft.com/office/drawing/2014/main" id="{E6D79F5A-ADD8-1FE3-97BE-6329BE05ABEC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4;p5">
                  <a:extLst>
                    <a:ext uri="{FF2B5EF4-FFF2-40B4-BE49-F238E27FC236}">
                      <a16:creationId xmlns:a16="http://schemas.microsoft.com/office/drawing/2014/main" id="{7B49F922-C8B4-3417-23D5-F1AB0A146656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5;p5">
                  <a:extLst>
                    <a:ext uri="{FF2B5EF4-FFF2-40B4-BE49-F238E27FC236}">
                      <a16:creationId xmlns:a16="http://schemas.microsoft.com/office/drawing/2014/main" id="{6F294998-3037-308D-895A-2BE55373655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0" name="Google Shape;256;p5">
                  <a:extLst>
                    <a:ext uri="{FF2B5EF4-FFF2-40B4-BE49-F238E27FC236}">
                      <a16:creationId xmlns:a16="http://schemas.microsoft.com/office/drawing/2014/main" id="{ED38D7D0-EF8A-C2B0-4924-6454C3A73316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57;p5">
                  <a:extLst>
                    <a:ext uri="{FF2B5EF4-FFF2-40B4-BE49-F238E27FC236}">
                      <a16:creationId xmlns:a16="http://schemas.microsoft.com/office/drawing/2014/main" id="{516A4C92-AB43-844A-D125-87EB06A4E2CE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58;p5">
                  <a:extLst>
                    <a:ext uri="{FF2B5EF4-FFF2-40B4-BE49-F238E27FC236}">
                      <a16:creationId xmlns:a16="http://schemas.microsoft.com/office/drawing/2014/main" id="{B648C5A6-1BD0-2EA6-AD2D-00E791AE5C0F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8" name="Google Shape;259;p5">
              <a:extLst>
                <a:ext uri="{FF2B5EF4-FFF2-40B4-BE49-F238E27FC236}">
                  <a16:creationId xmlns:a16="http://schemas.microsoft.com/office/drawing/2014/main" id="{9B0417D8-429C-A1AA-EA78-302AB6276CB4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9" name="Google Shape;260;p5">
                <a:extLst>
                  <a:ext uri="{FF2B5EF4-FFF2-40B4-BE49-F238E27FC236}">
                    <a16:creationId xmlns:a16="http://schemas.microsoft.com/office/drawing/2014/main" id="{3A50B702-9D44-8AD0-4BB0-A3FEAB402E10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1;p5">
                <a:extLst>
                  <a:ext uri="{FF2B5EF4-FFF2-40B4-BE49-F238E27FC236}">
                    <a16:creationId xmlns:a16="http://schemas.microsoft.com/office/drawing/2014/main" id="{3FC284EC-7403-9886-8F06-75DB46973293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2;p5">
                <a:extLst>
                  <a:ext uri="{FF2B5EF4-FFF2-40B4-BE49-F238E27FC236}">
                    <a16:creationId xmlns:a16="http://schemas.microsoft.com/office/drawing/2014/main" id="{CFAE77B8-488A-D15B-519B-11F264A90AEE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" name="Google Shape;263;p5">
                <a:extLst>
                  <a:ext uri="{FF2B5EF4-FFF2-40B4-BE49-F238E27FC236}">
                    <a16:creationId xmlns:a16="http://schemas.microsoft.com/office/drawing/2014/main" id="{669B8B24-AC01-21D1-0326-198C3F6A622B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" name="Google Shape;264;p5">
                <a:extLst>
                  <a:ext uri="{FF2B5EF4-FFF2-40B4-BE49-F238E27FC236}">
                    <a16:creationId xmlns:a16="http://schemas.microsoft.com/office/drawing/2014/main" id="{E5A03C15-31A2-ED68-7D07-C0ED0054CA94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" name="Google Shape;265;p5">
                <a:extLst>
                  <a:ext uri="{FF2B5EF4-FFF2-40B4-BE49-F238E27FC236}">
                    <a16:creationId xmlns:a16="http://schemas.microsoft.com/office/drawing/2014/main" id="{2D48FC03-6C23-E1F5-560C-B1B9C8B95833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6" y="3309879"/>
            <a:ext cx="581961" cy="581961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EBD473E7-3E5F-3B1E-D327-73B1DF062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03" y="3238119"/>
            <a:ext cx="581961" cy="581961"/>
          </a:xfrm>
          <a:prstGeom prst="rect">
            <a:avLst/>
          </a:prstGeom>
        </p:spPr>
      </p:pic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00CAF93-5B53-C864-CECE-2AFCD179FADF}"/>
              </a:ext>
            </a:extLst>
          </p:cNvPr>
          <p:cNvCxnSpPr>
            <a:cxnSpLocks/>
          </p:cNvCxnSpPr>
          <p:nvPr/>
        </p:nvCxnSpPr>
        <p:spPr>
          <a:xfrm>
            <a:off x="4077761" y="3956424"/>
            <a:ext cx="6116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3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소환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소환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몬스터가 스킬 시전 위치에서 소환된다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BD0B62A-55E0-27B5-3A75-164639DBC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14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소환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" name="Google Shape;222;p5">
            <a:extLst>
              <a:ext uri="{FF2B5EF4-FFF2-40B4-BE49-F238E27FC236}">
                <a16:creationId xmlns:a16="http://schemas.microsoft.com/office/drawing/2014/main" id="{72339F92-FFD7-0A03-F190-CD4D5C0E5F06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61" name="Google Shape;223;p5">
              <a:extLst>
                <a:ext uri="{FF2B5EF4-FFF2-40B4-BE49-F238E27FC236}">
                  <a16:creationId xmlns:a16="http://schemas.microsoft.com/office/drawing/2014/main" id="{58732016-CDED-7734-6070-632ACD21A519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88" name="Google Shape;224;p5">
                <a:extLst>
                  <a:ext uri="{FF2B5EF4-FFF2-40B4-BE49-F238E27FC236}">
                    <a16:creationId xmlns:a16="http://schemas.microsoft.com/office/drawing/2014/main" id="{21C7A9BB-6E53-A02C-8EEA-D9F32CFEE3F0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98" name="Google Shape;225;p5">
                  <a:extLst>
                    <a:ext uri="{FF2B5EF4-FFF2-40B4-BE49-F238E27FC236}">
                      <a16:creationId xmlns:a16="http://schemas.microsoft.com/office/drawing/2014/main" id="{5F3F9BFB-B38E-5A63-1051-4691AD6A47FE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26;p5">
                  <a:extLst>
                    <a:ext uri="{FF2B5EF4-FFF2-40B4-BE49-F238E27FC236}">
                      <a16:creationId xmlns:a16="http://schemas.microsoft.com/office/drawing/2014/main" id="{9BD90DFB-A671-74F9-9B28-3FD616229B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27;p5">
                  <a:extLst>
                    <a:ext uri="{FF2B5EF4-FFF2-40B4-BE49-F238E27FC236}">
                      <a16:creationId xmlns:a16="http://schemas.microsoft.com/office/drawing/2014/main" id="{461A1EF7-1098-969C-5A2B-E463BBE42B3F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" name="Google Shape;228;p5">
                  <a:extLst>
                    <a:ext uri="{FF2B5EF4-FFF2-40B4-BE49-F238E27FC236}">
                      <a16:creationId xmlns:a16="http://schemas.microsoft.com/office/drawing/2014/main" id="{25387872-62F4-E75C-5B55-8D1DA8721EF2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9;p5">
                  <a:extLst>
                    <a:ext uri="{FF2B5EF4-FFF2-40B4-BE49-F238E27FC236}">
                      <a16:creationId xmlns:a16="http://schemas.microsoft.com/office/drawing/2014/main" id="{7B2C872C-8845-2788-E891-4AF566CD0D5D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30;p5">
                  <a:extLst>
                    <a:ext uri="{FF2B5EF4-FFF2-40B4-BE49-F238E27FC236}">
                      <a16:creationId xmlns:a16="http://schemas.microsoft.com/office/drawing/2014/main" id="{FD5D602F-F91E-FDB4-22EF-DECD8537478A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5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" name="Google Shape;231;p5">
                  <a:extLst>
                    <a:ext uri="{FF2B5EF4-FFF2-40B4-BE49-F238E27FC236}">
                      <a16:creationId xmlns:a16="http://schemas.microsoft.com/office/drawing/2014/main" id="{9D5C3FC6-5656-B4EA-98B4-1BABCAAC0C35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32;p5">
                  <a:extLst>
                    <a:ext uri="{FF2B5EF4-FFF2-40B4-BE49-F238E27FC236}">
                      <a16:creationId xmlns:a16="http://schemas.microsoft.com/office/drawing/2014/main" id="{4D8BB1CC-90CC-4B14-E340-6272F6E474B5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89" name="Google Shape;233;p5">
                <a:extLst>
                  <a:ext uri="{FF2B5EF4-FFF2-40B4-BE49-F238E27FC236}">
                    <a16:creationId xmlns:a16="http://schemas.microsoft.com/office/drawing/2014/main" id="{4AD6B6BB-503C-F393-6319-E82A4CD6D9A8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0" name="Google Shape;234;p5">
                  <a:extLst>
                    <a:ext uri="{FF2B5EF4-FFF2-40B4-BE49-F238E27FC236}">
                      <a16:creationId xmlns:a16="http://schemas.microsoft.com/office/drawing/2014/main" id="{49CE4686-AA4C-2766-88D8-3E1BC0B05DFA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" name="Google Shape;235;p5">
                  <a:extLst>
                    <a:ext uri="{FF2B5EF4-FFF2-40B4-BE49-F238E27FC236}">
                      <a16:creationId xmlns:a16="http://schemas.microsoft.com/office/drawing/2014/main" id="{AB26CD28-2AAD-DF1E-2E0E-4762AF75A5C0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36;p5">
                  <a:extLst>
                    <a:ext uri="{FF2B5EF4-FFF2-40B4-BE49-F238E27FC236}">
                      <a16:creationId xmlns:a16="http://schemas.microsoft.com/office/drawing/2014/main" id="{21E6C5CD-4988-1680-06EF-8CD3A4B3DA00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" name="Google Shape;237;p5">
                  <a:extLst>
                    <a:ext uri="{FF2B5EF4-FFF2-40B4-BE49-F238E27FC236}">
                      <a16:creationId xmlns:a16="http://schemas.microsoft.com/office/drawing/2014/main" id="{398C2B1B-0076-652C-84AE-56FA86050753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8;p5">
                  <a:extLst>
                    <a:ext uri="{FF2B5EF4-FFF2-40B4-BE49-F238E27FC236}">
                      <a16:creationId xmlns:a16="http://schemas.microsoft.com/office/drawing/2014/main" id="{839ACF5C-2C90-B49E-1757-1C940EB19C42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" name="Google Shape;239;p5">
                  <a:extLst>
                    <a:ext uri="{FF2B5EF4-FFF2-40B4-BE49-F238E27FC236}">
                      <a16:creationId xmlns:a16="http://schemas.microsoft.com/office/drawing/2014/main" id="{A806E91D-98DD-2C67-2ACB-569F7FD887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6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40;p5">
                  <a:extLst>
                    <a:ext uri="{FF2B5EF4-FFF2-40B4-BE49-F238E27FC236}">
                      <a16:creationId xmlns:a16="http://schemas.microsoft.com/office/drawing/2014/main" id="{36A11BB6-8337-32C7-70F9-7683CC8B65DE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41;p5">
                  <a:extLst>
                    <a:ext uri="{FF2B5EF4-FFF2-40B4-BE49-F238E27FC236}">
                      <a16:creationId xmlns:a16="http://schemas.microsoft.com/office/drawing/2014/main" id="{10C37136-1619-C349-B9DF-5DEE2F4FAD5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3" name="Google Shape;242;p5">
              <a:extLst>
                <a:ext uri="{FF2B5EF4-FFF2-40B4-BE49-F238E27FC236}">
                  <a16:creationId xmlns:a16="http://schemas.microsoft.com/office/drawing/2014/main" id="{8C99809A-9E73-C816-8864-B7B236211100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2" name="Google Shape;243;p5">
                <a:extLst>
                  <a:ext uri="{FF2B5EF4-FFF2-40B4-BE49-F238E27FC236}">
                    <a16:creationId xmlns:a16="http://schemas.microsoft.com/office/drawing/2014/main" id="{8E7A10B5-1A4F-6A35-3A0A-A6E3B270BDA7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0" name="Google Shape;244;p5">
                  <a:extLst>
                    <a:ext uri="{FF2B5EF4-FFF2-40B4-BE49-F238E27FC236}">
                      <a16:creationId xmlns:a16="http://schemas.microsoft.com/office/drawing/2014/main" id="{5D7F40A3-AD99-D563-7AD8-9BE43D574CA3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45;p5">
                  <a:extLst>
                    <a:ext uri="{FF2B5EF4-FFF2-40B4-BE49-F238E27FC236}">
                      <a16:creationId xmlns:a16="http://schemas.microsoft.com/office/drawing/2014/main" id="{CE8BFCB4-C41F-F412-2985-64168664CD5D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46;p5">
                  <a:extLst>
                    <a:ext uri="{FF2B5EF4-FFF2-40B4-BE49-F238E27FC236}">
                      <a16:creationId xmlns:a16="http://schemas.microsoft.com/office/drawing/2014/main" id="{4BB891D6-C933-5B60-A18F-B76F1E971F6E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47;p5">
                  <a:extLst>
                    <a:ext uri="{FF2B5EF4-FFF2-40B4-BE49-F238E27FC236}">
                      <a16:creationId xmlns:a16="http://schemas.microsoft.com/office/drawing/2014/main" id="{11F0E98D-7038-A22F-0F23-444ED89032EE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8;p5">
                  <a:extLst>
                    <a:ext uri="{FF2B5EF4-FFF2-40B4-BE49-F238E27FC236}">
                      <a16:creationId xmlns:a16="http://schemas.microsoft.com/office/drawing/2014/main" id="{95411AEB-7DA0-ED80-859A-23CB67E4907E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49;p5">
                  <a:extLst>
                    <a:ext uri="{FF2B5EF4-FFF2-40B4-BE49-F238E27FC236}">
                      <a16:creationId xmlns:a16="http://schemas.microsoft.com/office/drawing/2014/main" id="{89597D41-1728-8C6F-ACFC-DBA19BFEB573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" name="Google Shape;250;p5">
                  <a:extLst>
                    <a:ext uri="{FF2B5EF4-FFF2-40B4-BE49-F238E27FC236}">
                      <a16:creationId xmlns:a16="http://schemas.microsoft.com/office/drawing/2014/main" id="{395B8F14-91B2-0905-0010-451AC4A677F9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51;p5">
                  <a:extLst>
                    <a:ext uri="{FF2B5EF4-FFF2-40B4-BE49-F238E27FC236}">
                      <a16:creationId xmlns:a16="http://schemas.microsoft.com/office/drawing/2014/main" id="{686F507C-E5A8-22D6-9934-296BDC1B2E50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3" name="Google Shape;252;p5">
                <a:extLst>
                  <a:ext uri="{FF2B5EF4-FFF2-40B4-BE49-F238E27FC236}">
                    <a16:creationId xmlns:a16="http://schemas.microsoft.com/office/drawing/2014/main" id="{E9E06DBC-5926-97F1-19DB-974D0DD69D6E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4" name="Google Shape;253;p5">
                  <a:extLst>
                    <a:ext uri="{FF2B5EF4-FFF2-40B4-BE49-F238E27FC236}">
                      <a16:creationId xmlns:a16="http://schemas.microsoft.com/office/drawing/2014/main" id="{93001F11-540C-7E8C-C4D6-48362301B3CC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" name="Google Shape;254;p5">
                  <a:extLst>
                    <a:ext uri="{FF2B5EF4-FFF2-40B4-BE49-F238E27FC236}">
                      <a16:creationId xmlns:a16="http://schemas.microsoft.com/office/drawing/2014/main" id="{8F1A827B-6112-5A29-627E-CFAC156521F4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" name="Google Shape;255;p5">
                  <a:extLst>
                    <a:ext uri="{FF2B5EF4-FFF2-40B4-BE49-F238E27FC236}">
                      <a16:creationId xmlns:a16="http://schemas.microsoft.com/office/drawing/2014/main" id="{BFFC67C7-20A5-FE3E-3B3B-77FF46E8662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7" name="Google Shape;256;p5">
                  <a:extLst>
                    <a:ext uri="{FF2B5EF4-FFF2-40B4-BE49-F238E27FC236}">
                      <a16:creationId xmlns:a16="http://schemas.microsoft.com/office/drawing/2014/main" id="{7F96E16C-A987-FCB9-A323-439328036BC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7;p5">
                  <a:extLst>
                    <a:ext uri="{FF2B5EF4-FFF2-40B4-BE49-F238E27FC236}">
                      <a16:creationId xmlns:a16="http://schemas.microsoft.com/office/drawing/2014/main" id="{E620CA1D-9094-C209-C4B9-D7B099BAC69D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8;p5">
                  <a:extLst>
                    <a:ext uri="{FF2B5EF4-FFF2-40B4-BE49-F238E27FC236}">
                      <a16:creationId xmlns:a16="http://schemas.microsoft.com/office/drawing/2014/main" id="{A5A4AD78-C746-837B-8EE4-DB07CE5599E0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4" name="Google Shape;259;p5">
              <a:extLst>
                <a:ext uri="{FF2B5EF4-FFF2-40B4-BE49-F238E27FC236}">
                  <a16:creationId xmlns:a16="http://schemas.microsoft.com/office/drawing/2014/main" id="{1A70551B-07D2-46BB-9497-2DBE7A6528E5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5" name="Google Shape;260;p5">
                <a:extLst>
                  <a:ext uri="{FF2B5EF4-FFF2-40B4-BE49-F238E27FC236}">
                    <a16:creationId xmlns:a16="http://schemas.microsoft.com/office/drawing/2014/main" id="{8098CDB4-3D9E-5040-A0C0-7A72F2C38EF7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261;p5">
                <a:extLst>
                  <a:ext uri="{FF2B5EF4-FFF2-40B4-BE49-F238E27FC236}">
                    <a16:creationId xmlns:a16="http://schemas.microsoft.com/office/drawing/2014/main" id="{1B084824-F207-FF5B-592D-AF479E7BA6FB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262;p5">
                <a:extLst>
                  <a:ext uri="{FF2B5EF4-FFF2-40B4-BE49-F238E27FC236}">
                    <a16:creationId xmlns:a16="http://schemas.microsoft.com/office/drawing/2014/main" id="{42AB3B9A-B82C-FA55-B0D1-B113D4A42799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" name="Google Shape;263;p5">
                <a:extLst>
                  <a:ext uri="{FF2B5EF4-FFF2-40B4-BE49-F238E27FC236}">
                    <a16:creationId xmlns:a16="http://schemas.microsoft.com/office/drawing/2014/main" id="{8D6C6A6A-8FAC-F3C0-EA7A-B9E60B248076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4;p5">
                <a:extLst>
                  <a:ext uri="{FF2B5EF4-FFF2-40B4-BE49-F238E27FC236}">
                    <a16:creationId xmlns:a16="http://schemas.microsoft.com/office/drawing/2014/main" id="{997B4624-23E3-E69A-6020-AFEC81F1DF02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5;p5">
                <a:extLst>
                  <a:ext uri="{FF2B5EF4-FFF2-40B4-BE49-F238E27FC236}">
                    <a16:creationId xmlns:a16="http://schemas.microsoft.com/office/drawing/2014/main" id="{52E37FEF-8443-D547-7057-1EA3B666CB91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B5725CC5-8C2B-70F9-167F-3C8719594F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cxnSp>
        <p:nvCxnSpPr>
          <p:cNvPr id="107" name="Google Shape;97;p2">
            <a:extLst>
              <a:ext uri="{FF2B5EF4-FFF2-40B4-BE49-F238E27FC236}">
                <a16:creationId xmlns:a16="http://schemas.microsoft.com/office/drawing/2014/main" id="{7A218B0F-0DB6-6B32-4507-2EFAD853EC69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01FDA20-630B-F4B2-D49B-A1BB0BD381D5}"/>
              </a:ext>
            </a:extLst>
          </p:cNvPr>
          <p:cNvSpPr/>
          <p:nvPr/>
        </p:nvSpPr>
        <p:spPr>
          <a:xfrm>
            <a:off x="3112486" y="4684387"/>
            <a:ext cx="217836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번 위치에 몬스터 소환</a:t>
            </a:r>
          </a:p>
        </p:txBody>
      </p:sp>
    </p:spTree>
    <p:extLst>
      <p:ext uri="{BB962C8B-B14F-4D97-AF65-F5344CB8AC3E}">
        <p14:creationId xmlns:p14="http://schemas.microsoft.com/office/powerpoint/2010/main" val="30665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이동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4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이동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 이펙트를 통해 보스의 이동 유무 표시</a:t>
            </a:r>
            <a:r>
              <a:rPr lang="en-US" altLang="ko-KR" sz="1200" baseline="0" dirty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</a:t>
            </a:r>
            <a:r>
              <a:rPr lang="en-US" altLang="ko-KR" sz="1200" baseline="0" dirty="0">
                <a:latin typeface="+mn-ea"/>
                <a:ea typeface="+mn-ea"/>
              </a:rPr>
              <a:t>[</a:t>
            </a:r>
            <a:r>
              <a:rPr lang="ko-KR" altLang="en-US" sz="1200" baseline="0" dirty="0">
                <a:latin typeface="+mn-ea"/>
                <a:ea typeface="+mn-ea"/>
              </a:rPr>
              <a:t>광역</a:t>
            </a:r>
            <a:r>
              <a:rPr lang="en-US" altLang="ko-KR" sz="1200" baseline="0" dirty="0">
                <a:latin typeface="+mn-ea"/>
                <a:ea typeface="+mn-ea"/>
              </a:rPr>
              <a:t>, </a:t>
            </a:r>
            <a:r>
              <a:rPr lang="ko-KR" altLang="en-US" sz="1200" baseline="0" dirty="0">
                <a:latin typeface="+mn-ea"/>
                <a:ea typeface="+mn-ea"/>
              </a:rPr>
              <a:t>도넛</a:t>
            </a:r>
            <a:r>
              <a:rPr lang="en-US" altLang="ko-KR" sz="1200" baseline="0" dirty="0">
                <a:latin typeface="+mn-ea"/>
                <a:ea typeface="+mn-ea"/>
              </a:rPr>
              <a:t>, </a:t>
            </a:r>
            <a:r>
              <a:rPr lang="ko-KR" altLang="en-US" sz="1200" baseline="0" dirty="0">
                <a:latin typeface="+mn-ea"/>
                <a:ea typeface="+mn-ea"/>
              </a:rPr>
              <a:t>소환</a:t>
            </a:r>
            <a:r>
              <a:rPr lang="en-US" altLang="ko-KR" sz="1200" baseline="0" dirty="0">
                <a:latin typeface="+mn-ea"/>
                <a:ea typeface="+mn-ea"/>
              </a:rPr>
              <a:t>]</a:t>
            </a:r>
            <a:r>
              <a:rPr lang="ko-KR" altLang="en-US" sz="1200" baseline="0" dirty="0">
                <a:latin typeface="+mn-ea"/>
                <a:ea typeface="+mn-ea"/>
              </a:rPr>
              <a:t>은 해당 되지 않으며</a:t>
            </a:r>
            <a:r>
              <a:rPr lang="en-US" altLang="ko-KR" sz="1200" baseline="0" dirty="0">
                <a:latin typeface="+mn-ea"/>
                <a:ea typeface="+mn-ea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baseline="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대상과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확산만 보스가 이동</a:t>
            </a:r>
            <a:r>
              <a:rPr lang="en-US" altLang="ko-KR" sz="1200" baseline="0" dirty="0">
                <a:latin typeface="+mn-ea"/>
                <a:ea typeface="+mn-ea"/>
              </a:rPr>
              <a:t>. </a:t>
            </a:r>
            <a:r>
              <a:rPr lang="ko-KR" altLang="en-US" sz="1200" baseline="0" dirty="0">
                <a:latin typeface="+mn-ea"/>
                <a:ea typeface="+mn-ea"/>
              </a:rPr>
              <a:t>확산의 경우 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baseline="0" dirty="0">
                <a:latin typeface="+mn-ea"/>
                <a:ea typeface="+mn-ea"/>
              </a:rPr>
              <a:t>스킬을 사용하고 바라보는 방향으로 이동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A7096B-5B3E-483F-91EC-5D575D5C5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75625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Google Shape;222;p5">
            <a:extLst>
              <a:ext uri="{FF2B5EF4-FFF2-40B4-BE49-F238E27FC236}">
                <a16:creationId xmlns:a16="http://schemas.microsoft.com/office/drawing/2014/main" id="{7A92F21C-523C-432D-BB9F-42F01F6EA29D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16" name="Google Shape;223;p5">
              <a:extLst>
                <a:ext uri="{FF2B5EF4-FFF2-40B4-BE49-F238E27FC236}">
                  <a16:creationId xmlns:a16="http://schemas.microsoft.com/office/drawing/2014/main" id="{83C23900-31C6-486D-945E-EAF42F227A4E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42" name="Google Shape;224;p5">
                <a:extLst>
                  <a:ext uri="{FF2B5EF4-FFF2-40B4-BE49-F238E27FC236}">
                    <a16:creationId xmlns:a16="http://schemas.microsoft.com/office/drawing/2014/main" id="{E031D853-20CE-4ABF-A099-F24627C35B0E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52" name="Google Shape;225;p5">
                  <a:extLst>
                    <a:ext uri="{FF2B5EF4-FFF2-40B4-BE49-F238E27FC236}">
                      <a16:creationId xmlns:a16="http://schemas.microsoft.com/office/drawing/2014/main" id="{27C33E75-1D5C-448A-9C2B-BA5CEAEAB19C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26;p5">
                  <a:extLst>
                    <a:ext uri="{FF2B5EF4-FFF2-40B4-BE49-F238E27FC236}">
                      <a16:creationId xmlns:a16="http://schemas.microsoft.com/office/drawing/2014/main" id="{A4C3DE33-559F-44A8-B8E6-BBCBE9C6DA2B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7;p5">
                  <a:extLst>
                    <a:ext uri="{FF2B5EF4-FFF2-40B4-BE49-F238E27FC236}">
                      <a16:creationId xmlns:a16="http://schemas.microsoft.com/office/drawing/2014/main" id="{57786E25-3C27-4FC1-A4ED-DBD9D8F91EE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228;p5">
                  <a:extLst>
                    <a:ext uri="{FF2B5EF4-FFF2-40B4-BE49-F238E27FC236}">
                      <a16:creationId xmlns:a16="http://schemas.microsoft.com/office/drawing/2014/main" id="{C9184864-21E9-4649-ADD2-CA93292EACDF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29;p5">
                  <a:extLst>
                    <a:ext uri="{FF2B5EF4-FFF2-40B4-BE49-F238E27FC236}">
                      <a16:creationId xmlns:a16="http://schemas.microsoft.com/office/drawing/2014/main" id="{F601A3A2-F6DA-4FF1-B6B8-2068A0D043A3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0;p5">
                  <a:extLst>
                    <a:ext uri="{FF2B5EF4-FFF2-40B4-BE49-F238E27FC236}">
                      <a16:creationId xmlns:a16="http://schemas.microsoft.com/office/drawing/2014/main" id="{E83A1B71-D1E9-4CF2-BD17-53F72F2B33D9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9" name="Google Shape;231;p5">
                  <a:extLst>
                    <a:ext uri="{FF2B5EF4-FFF2-40B4-BE49-F238E27FC236}">
                      <a16:creationId xmlns:a16="http://schemas.microsoft.com/office/drawing/2014/main" id="{D6EBA733-B2EE-4EA8-8CA5-C3D4ADC793A6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2;p5">
                  <a:extLst>
                    <a:ext uri="{FF2B5EF4-FFF2-40B4-BE49-F238E27FC236}">
                      <a16:creationId xmlns:a16="http://schemas.microsoft.com/office/drawing/2014/main" id="{BB8F30BD-8A33-44EB-9F1C-A72BAA34C7CF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3" name="Google Shape;233;p5">
                <a:extLst>
                  <a:ext uri="{FF2B5EF4-FFF2-40B4-BE49-F238E27FC236}">
                    <a16:creationId xmlns:a16="http://schemas.microsoft.com/office/drawing/2014/main" id="{E19B41C7-C611-49E4-830F-DECF89012E75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4" name="Google Shape;234;p5">
                  <a:extLst>
                    <a:ext uri="{FF2B5EF4-FFF2-40B4-BE49-F238E27FC236}">
                      <a16:creationId xmlns:a16="http://schemas.microsoft.com/office/drawing/2014/main" id="{70D57E27-14E1-46A7-B2C0-6738832AF18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5;p5">
                  <a:extLst>
                    <a:ext uri="{FF2B5EF4-FFF2-40B4-BE49-F238E27FC236}">
                      <a16:creationId xmlns:a16="http://schemas.microsoft.com/office/drawing/2014/main" id="{68AB81C2-E095-4C8B-9E68-D1B32FC2D9BB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36;p5">
                  <a:extLst>
                    <a:ext uri="{FF2B5EF4-FFF2-40B4-BE49-F238E27FC236}">
                      <a16:creationId xmlns:a16="http://schemas.microsoft.com/office/drawing/2014/main" id="{883948D6-AC34-4884-BF96-920E649928E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37;p5">
                  <a:extLst>
                    <a:ext uri="{FF2B5EF4-FFF2-40B4-BE49-F238E27FC236}">
                      <a16:creationId xmlns:a16="http://schemas.microsoft.com/office/drawing/2014/main" id="{F5666A69-18EC-4BB8-A6E3-4B4D6EBE09DD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38;p5">
                  <a:extLst>
                    <a:ext uri="{FF2B5EF4-FFF2-40B4-BE49-F238E27FC236}">
                      <a16:creationId xmlns:a16="http://schemas.microsoft.com/office/drawing/2014/main" id="{11EA91B9-564C-48DF-9AE2-6242C69759CF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" name="Google Shape;239;p5">
                  <a:extLst>
                    <a:ext uri="{FF2B5EF4-FFF2-40B4-BE49-F238E27FC236}">
                      <a16:creationId xmlns:a16="http://schemas.microsoft.com/office/drawing/2014/main" id="{27B3B0AB-4A19-4489-A081-0243EF32529B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0;p5">
                  <a:extLst>
                    <a:ext uri="{FF2B5EF4-FFF2-40B4-BE49-F238E27FC236}">
                      <a16:creationId xmlns:a16="http://schemas.microsoft.com/office/drawing/2014/main" id="{52573CCC-FCF5-4874-9BC8-49F5BC9E51F2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41;p5">
                  <a:extLst>
                    <a:ext uri="{FF2B5EF4-FFF2-40B4-BE49-F238E27FC236}">
                      <a16:creationId xmlns:a16="http://schemas.microsoft.com/office/drawing/2014/main" id="{25139461-7CEB-4CC9-A92D-AEE1245D1FD0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7" name="Google Shape;242;p5">
              <a:extLst>
                <a:ext uri="{FF2B5EF4-FFF2-40B4-BE49-F238E27FC236}">
                  <a16:creationId xmlns:a16="http://schemas.microsoft.com/office/drawing/2014/main" id="{B05133D8-672E-4A2C-97C2-57D6DBA9D486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5" name="Google Shape;243;p5">
                <a:extLst>
                  <a:ext uri="{FF2B5EF4-FFF2-40B4-BE49-F238E27FC236}">
                    <a16:creationId xmlns:a16="http://schemas.microsoft.com/office/drawing/2014/main" id="{90E5E06F-E3A7-4CEA-A339-DA2F87F1AFE0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4" name="Google Shape;244;p5">
                  <a:extLst>
                    <a:ext uri="{FF2B5EF4-FFF2-40B4-BE49-F238E27FC236}">
                      <a16:creationId xmlns:a16="http://schemas.microsoft.com/office/drawing/2014/main" id="{5CD2CF95-4E4C-4919-9915-A934A040280C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" name="Google Shape;245;p5">
                  <a:extLst>
                    <a:ext uri="{FF2B5EF4-FFF2-40B4-BE49-F238E27FC236}">
                      <a16:creationId xmlns:a16="http://schemas.microsoft.com/office/drawing/2014/main" id="{F3EEE7F1-8AAB-4570-A0F6-7D548743BA70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6;p5">
                  <a:extLst>
                    <a:ext uri="{FF2B5EF4-FFF2-40B4-BE49-F238E27FC236}">
                      <a16:creationId xmlns:a16="http://schemas.microsoft.com/office/drawing/2014/main" id="{AC8D15C5-3CD1-4505-BFBD-357ABAF9371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7;p5">
                  <a:extLst>
                    <a:ext uri="{FF2B5EF4-FFF2-40B4-BE49-F238E27FC236}">
                      <a16:creationId xmlns:a16="http://schemas.microsoft.com/office/drawing/2014/main" id="{2D95A7F7-7654-44CA-AC79-F6B87749A24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48;p5">
                  <a:extLst>
                    <a:ext uri="{FF2B5EF4-FFF2-40B4-BE49-F238E27FC236}">
                      <a16:creationId xmlns:a16="http://schemas.microsoft.com/office/drawing/2014/main" id="{045622B6-9E67-4466-A11E-CBC5E0A4B0FC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49;p5">
                  <a:extLst>
                    <a:ext uri="{FF2B5EF4-FFF2-40B4-BE49-F238E27FC236}">
                      <a16:creationId xmlns:a16="http://schemas.microsoft.com/office/drawing/2014/main" id="{8BD354E3-D7D5-432A-BE13-D731BFA966B5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" name="Google Shape;250;p5">
                  <a:extLst>
                    <a:ext uri="{FF2B5EF4-FFF2-40B4-BE49-F238E27FC236}">
                      <a16:creationId xmlns:a16="http://schemas.microsoft.com/office/drawing/2014/main" id="{813A0685-5721-4F0F-8660-51C505745F2A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1;p5">
                  <a:extLst>
                    <a:ext uri="{FF2B5EF4-FFF2-40B4-BE49-F238E27FC236}">
                      <a16:creationId xmlns:a16="http://schemas.microsoft.com/office/drawing/2014/main" id="{888CC02B-DDB8-4E72-B7FF-9834DD5707D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6" name="Google Shape;252;p5">
                <a:extLst>
                  <a:ext uri="{FF2B5EF4-FFF2-40B4-BE49-F238E27FC236}">
                    <a16:creationId xmlns:a16="http://schemas.microsoft.com/office/drawing/2014/main" id="{AD5B8270-3536-4D6E-A688-61BD7AE453CA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7" name="Google Shape;253;p5">
                  <a:extLst>
                    <a:ext uri="{FF2B5EF4-FFF2-40B4-BE49-F238E27FC236}">
                      <a16:creationId xmlns:a16="http://schemas.microsoft.com/office/drawing/2014/main" id="{54EF5E8F-F8B6-49E6-BB09-CD4EC47E3B18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4;p5">
                  <a:extLst>
                    <a:ext uri="{FF2B5EF4-FFF2-40B4-BE49-F238E27FC236}">
                      <a16:creationId xmlns:a16="http://schemas.microsoft.com/office/drawing/2014/main" id="{7B046909-0EDC-4286-BA1F-031DE45AD00B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5;p5">
                  <a:extLst>
                    <a:ext uri="{FF2B5EF4-FFF2-40B4-BE49-F238E27FC236}">
                      <a16:creationId xmlns:a16="http://schemas.microsoft.com/office/drawing/2014/main" id="{019E6AA9-B78C-4E66-A6B8-C6451F722288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6;p5">
                  <a:extLst>
                    <a:ext uri="{FF2B5EF4-FFF2-40B4-BE49-F238E27FC236}">
                      <a16:creationId xmlns:a16="http://schemas.microsoft.com/office/drawing/2014/main" id="{3CE2A2AA-E0AE-42F4-B686-FB792A8EDA8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" name="Google Shape;257;p5">
                  <a:extLst>
                    <a:ext uri="{FF2B5EF4-FFF2-40B4-BE49-F238E27FC236}">
                      <a16:creationId xmlns:a16="http://schemas.microsoft.com/office/drawing/2014/main" id="{59FC9318-1CC7-492F-A56D-DE7D822362D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58;p5">
                  <a:extLst>
                    <a:ext uri="{FF2B5EF4-FFF2-40B4-BE49-F238E27FC236}">
                      <a16:creationId xmlns:a16="http://schemas.microsoft.com/office/drawing/2014/main" id="{44109F81-E520-4833-B0D0-A96BEA12DC51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8" name="Google Shape;259;p5">
              <a:extLst>
                <a:ext uri="{FF2B5EF4-FFF2-40B4-BE49-F238E27FC236}">
                  <a16:creationId xmlns:a16="http://schemas.microsoft.com/office/drawing/2014/main" id="{7675C66D-0F10-4DC1-8169-7377A82DD70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9" name="Google Shape;260;p5">
                <a:extLst>
                  <a:ext uri="{FF2B5EF4-FFF2-40B4-BE49-F238E27FC236}">
                    <a16:creationId xmlns:a16="http://schemas.microsoft.com/office/drawing/2014/main" id="{03B35CE3-464D-4CEB-817B-9C224154184C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1;p5">
                <a:extLst>
                  <a:ext uri="{FF2B5EF4-FFF2-40B4-BE49-F238E27FC236}">
                    <a16:creationId xmlns:a16="http://schemas.microsoft.com/office/drawing/2014/main" id="{A0D85C71-04BD-4C90-9438-50DC9FBD3C6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2;p5">
                <a:extLst>
                  <a:ext uri="{FF2B5EF4-FFF2-40B4-BE49-F238E27FC236}">
                    <a16:creationId xmlns:a16="http://schemas.microsoft.com/office/drawing/2014/main" id="{1526EB37-7780-49E3-A2A0-BBEC13E9944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3;p5">
                <a:extLst>
                  <a:ext uri="{FF2B5EF4-FFF2-40B4-BE49-F238E27FC236}">
                    <a16:creationId xmlns:a16="http://schemas.microsoft.com/office/drawing/2014/main" id="{C8EBF312-472B-40A4-84B6-E9B61AA0C73D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" name="Google Shape;264;p5">
                <a:extLst>
                  <a:ext uri="{FF2B5EF4-FFF2-40B4-BE49-F238E27FC236}">
                    <a16:creationId xmlns:a16="http://schemas.microsoft.com/office/drawing/2014/main" id="{FF64D3FF-A4AD-4711-819F-2FE98FEE49B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265;p5">
                <a:extLst>
                  <a:ext uri="{FF2B5EF4-FFF2-40B4-BE49-F238E27FC236}">
                    <a16:creationId xmlns:a16="http://schemas.microsoft.com/office/drawing/2014/main" id="{E78E96E2-E4FC-48A4-9613-06B96DD957B7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4E8B9A8-A2CE-419E-8944-FA0D64326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4FEDAA97-3FF5-0041-D247-7D70B9A92097}"/>
              </a:ext>
            </a:extLst>
          </p:cNvPr>
          <p:cNvSpPr/>
          <p:nvPr/>
        </p:nvSpPr>
        <p:spPr>
          <a:xfrm>
            <a:off x="3350927" y="3987350"/>
            <a:ext cx="168575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이동 이펙트 적용</a:t>
            </a:r>
          </a:p>
        </p:txBody>
      </p:sp>
    </p:spTree>
    <p:extLst>
      <p:ext uri="{BB962C8B-B14F-4D97-AF65-F5344CB8AC3E}">
        <p14:creationId xmlns:p14="http://schemas.microsoft.com/office/powerpoint/2010/main" val="259932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스킬 사용이후 동일한 지점을 중심으로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baseline="0" dirty="0">
                <a:latin typeface="+mn-ea"/>
                <a:ea typeface="+mn-ea"/>
              </a:rPr>
              <a:t> 추가로 생성되는 스킬</a:t>
            </a:r>
            <a:r>
              <a:rPr lang="en-US" altLang="ko-KR" sz="1200" baseline="0" dirty="0">
                <a:latin typeface="+mn-ea"/>
                <a:ea typeface="+mn-ea"/>
              </a:rPr>
              <a:t>. </a:t>
            </a:r>
          </a:p>
        </p:txBody>
      </p:sp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8A19CD6-E57E-EAC1-66BD-3C717C72D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30465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Google Shape;225;p5">
            <a:extLst>
              <a:ext uri="{FF2B5EF4-FFF2-40B4-BE49-F238E27FC236}">
                <a16:creationId xmlns:a16="http://schemas.microsoft.com/office/drawing/2014/main" id="{A3E45B25-844E-4403-33DD-C990B8E6EF8E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6;p5">
            <a:extLst>
              <a:ext uri="{FF2B5EF4-FFF2-40B4-BE49-F238E27FC236}">
                <a16:creationId xmlns:a16="http://schemas.microsoft.com/office/drawing/2014/main" id="{2021B1F6-5829-19D1-A26C-703D32DE48C9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7;p5">
            <a:extLst>
              <a:ext uri="{FF2B5EF4-FFF2-40B4-BE49-F238E27FC236}">
                <a16:creationId xmlns:a16="http://schemas.microsoft.com/office/drawing/2014/main" id="{1F6D109D-0FBD-EE68-09BB-6E852259BED0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28;p5">
            <a:extLst>
              <a:ext uri="{FF2B5EF4-FFF2-40B4-BE49-F238E27FC236}">
                <a16:creationId xmlns:a16="http://schemas.microsoft.com/office/drawing/2014/main" id="{45A2B0EA-4E14-78FC-5E92-72B3A1089371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9;p5">
            <a:extLst>
              <a:ext uri="{FF2B5EF4-FFF2-40B4-BE49-F238E27FC236}">
                <a16:creationId xmlns:a16="http://schemas.microsoft.com/office/drawing/2014/main" id="{9B438CE2-6115-5679-A1B9-1294B0EC116F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30;p5">
            <a:extLst>
              <a:ext uri="{FF2B5EF4-FFF2-40B4-BE49-F238E27FC236}">
                <a16:creationId xmlns:a16="http://schemas.microsoft.com/office/drawing/2014/main" id="{99F9ABF1-28DD-1B9C-A35C-587B14E9E3AC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31;p5">
            <a:extLst>
              <a:ext uri="{FF2B5EF4-FFF2-40B4-BE49-F238E27FC236}">
                <a16:creationId xmlns:a16="http://schemas.microsoft.com/office/drawing/2014/main" id="{B95CF533-5403-2B43-EE27-46CD80094E4D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32;p5">
            <a:extLst>
              <a:ext uri="{FF2B5EF4-FFF2-40B4-BE49-F238E27FC236}">
                <a16:creationId xmlns:a16="http://schemas.microsoft.com/office/drawing/2014/main" id="{4E12FFF8-1574-8A53-C3A1-CCC6B14BE9AE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4;p5">
            <a:extLst>
              <a:ext uri="{FF2B5EF4-FFF2-40B4-BE49-F238E27FC236}">
                <a16:creationId xmlns:a16="http://schemas.microsoft.com/office/drawing/2014/main" id="{C8D379F6-1C0A-1310-B3D8-3BBD395EAE6A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5;p5">
            <a:extLst>
              <a:ext uri="{FF2B5EF4-FFF2-40B4-BE49-F238E27FC236}">
                <a16:creationId xmlns:a16="http://schemas.microsoft.com/office/drawing/2014/main" id="{11B0CEF8-F658-DF18-274D-AF24ACA1A2AD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36;p5">
            <a:extLst>
              <a:ext uri="{FF2B5EF4-FFF2-40B4-BE49-F238E27FC236}">
                <a16:creationId xmlns:a16="http://schemas.microsoft.com/office/drawing/2014/main" id="{F796583C-DBA8-D932-C39F-DD3B9B6755B3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7;p5">
            <a:extLst>
              <a:ext uri="{FF2B5EF4-FFF2-40B4-BE49-F238E27FC236}">
                <a16:creationId xmlns:a16="http://schemas.microsoft.com/office/drawing/2014/main" id="{09ED3802-3188-2B3E-A024-009B7D4584C8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8;p5">
            <a:extLst>
              <a:ext uri="{FF2B5EF4-FFF2-40B4-BE49-F238E27FC236}">
                <a16:creationId xmlns:a16="http://schemas.microsoft.com/office/drawing/2014/main" id="{6E200DD0-896D-73F2-833B-8DAE96006E22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239;p5">
            <a:extLst>
              <a:ext uri="{FF2B5EF4-FFF2-40B4-BE49-F238E27FC236}">
                <a16:creationId xmlns:a16="http://schemas.microsoft.com/office/drawing/2014/main" id="{B02266E7-A568-8BEE-8BDD-B8AFE9F3DB53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40;p5">
            <a:extLst>
              <a:ext uri="{FF2B5EF4-FFF2-40B4-BE49-F238E27FC236}">
                <a16:creationId xmlns:a16="http://schemas.microsoft.com/office/drawing/2014/main" id="{0AD2DA66-8367-5909-EF3B-33FE68D35106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41;p5">
            <a:extLst>
              <a:ext uri="{FF2B5EF4-FFF2-40B4-BE49-F238E27FC236}">
                <a16:creationId xmlns:a16="http://schemas.microsoft.com/office/drawing/2014/main" id="{FF89E846-2504-117B-D573-32B5A0060DBD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44;p5">
            <a:extLst>
              <a:ext uri="{FF2B5EF4-FFF2-40B4-BE49-F238E27FC236}">
                <a16:creationId xmlns:a16="http://schemas.microsoft.com/office/drawing/2014/main" id="{3E0C4001-1821-0DB2-FC2C-18513FB0EC90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5;p5">
            <a:extLst>
              <a:ext uri="{FF2B5EF4-FFF2-40B4-BE49-F238E27FC236}">
                <a16:creationId xmlns:a16="http://schemas.microsoft.com/office/drawing/2014/main" id="{6AE531CD-569B-4584-60F2-A9DFB9DFB91B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6;p5">
            <a:extLst>
              <a:ext uri="{FF2B5EF4-FFF2-40B4-BE49-F238E27FC236}">
                <a16:creationId xmlns:a16="http://schemas.microsoft.com/office/drawing/2014/main" id="{1940C587-CEFB-8E4C-0D91-6E823290F79B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247;p5">
            <a:extLst>
              <a:ext uri="{FF2B5EF4-FFF2-40B4-BE49-F238E27FC236}">
                <a16:creationId xmlns:a16="http://schemas.microsoft.com/office/drawing/2014/main" id="{31739553-407A-7107-F28B-E00E76214B8E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8;p5">
            <a:extLst>
              <a:ext uri="{FF2B5EF4-FFF2-40B4-BE49-F238E27FC236}">
                <a16:creationId xmlns:a16="http://schemas.microsoft.com/office/drawing/2014/main" id="{68596B87-16F8-68B5-E210-2B63ED9EE901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249;p5">
            <a:extLst>
              <a:ext uri="{FF2B5EF4-FFF2-40B4-BE49-F238E27FC236}">
                <a16:creationId xmlns:a16="http://schemas.microsoft.com/office/drawing/2014/main" id="{7180E9AD-A0CC-8A8B-D324-7AD4672FA836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50;p5">
            <a:extLst>
              <a:ext uri="{FF2B5EF4-FFF2-40B4-BE49-F238E27FC236}">
                <a16:creationId xmlns:a16="http://schemas.microsoft.com/office/drawing/2014/main" id="{333E795C-EE4F-8386-C6EF-C110B504DA35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51;p5">
            <a:extLst>
              <a:ext uri="{FF2B5EF4-FFF2-40B4-BE49-F238E27FC236}">
                <a16:creationId xmlns:a16="http://schemas.microsoft.com/office/drawing/2014/main" id="{88ABA8D1-735D-D07D-E072-52E8FD61A9A1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53;p5">
            <a:extLst>
              <a:ext uri="{FF2B5EF4-FFF2-40B4-BE49-F238E27FC236}">
                <a16:creationId xmlns:a16="http://schemas.microsoft.com/office/drawing/2014/main" id="{ADC337D3-69D2-F082-9B64-2410368C4F12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4;p5">
            <a:extLst>
              <a:ext uri="{FF2B5EF4-FFF2-40B4-BE49-F238E27FC236}">
                <a16:creationId xmlns:a16="http://schemas.microsoft.com/office/drawing/2014/main" id="{651E465E-0AD5-CB63-DCE7-D23D5109AA9D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5;p5">
            <a:extLst>
              <a:ext uri="{FF2B5EF4-FFF2-40B4-BE49-F238E27FC236}">
                <a16:creationId xmlns:a16="http://schemas.microsoft.com/office/drawing/2014/main" id="{48A7187E-F24E-9AE2-1350-4CDF4859DCF1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6;p5">
            <a:extLst>
              <a:ext uri="{FF2B5EF4-FFF2-40B4-BE49-F238E27FC236}">
                <a16:creationId xmlns:a16="http://schemas.microsoft.com/office/drawing/2014/main" id="{0A143DE9-518F-5896-3E23-22C741395736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7;p5">
            <a:extLst>
              <a:ext uri="{FF2B5EF4-FFF2-40B4-BE49-F238E27FC236}">
                <a16:creationId xmlns:a16="http://schemas.microsoft.com/office/drawing/2014/main" id="{6FA1371F-88C2-68C9-E6CF-6F96DD62BEE1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8;p5">
            <a:extLst>
              <a:ext uri="{FF2B5EF4-FFF2-40B4-BE49-F238E27FC236}">
                <a16:creationId xmlns:a16="http://schemas.microsoft.com/office/drawing/2014/main" id="{B9AF5115-8A9A-EB07-9A88-FBFAE266F88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60;p5">
            <a:extLst>
              <a:ext uri="{FF2B5EF4-FFF2-40B4-BE49-F238E27FC236}">
                <a16:creationId xmlns:a16="http://schemas.microsoft.com/office/drawing/2014/main" id="{36A11F90-6933-C537-E57F-1EA33D1FF22E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1;p5">
            <a:extLst>
              <a:ext uri="{FF2B5EF4-FFF2-40B4-BE49-F238E27FC236}">
                <a16:creationId xmlns:a16="http://schemas.microsoft.com/office/drawing/2014/main" id="{2671093D-CCDB-50A9-3DFD-7F2F5285911C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5">
            <a:extLst>
              <a:ext uri="{FF2B5EF4-FFF2-40B4-BE49-F238E27FC236}">
                <a16:creationId xmlns:a16="http://schemas.microsoft.com/office/drawing/2014/main" id="{85FC73A6-656D-A346-17BC-8A7A70C2F3AB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3;p5">
            <a:extLst>
              <a:ext uri="{FF2B5EF4-FFF2-40B4-BE49-F238E27FC236}">
                <a16:creationId xmlns:a16="http://schemas.microsoft.com/office/drawing/2014/main" id="{2FD2C9F1-1BA2-E41F-548C-84FFD3C59623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4;p5">
            <a:extLst>
              <a:ext uri="{FF2B5EF4-FFF2-40B4-BE49-F238E27FC236}">
                <a16:creationId xmlns:a16="http://schemas.microsoft.com/office/drawing/2014/main" id="{38C21789-DE86-8920-D541-85358300BCEE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5;p5">
            <a:extLst>
              <a:ext uri="{FF2B5EF4-FFF2-40B4-BE49-F238E27FC236}">
                <a16:creationId xmlns:a16="http://schemas.microsoft.com/office/drawing/2014/main" id="{448A6C3C-D9B9-03FA-807B-42479471D4B2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49EF18A6-C006-517C-97F5-791ED41B47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E4A4D1C-FF03-6F5D-C579-BA8ABF0F7957}"/>
              </a:ext>
            </a:extLst>
          </p:cNvPr>
          <p:cNvSpPr/>
          <p:nvPr/>
        </p:nvSpPr>
        <p:spPr>
          <a:xfrm>
            <a:off x="3020564" y="3987489"/>
            <a:ext cx="2239357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같은 범위에 추가로 스킬 사용</a:t>
            </a:r>
          </a:p>
        </p:txBody>
      </p:sp>
    </p:spTree>
    <p:extLst>
      <p:ext uri="{BB962C8B-B14F-4D97-AF65-F5344CB8AC3E}">
        <p14:creationId xmlns:p14="http://schemas.microsoft.com/office/powerpoint/2010/main" val="275735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0000"/>
          </a:schemeClr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판정 </a:t>
            </a:r>
            <a:r>
              <a:rPr lang="ko-KR" altLang="en-US" dirty="0" err="1"/>
              <a:t>프리팹</a:t>
            </a:r>
            <a:endParaRPr lang="ko-KR" altLang="en-US"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431884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판정 </a:t>
            </a:r>
            <a:r>
              <a:rPr lang="ko-KR" altLang="en-US" sz="1200" b="1" dirty="0" err="1">
                <a:latin typeface="+mn-ea"/>
                <a:ea typeface="+mn-ea"/>
              </a:rPr>
              <a:t>프리팹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사용될 스킬의 피해를 주는 위치 및 대상을 알려주는 </a:t>
            </a:r>
            <a:r>
              <a:rPr lang="ko-KR" altLang="en-US" sz="1200" baseline="0" dirty="0" err="1">
                <a:latin typeface="+mn-ea"/>
                <a:ea typeface="+mn-ea"/>
              </a:rPr>
              <a:t>프리팹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스킬이 선택 된 시점에서 활성화 되며</a:t>
            </a:r>
            <a:r>
              <a:rPr lang="en-US" altLang="ko-KR" sz="1200" baseline="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baseline="0" dirty="0">
                <a:latin typeface="+mn-ea"/>
                <a:ea typeface="+mn-ea"/>
              </a:rPr>
              <a:t>   대상의 경우 육안으로 보여주는 방식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B3CFAB6E-E101-DB42-E69A-3234402E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9169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판정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Google Shape;225;p5">
            <a:extLst>
              <a:ext uri="{FF2B5EF4-FFF2-40B4-BE49-F238E27FC236}">
                <a16:creationId xmlns:a16="http://schemas.microsoft.com/office/drawing/2014/main" id="{196F0CC8-7F0D-3663-8966-53E2B8B730F1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6;p5">
            <a:extLst>
              <a:ext uri="{FF2B5EF4-FFF2-40B4-BE49-F238E27FC236}">
                <a16:creationId xmlns:a16="http://schemas.microsoft.com/office/drawing/2014/main" id="{233EB09C-2425-8085-EA47-2E3641FF2D13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7;p5">
            <a:extLst>
              <a:ext uri="{FF2B5EF4-FFF2-40B4-BE49-F238E27FC236}">
                <a16:creationId xmlns:a16="http://schemas.microsoft.com/office/drawing/2014/main" id="{59ABEBA8-BEF3-58D3-1714-CA9B412FB87D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28;p5">
            <a:extLst>
              <a:ext uri="{FF2B5EF4-FFF2-40B4-BE49-F238E27FC236}">
                <a16:creationId xmlns:a16="http://schemas.microsoft.com/office/drawing/2014/main" id="{3282660E-469D-51A6-50F2-631BF2912769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9;p5">
            <a:extLst>
              <a:ext uri="{FF2B5EF4-FFF2-40B4-BE49-F238E27FC236}">
                <a16:creationId xmlns:a16="http://schemas.microsoft.com/office/drawing/2014/main" id="{34FBA424-0469-020A-21ED-B1E3804B1578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30;p5">
            <a:extLst>
              <a:ext uri="{FF2B5EF4-FFF2-40B4-BE49-F238E27FC236}">
                <a16:creationId xmlns:a16="http://schemas.microsoft.com/office/drawing/2014/main" id="{7166D984-EF1D-8840-F014-CC20294667F5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31;p5">
            <a:extLst>
              <a:ext uri="{FF2B5EF4-FFF2-40B4-BE49-F238E27FC236}">
                <a16:creationId xmlns:a16="http://schemas.microsoft.com/office/drawing/2014/main" id="{3FFDADF5-FA50-D554-8D11-164EF004B3F1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32;p5">
            <a:extLst>
              <a:ext uri="{FF2B5EF4-FFF2-40B4-BE49-F238E27FC236}">
                <a16:creationId xmlns:a16="http://schemas.microsoft.com/office/drawing/2014/main" id="{8B4918B4-184B-6F9D-BC10-C7B258300A8E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4;p5">
            <a:extLst>
              <a:ext uri="{FF2B5EF4-FFF2-40B4-BE49-F238E27FC236}">
                <a16:creationId xmlns:a16="http://schemas.microsoft.com/office/drawing/2014/main" id="{625FE5F5-A183-FA4A-464D-E9AAD7AD7554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5;p5">
            <a:extLst>
              <a:ext uri="{FF2B5EF4-FFF2-40B4-BE49-F238E27FC236}">
                <a16:creationId xmlns:a16="http://schemas.microsoft.com/office/drawing/2014/main" id="{DA4ACF0B-0EFD-DA7F-B546-F19516E0E9E1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36;p5">
            <a:extLst>
              <a:ext uri="{FF2B5EF4-FFF2-40B4-BE49-F238E27FC236}">
                <a16:creationId xmlns:a16="http://schemas.microsoft.com/office/drawing/2014/main" id="{6A75E469-025B-7569-CAC5-3BC261FFEC38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7;p5">
            <a:extLst>
              <a:ext uri="{FF2B5EF4-FFF2-40B4-BE49-F238E27FC236}">
                <a16:creationId xmlns:a16="http://schemas.microsoft.com/office/drawing/2014/main" id="{1E704909-7BC1-B39B-6702-B97A9DDA4A2E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8;p5">
            <a:extLst>
              <a:ext uri="{FF2B5EF4-FFF2-40B4-BE49-F238E27FC236}">
                <a16:creationId xmlns:a16="http://schemas.microsoft.com/office/drawing/2014/main" id="{FF813D9F-CF91-BB5D-49D6-95A2ADEF637A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239;p5">
            <a:extLst>
              <a:ext uri="{FF2B5EF4-FFF2-40B4-BE49-F238E27FC236}">
                <a16:creationId xmlns:a16="http://schemas.microsoft.com/office/drawing/2014/main" id="{E7858A25-6C8F-B0EE-CACD-223B5CBED98F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40;p5">
            <a:extLst>
              <a:ext uri="{FF2B5EF4-FFF2-40B4-BE49-F238E27FC236}">
                <a16:creationId xmlns:a16="http://schemas.microsoft.com/office/drawing/2014/main" id="{DF5905EB-3F15-2A89-C90B-B0ED74677470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41;p5">
            <a:extLst>
              <a:ext uri="{FF2B5EF4-FFF2-40B4-BE49-F238E27FC236}">
                <a16:creationId xmlns:a16="http://schemas.microsoft.com/office/drawing/2014/main" id="{CBBB91C3-8727-D510-247B-945ADA13328C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44;p5">
            <a:extLst>
              <a:ext uri="{FF2B5EF4-FFF2-40B4-BE49-F238E27FC236}">
                <a16:creationId xmlns:a16="http://schemas.microsoft.com/office/drawing/2014/main" id="{9E7B22E1-4B95-81F5-6B2F-CD1120D5D277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5;p5">
            <a:extLst>
              <a:ext uri="{FF2B5EF4-FFF2-40B4-BE49-F238E27FC236}">
                <a16:creationId xmlns:a16="http://schemas.microsoft.com/office/drawing/2014/main" id="{EFADB180-AA7C-857B-BEFE-1FBD33378944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6;p5">
            <a:extLst>
              <a:ext uri="{FF2B5EF4-FFF2-40B4-BE49-F238E27FC236}">
                <a16:creationId xmlns:a16="http://schemas.microsoft.com/office/drawing/2014/main" id="{B3582F53-93BA-D105-9756-AAFFD4BCBADF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247;p5">
            <a:extLst>
              <a:ext uri="{FF2B5EF4-FFF2-40B4-BE49-F238E27FC236}">
                <a16:creationId xmlns:a16="http://schemas.microsoft.com/office/drawing/2014/main" id="{EC04DA99-272E-58C6-F769-CF83B3D0ABC2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8;p5">
            <a:extLst>
              <a:ext uri="{FF2B5EF4-FFF2-40B4-BE49-F238E27FC236}">
                <a16:creationId xmlns:a16="http://schemas.microsoft.com/office/drawing/2014/main" id="{E2FE8395-12A1-7765-DE72-EAE107B1ECF9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249;p5">
            <a:extLst>
              <a:ext uri="{FF2B5EF4-FFF2-40B4-BE49-F238E27FC236}">
                <a16:creationId xmlns:a16="http://schemas.microsoft.com/office/drawing/2014/main" id="{6DBBDE5F-E57C-DCD4-CC8C-B355BA6CC1C6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50;p5">
            <a:extLst>
              <a:ext uri="{FF2B5EF4-FFF2-40B4-BE49-F238E27FC236}">
                <a16:creationId xmlns:a16="http://schemas.microsoft.com/office/drawing/2014/main" id="{48184182-4CBA-3778-C742-478E60AB7F52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51;p5">
            <a:extLst>
              <a:ext uri="{FF2B5EF4-FFF2-40B4-BE49-F238E27FC236}">
                <a16:creationId xmlns:a16="http://schemas.microsoft.com/office/drawing/2014/main" id="{B92FDACC-87D7-0289-133B-D92FD8EEDE76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53;p5">
            <a:extLst>
              <a:ext uri="{FF2B5EF4-FFF2-40B4-BE49-F238E27FC236}">
                <a16:creationId xmlns:a16="http://schemas.microsoft.com/office/drawing/2014/main" id="{AFEE6E6C-5C3F-5498-348C-32405B9FFC7C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4;p5">
            <a:extLst>
              <a:ext uri="{FF2B5EF4-FFF2-40B4-BE49-F238E27FC236}">
                <a16:creationId xmlns:a16="http://schemas.microsoft.com/office/drawing/2014/main" id="{A2C444E2-E2AF-F53E-8785-4C24E70FD225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5;p5">
            <a:extLst>
              <a:ext uri="{FF2B5EF4-FFF2-40B4-BE49-F238E27FC236}">
                <a16:creationId xmlns:a16="http://schemas.microsoft.com/office/drawing/2014/main" id="{B0F53581-BCD3-741B-A58F-036F1FCE43C4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6;p5">
            <a:extLst>
              <a:ext uri="{FF2B5EF4-FFF2-40B4-BE49-F238E27FC236}">
                <a16:creationId xmlns:a16="http://schemas.microsoft.com/office/drawing/2014/main" id="{2804A391-68EF-1508-D1D8-241EB50693F7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7;p5">
            <a:extLst>
              <a:ext uri="{FF2B5EF4-FFF2-40B4-BE49-F238E27FC236}">
                <a16:creationId xmlns:a16="http://schemas.microsoft.com/office/drawing/2014/main" id="{2FF57534-06F5-3511-C710-C43E3929E401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8;p5">
            <a:extLst>
              <a:ext uri="{FF2B5EF4-FFF2-40B4-BE49-F238E27FC236}">
                <a16:creationId xmlns:a16="http://schemas.microsoft.com/office/drawing/2014/main" id="{4BC4C26A-E0AD-C5CB-60CA-5F81633F38D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60;p5">
            <a:extLst>
              <a:ext uri="{FF2B5EF4-FFF2-40B4-BE49-F238E27FC236}">
                <a16:creationId xmlns:a16="http://schemas.microsoft.com/office/drawing/2014/main" id="{89BA6C1E-92A5-6888-592E-B8ADD32DBB6D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1;p5">
            <a:extLst>
              <a:ext uri="{FF2B5EF4-FFF2-40B4-BE49-F238E27FC236}">
                <a16:creationId xmlns:a16="http://schemas.microsoft.com/office/drawing/2014/main" id="{CF8D4E0A-DF4D-D3DA-2D00-0FC06E5719D9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5">
            <a:extLst>
              <a:ext uri="{FF2B5EF4-FFF2-40B4-BE49-F238E27FC236}">
                <a16:creationId xmlns:a16="http://schemas.microsoft.com/office/drawing/2014/main" id="{FA668D4C-B700-E8C8-5DA4-7820E526CA8B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3;p5">
            <a:extLst>
              <a:ext uri="{FF2B5EF4-FFF2-40B4-BE49-F238E27FC236}">
                <a16:creationId xmlns:a16="http://schemas.microsoft.com/office/drawing/2014/main" id="{13909A72-54B1-5B61-9B2F-546088D7D1B0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4;p5">
            <a:extLst>
              <a:ext uri="{FF2B5EF4-FFF2-40B4-BE49-F238E27FC236}">
                <a16:creationId xmlns:a16="http://schemas.microsoft.com/office/drawing/2014/main" id="{69AFB266-C6CA-E124-D7C5-FDB621DE4B31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5;p5">
            <a:extLst>
              <a:ext uri="{FF2B5EF4-FFF2-40B4-BE49-F238E27FC236}">
                <a16:creationId xmlns:a16="http://schemas.microsoft.com/office/drawing/2014/main" id="{9CED741C-4B09-AEAA-7F3D-AA34EE903F8D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7;p2">
            <a:extLst>
              <a:ext uri="{FF2B5EF4-FFF2-40B4-BE49-F238E27FC236}">
                <a16:creationId xmlns:a16="http://schemas.microsoft.com/office/drawing/2014/main" id="{D72E6FE8-F211-D276-AAAE-1EF4B706D368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24EB19-4FC9-53B9-31A8-D2E64EF7C85B}"/>
              </a:ext>
            </a:extLst>
          </p:cNvPr>
          <p:cNvSpPr/>
          <p:nvPr/>
        </p:nvSpPr>
        <p:spPr>
          <a:xfrm>
            <a:off x="3035732" y="3986578"/>
            <a:ext cx="2113400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색칠된 범위로 스킬 시전 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EF35F684-6B82-95D8-73DF-18360E69E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276698-93DC-89E1-01B7-3D6AC7826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829" y="3088279"/>
            <a:ext cx="704518" cy="704518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580A2BA-3C7A-2068-4243-A2EB9DBC5987}"/>
              </a:ext>
            </a:extLst>
          </p:cNvPr>
          <p:cNvSpPr/>
          <p:nvPr/>
        </p:nvSpPr>
        <p:spPr>
          <a:xfrm>
            <a:off x="6255232" y="3988802"/>
            <a:ext cx="2113400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표적에게 스킬 시전</a:t>
            </a:r>
          </a:p>
        </p:txBody>
      </p:sp>
    </p:spTree>
    <p:extLst>
      <p:ext uri="{BB962C8B-B14F-4D97-AF65-F5344CB8AC3E}">
        <p14:creationId xmlns:p14="http://schemas.microsoft.com/office/powerpoint/2010/main" val="262969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05" name="Google Shape;105;p2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2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838200" y="18198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개요</a:t>
            </a:r>
            <a:endParaRPr lang="en-US" altLang="ko-KR"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테이블 개요</a:t>
            </a:r>
            <a:endParaRPr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8A7B8-D302-022C-A3F0-49B4D2B0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69832"/>
              </p:ext>
            </p:extLst>
          </p:nvPr>
        </p:nvGraphicFramePr>
        <p:xfrm>
          <a:off x="609600" y="1715590"/>
          <a:ext cx="10799928" cy="1163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601">
                  <a:extLst>
                    <a:ext uri="{9D8B030D-6E8A-4147-A177-3AD203B41FA5}">
                      <a16:colId xmlns:a16="http://schemas.microsoft.com/office/drawing/2014/main" val="21530377"/>
                    </a:ext>
                  </a:extLst>
                </a:gridCol>
                <a:gridCol w="494022">
                  <a:extLst>
                    <a:ext uri="{9D8B030D-6E8A-4147-A177-3AD203B41FA5}">
                      <a16:colId xmlns:a16="http://schemas.microsoft.com/office/drawing/2014/main" val="2949356110"/>
                    </a:ext>
                  </a:extLst>
                </a:gridCol>
                <a:gridCol w="624243">
                  <a:extLst>
                    <a:ext uri="{9D8B030D-6E8A-4147-A177-3AD203B41FA5}">
                      <a16:colId xmlns:a16="http://schemas.microsoft.com/office/drawing/2014/main" val="4016182238"/>
                    </a:ext>
                  </a:extLst>
                </a:gridCol>
                <a:gridCol w="426874">
                  <a:extLst>
                    <a:ext uri="{9D8B030D-6E8A-4147-A177-3AD203B41FA5}">
                      <a16:colId xmlns:a16="http://schemas.microsoft.com/office/drawing/2014/main" val="433041821"/>
                    </a:ext>
                  </a:extLst>
                </a:gridCol>
                <a:gridCol w="327285">
                  <a:extLst>
                    <a:ext uri="{9D8B030D-6E8A-4147-A177-3AD203B41FA5}">
                      <a16:colId xmlns:a16="http://schemas.microsoft.com/office/drawing/2014/main" val="2332821525"/>
                    </a:ext>
                  </a:extLst>
                </a:gridCol>
                <a:gridCol w="363782">
                  <a:extLst>
                    <a:ext uri="{9D8B030D-6E8A-4147-A177-3AD203B41FA5}">
                      <a16:colId xmlns:a16="http://schemas.microsoft.com/office/drawing/2014/main" val="2455562252"/>
                    </a:ext>
                  </a:extLst>
                </a:gridCol>
                <a:gridCol w="477025">
                  <a:extLst>
                    <a:ext uri="{9D8B030D-6E8A-4147-A177-3AD203B41FA5}">
                      <a16:colId xmlns:a16="http://schemas.microsoft.com/office/drawing/2014/main" val="1687874669"/>
                    </a:ext>
                  </a:extLst>
                </a:gridCol>
                <a:gridCol w="404226">
                  <a:extLst>
                    <a:ext uri="{9D8B030D-6E8A-4147-A177-3AD203B41FA5}">
                      <a16:colId xmlns:a16="http://schemas.microsoft.com/office/drawing/2014/main" val="3655790554"/>
                    </a:ext>
                  </a:extLst>
                </a:gridCol>
                <a:gridCol w="345987">
                  <a:extLst>
                    <a:ext uri="{9D8B030D-6E8A-4147-A177-3AD203B41FA5}">
                      <a16:colId xmlns:a16="http://schemas.microsoft.com/office/drawing/2014/main" val="82553597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3641386838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59913560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87041396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1237470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308230352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709121993"/>
                    </a:ext>
                  </a:extLst>
                </a:gridCol>
                <a:gridCol w="384606">
                  <a:extLst>
                    <a:ext uri="{9D8B030D-6E8A-4147-A177-3AD203B41FA5}">
                      <a16:colId xmlns:a16="http://schemas.microsoft.com/office/drawing/2014/main" val="2951728124"/>
                    </a:ext>
                  </a:extLst>
                </a:gridCol>
                <a:gridCol w="328191">
                  <a:extLst>
                    <a:ext uri="{9D8B030D-6E8A-4147-A177-3AD203B41FA5}">
                      <a16:colId xmlns:a16="http://schemas.microsoft.com/office/drawing/2014/main" val="4209456976"/>
                    </a:ext>
                  </a:extLst>
                </a:gridCol>
                <a:gridCol w="327285">
                  <a:extLst>
                    <a:ext uri="{9D8B030D-6E8A-4147-A177-3AD203B41FA5}">
                      <a16:colId xmlns:a16="http://schemas.microsoft.com/office/drawing/2014/main" val="2045862145"/>
                    </a:ext>
                  </a:extLst>
                </a:gridCol>
                <a:gridCol w="406794">
                  <a:extLst>
                    <a:ext uri="{9D8B030D-6E8A-4147-A177-3AD203B41FA5}">
                      <a16:colId xmlns:a16="http://schemas.microsoft.com/office/drawing/2014/main" val="1224297528"/>
                    </a:ext>
                  </a:extLst>
                </a:gridCol>
                <a:gridCol w="406794">
                  <a:extLst>
                    <a:ext uri="{9D8B030D-6E8A-4147-A177-3AD203B41FA5}">
                      <a16:colId xmlns:a16="http://schemas.microsoft.com/office/drawing/2014/main" val="1404273787"/>
                    </a:ext>
                  </a:extLst>
                </a:gridCol>
                <a:gridCol w="628682">
                  <a:extLst>
                    <a:ext uri="{9D8B030D-6E8A-4147-A177-3AD203B41FA5}">
                      <a16:colId xmlns:a16="http://schemas.microsoft.com/office/drawing/2014/main" val="36335371"/>
                    </a:ext>
                  </a:extLst>
                </a:gridCol>
                <a:gridCol w="628682">
                  <a:extLst>
                    <a:ext uri="{9D8B030D-6E8A-4147-A177-3AD203B41FA5}">
                      <a16:colId xmlns:a16="http://schemas.microsoft.com/office/drawing/2014/main" val="2942361929"/>
                    </a:ext>
                  </a:extLst>
                </a:gridCol>
                <a:gridCol w="473361">
                  <a:extLst>
                    <a:ext uri="{9D8B030D-6E8A-4147-A177-3AD203B41FA5}">
                      <a16:colId xmlns:a16="http://schemas.microsoft.com/office/drawing/2014/main" val="1956704602"/>
                    </a:ext>
                  </a:extLst>
                </a:gridCol>
                <a:gridCol w="562115">
                  <a:extLst>
                    <a:ext uri="{9D8B030D-6E8A-4147-A177-3AD203B41FA5}">
                      <a16:colId xmlns:a16="http://schemas.microsoft.com/office/drawing/2014/main" val="2807124535"/>
                    </a:ext>
                  </a:extLst>
                </a:gridCol>
                <a:gridCol w="473361">
                  <a:extLst>
                    <a:ext uri="{9D8B030D-6E8A-4147-A177-3AD203B41FA5}">
                      <a16:colId xmlns:a16="http://schemas.microsoft.com/office/drawing/2014/main" val="67811479"/>
                    </a:ext>
                  </a:extLst>
                </a:gridCol>
              </a:tblGrid>
              <a:tr h="2322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한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영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61588"/>
                  </a:ext>
                </a:extLst>
              </a:tr>
              <a:tr h="221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위력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쿨타임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거리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생존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주기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 스킬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 버프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스킬애니메이션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판정 프리팹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발사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투사체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피격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431090"/>
                  </a:ext>
                </a:extLst>
              </a:tr>
              <a:tr h="316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Name_KR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Name_EN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TargetType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Power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CoolTime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SkillDistance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SkillRange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Direction1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PlaceShift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LifeTime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SkillAdded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BuffAdded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SkillAnimation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AreaPrefb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LunchPrefb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FirePrefb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DamPrefb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39171"/>
                  </a:ext>
                </a:extLst>
              </a:tr>
              <a:tr h="196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556146"/>
                  </a:ext>
                </a:extLst>
              </a:tr>
              <a:tr h="1964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2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2E701C-011D-A13A-2DB1-60CF9A2C238E}"/>
              </a:ext>
            </a:extLst>
          </p:cNvPr>
          <p:cNvSpPr txBox="1"/>
          <p:nvPr/>
        </p:nvSpPr>
        <p:spPr>
          <a:xfrm>
            <a:off x="609600" y="3159412"/>
            <a:ext cx="9584956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정의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보스에서 사용되는 스킬 리스트이다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. (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모든 스킬은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M(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미터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가 아닌 타일 단위로 계산한다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인덱스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몬스터 스킬의 고유번호</a:t>
            </a: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 위력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사용하는 스킬의 데미지</a:t>
            </a: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쿨타임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스킬의 재사용 대기시간</a:t>
            </a:r>
            <a:r>
              <a:rPr lang="en-US" altLang="ko-KR" sz="1200" dirty="0">
                <a:latin typeface="+mn-ea"/>
                <a:ea typeface="+mn-ea"/>
              </a:rPr>
              <a:t> (</a:t>
            </a:r>
            <a:r>
              <a:rPr lang="ko-KR" altLang="en-US" sz="1200" dirty="0">
                <a:latin typeface="+mn-ea"/>
                <a:ea typeface="+mn-ea"/>
              </a:rPr>
              <a:t>턴 단위로 진행된다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생존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스킬의 지속시간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주기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스킬이 피해를 주는 주기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초 단위로 진행된다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버프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스킬에 적용되는 버프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아군에게 적용할 때는 버프로 </a:t>
            </a:r>
            <a:r>
              <a:rPr lang="en-US" altLang="ko-KR" sz="1200" dirty="0">
                <a:latin typeface="+mn-ea"/>
                <a:ea typeface="+mn-ea"/>
              </a:rPr>
              <a:t>/ </a:t>
            </a:r>
            <a:r>
              <a:rPr lang="ko-KR" altLang="en-US" sz="1200" dirty="0">
                <a:latin typeface="+mn-ea"/>
                <a:ea typeface="+mn-ea"/>
              </a:rPr>
              <a:t>적에게 적용할 때는 </a:t>
            </a:r>
            <a:r>
              <a:rPr lang="ko-KR" altLang="en-US" sz="1200" dirty="0" err="1">
                <a:latin typeface="+mn-ea"/>
                <a:ea typeface="+mn-ea"/>
              </a:rPr>
              <a:t>디버프로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애니메이션 선택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 애니메이션 선택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발사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보스의 몸에서 생성되는 이펙트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투사체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스킬이 발사되는 투사체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피격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스킬에 피격 되었을 때 생성되는 이펙트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49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9962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oogle Shape;222;p5">
            <a:extLst>
              <a:ext uri="{FF2B5EF4-FFF2-40B4-BE49-F238E27FC236}">
                <a16:creationId xmlns:a16="http://schemas.microsoft.com/office/drawing/2014/main" id="{9CEDF388-2DEF-4A75-87BE-3F7140C1E087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23" name="Google Shape;223;p5">
              <a:extLst>
                <a:ext uri="{FF2B5EF4-FFF2-40B4-BE49-F238E27FC236}">
                  <a16:creationId xmlns:a16="http://schemas.microsoft.com/office/drawing/2014/main" id="{5E58B85F-8AD0-47FB-9A63-93B6919F685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54" name="Google Shape;224;p5">
                <a:extLst>
                  <a:ext uri="{FF2B5EF4-FFF2-40B4-BE49-F238E27FC236}">
                    <a16:creationId xmlns:a16="http://schemas.microsoft.com/office/drawing/2014/main" id="{F4805BA7-B63D-49A3-82BE-E791E3CF4E40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65" name="Google Shape;225;p5">
                  <a:extLst>
                    <a:ext uri="{FF2B5EF4-FFF2-40B4-BE49-F238E27FC236}">
                      <a16:creationId xmlns:a16="http://schemas.microsoft.com/office/drawing/2014/main" id="{F320D281-A77B-41C6-81B5-F75A14D8CFD6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" name="Google Shape;226;p5">
                  <a:extLst>
                    <a:ext uri="{FF2B5EF4-FFF2-40B4-BE49-F238E27FC236}">
                      <a16:creationId xmlns:a16="http://schemas.microsoft.com/office/drawing/2014/main" id="{B020F345-66AF-4484-979A-1527CB00A3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" name="Google Shape;227;p5">
                  <a:extLst>
                    <a:ext uri="{FF2B5EF4-FFF2-40B4-BE49-F238E27FC236}">
                      <a16:creationId xmlns:a16="http://schemas.microsoft.com/office/drawing/2014/main" id="{80FFA276-8FC6-49A5-8B74-6B75228BAF40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28;p5">
                  <a:extLst>
                    <a:ext uri="{FF2B5EF4-FFF2-40B4-BE49-F238E27FC236}">
                      <a16:creationId xmlns:a16="http://schemas.microsoft.com/office/drawing/2014/main" id="{9CCFD042-34ED-40FA-8822-2A6E89D9762B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9" name="Google Shape;229;p5">
                  <a:extLst>
                    <a:ext uri="{FF2B5EF4-FFF2-40B4-BE49-F238E27FC236}">
                      <a16:creationId xmlns:a16="http://schemas.microsoft.com/office/drawing/2014/main" id="{BD399D18-81C6-44DA-9B7A-4533226F96BE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0;p5">
                  <a:extLst>
                    <a:ext uri="{FF2B5EF4-FFF2-40B4-BE49-F238E27FC236}">
                      <a16:creationId xmlns:a16="http://schemas.microsoft.com/office/drawing/2014/main" id="{241DEE87-E02D-4FDF-AD57-93CC6E79634B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" name="Google Shape;231;p5">
                  <a:extLst>
                    <a:ext uri="{FF2B5EF4-FFF2-40B4-BE49-F238E27FC236}">
                      <a16:creationId xmlns:a16="http://schemas.microsoft.com/office/drawing/2014/main" id="{9E4BBBC6-56AF-4F1B-A2C5-59888421289D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2" name="Google Shape;232;p5">
                  <a:extLst>
                    <a:ext uri="{FF2B5EF4-FFF2-40B4-BE49-F238E27FC236}">
                      <a16:creationId xmlns:a16="http://schemas.microsoft.com/office/drawing/2014/main" id="{7677EA74-60D3-4F8E-9B33-475676F59F3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5" name="Google Shape;233;p5">
                <a:extLst>
                  <a:ext uri="{FF2B5EF4-FFF2-40B4-BE49-F238E27FC236}">
                    <a16:creationId xmlns:a16="http://schemas.microsoft.com/office/drawing/2014/main" id="{491DA50D-141C-4D42-837C-6100A26E69D9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57" name="Google Shape;234;p5">
                  <a:extLst>
                    <a:ext uri="{FF2B5EF4-FFF2-40B4-BE49-F238E27FC236}">
                      <a16:creationId xmlns:a16="http://schemas.microsoft.com/office/drawing/2014/main" id="{AADF6349-AD76-433E-AC47-208A559BD63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5;p5">
                  <a:extLst>
                    <a:ext uri="{FF2B5EF4-FFF2-40B4-BE49-F238E27FC236}">
                      <a16:creationId xmlns:a16="http://schemas.microsoft.com/office/drawing/2014/main" id="{3CA41CC5-EBEF-47B1-A6C6-4873FF544C77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6;p5">
                  <a:extLst>
                    <a:ext uri="{FF2B5EF4-FFF2-40B4-BE49-F238E27FC236}">
                      <a16:creationId xmlns:a16="http://schemas.microsoft.com/office/drawing/2014/main" id="{894D4D50-8946-483D-8CB9-0D0622C34B4F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7;p5">
                  <a:extLst>
                    <a:ext uri="{FF2B5EF4-FFF2-40B4-BE49-F238E27FC236}">
                      <a16:creationId xmlns:a16="http://schemas.microsoft.com/office/drawing/2014/main" id="{2263DB12-9A0F-49B3-886A-8A8255019F72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" name="Google Shape;238;p5">
                  <a:extLst>
                    <a:ext uri="{FF2B5EF4-FFF2-40B4-BE49-F238E27FC236}">
                      <a16:creationId xmlns:a16="http://schemas.microsoft.com/office/drawing/2014/main" id="{434F1963-755D-499E-B116-81E8AB8710E3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239;p5">
                  <a:extLst>
                    <a:ext uri="{FF2B5EF4-FFF2-40B4-BE49-F238E27FC236}">
                      <a16:creationId xmlns:a16="http://schemas.microsoft.com/office/drawing/2014/main" id="{8CB9C9DF-F1BB-46CE-8BA0-A6E46CADBF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" name="Google Shape;240;p5">
                  <a:extLst>
                    <a:ext uri="{FF2B5EF4-FFF2-40B4-BE49-F238E27FC236}">
                      <a16:creationId xmlns:a16="http://schemas.microsoft.com/office/drawing/2014/main" id="{48EE8708-C5F2-4957-A6BC-D88D9B2CD71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" name="Google Shape;241;p5">
                  <a:extLst>
                    <a:ext uri="{FF2B5EF4-FFF2-40B4-BE49-F238E27FC236}">
                      <a16:creationId xmlns:a16="http://schemas.microsoft.com/office/drawing/2014/main" id="{3DEFC19D-6E89-495D-911B-49A60AE73E88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4" name="Google Shape;242;p5">
              <a:extLst>
                <a:ext uri="{FF2B5EF4-FFF2-40B4-BE49-F238E27FC236}">
                  <a16:creationId xmlns:a16="http://schemas.microsoft.com/office/drawing/2014/main" id="{CACE9EF6-933E-4C3D-88C2-0F510731C8DF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33" name="Google Shape;243;p5">
                <a:extLst>
                  <a:ext uri="{FF2B5EF4-FFF2-40B4-BE49-F238E27FC236}">
                    <a16:creationId xmlns:a16="http://schemas.microsoft.com/office/drawing/2014/main" id="{3D1A2AEE-DD56-453A-87E5-54C9F78DDCB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46" name="Google Shape;244;p5">
                  <a:extLst>
                    <a:ext uri="{FF2B5EF4-FFF2-40B4-BE49-F238E27FC236}">
                      <a16:creationId xmlns:a16="http://schemas.microsoft.com/office/drawing/2014/main" id="{FE6A010C-5651-4728-B483-151AA37C8DE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45;p5">
                  <a:extLst>
                    <a:ext uri="{FF2B5EF4-FFF2-40B4-BE49-F238E27FC236}">
                      <a16:creationId xmlns:a16="http://schemas.microsoft.com/office/drawing/2014/main" id="{E48847D6-72AC-46F7-9D28-C469137B2B31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6;p5">
                  <a:extLst>
                    <a:ext uri="{FF2B5EF4-FFF2-40B4-BE49-F238E27FC236}">
                      <a16:creationId xmlns:a16="http://schemas.microsoft.com/office/drawing/2014/main" id="{7044FDA2-AF32-44E4-A6F0-C96162AD91AA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47;p5">
                  <a:extLst>
                    <a:ext uri="{FF2B5EF4-FFF2-40B4-BE49-F238E27FC236}">
                      <a16:creationId xmlns:a16="http://schemas.microsoft.com/office/drawing/2014/main" id="{40898654-D402-4314-9112-8248DB04C67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8;p5">
                  <a:extLst>
                    <a:ext uri="{FF2B5EF4-FFF2-40B4-BE49-F238E27FC236}">
                      <a16:creationId xmlns:a16="http://schemas.microsoft.com/office/drawing/2014/main" id="{525D31B5-8B5F-4342-BB40-1B9580021C76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49;p5">
                  <a:extLst>
                    <a:ext uri="{FF2B5EF4-FFF2-40B4-BE49-F238E27FC236}">
                      <a16:creationId xmlns:a16="http://schemas.microsoft.com/office/drawing/2014/main" id="{AE2DDEBE-4068-4FAC-820D-50959C9B540C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50;p5">
                  <a:extLst>
                    <a:ext uri="{FF2B5EF4-FFF2-40B4-BE49-F238E27FC236}">
                      <a16:creationId xmlns:a16="http://schemas.microsoft.com/office/drawing/2014/main" id="{871CED8E-5B15-46C2-A43C-D6E970647BA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51;p5">
                  <a:extLst>
                    <a:ext uri="{FF2B5EF4-FFF2-40B4-BE49-F238E27FC236}">
                      <a16:creationId xmlns:a16="http://schemas.microsoft.com/office/drawing/2014/main" id="{A9CF7B07-7625-4306-9082-6BA2E57E9EDF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5" name="Google Shape;252;p5">
                <a:extLst>
                  <a:ext uri="{FF2B5EF4-FFF2-40B4-BE49-F238E27FC236}">
                    <a16:creationId xmlns:a16="http://schemas.microsoft.com/office/drawing/2014/main" id="{F169E6B8-41EB-4CC2-BFE7-CBB87CF2500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40" name="Google Shape;253;p5">
                  <a:extLst>
                    <a:ext uri="{FF2B5EF4-FFF2-40B4-BE49-F238E27FC236}">
                      <a16:creationId xmlns:a16="http://schemas.microsoft.com/office/drawing/2014/main" id="{7AD28B2D-EAEE-4C3F-A9D4-E0BE38E91856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4;p5">
                  <a:extLst>
                    <a:ext uri="{FF2B5EF4-FFF2-40B4-BE49-F238E27FC236}">
                      <a16:creationId xmlns:a16="http://schemas.microsoft.com/office/drawing/2014/main" id="{273D3ACC-2CC2-4DDE-8CEF-B670B54F2397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" name="Google Shape;255;p5">
                  <a:extLst>
                    <a:ext uri="{FF2B5EF4-FFF2-40B4-BE49-F238E27FC236}">
                      <a16:creationId xmlns:a16="http://schemas.microsoft.com/office/drawing/2014/main" id="{9DDC61F6-9313-4B70-A513-25B82452EE85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56;p5">
                  <a:extLst>
                    <a:ext uri="{FF2B5EF4-FFF2-40B4-BE49-F238E27FC236}">
                      <a16:creationId xmlns:a16="http://schemas.microsoft.com/office/drawing/2014/main" id="{3FC1ED55-4BF1-4294-901A-93F1EF792598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" name="Google Shape;257;p5">
                  <a:extLst>
                    <a:ext uri="{FF2B5EF4-FFF2-40B4-BE49-F238E27FC236}">
                      <a16:creationId xmlns:a16="http://schemas.microsoft.com/office/drawing/2014/main" id="{FB50A8B0-13D7-4FB0-B7E7-389593953CB0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58;p5">
                  <a:extLst>
                    <a:ext uri="{FF2B5EF4-FFF2-40B4-BE49-F238E27FC236}">
                      <a16:creationId xmlns:a16="http://schemas.microsoft.com/office/drawing/2014/main" id="{B25D5880-BA86-472A-8DD6-681F647AD93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5" name="Google Shape;259;p5">
              <a:extLst>
                <a:ext uri="{FF2B5EF4-FFF2-40B4-BE49-F238E27FC236}">
                  <a16:creationId xmlns:a16="http://schemas.microsoft.com/office/drawing/2014/main" id="{FE01AC07-8CF2-4250-B323-B30064BFC41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26" name="Google Shape;260;p5">
                <a:extLst>
                  <a:ext uri="{FF2B5EF4-FFF2-40B4-BE49-F238E27FC236}">
                    <a16:creationId xmlns:a16="http://schemas.microsoft.com/office/drawing/2014/main" id="{D3364654-8165-4E03-8F9B-0031BF7BAF9A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" name="Google Shape;261;p5">
                <a:extLst>
                  <a:ext uri="{FF2B5EF4-FFF2-40B4-BE49-F238E27FC236}">
                    <a16:creationId xmlns:a16="http://schemas.microsoft.com/office/drawing/2014/main" id="{B61467A1-74B7-4911-BCEE-78B0E3D7D3CF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262;p5">
                <a:extLst>
                  <a:ext uri="{FF2B5EF4-FFF2-40B4-BE49-F238E27FC236}">
                    <a16:creationId xmlns:a16="http://schemas.microsoft.com/office/drawing/2014/main" id="{95BA89FE-BC56-42FB-9E7A-94BF779CAA1C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263;p5">
                <a:extLst>
                  <a:ext uri="{FF2B5EF4-FFF2-40B4-BE49-F238E27FC236}">
                    <a16:creationId xmlns:a16="http://schemas.microsoft.com/office/drawing/2014/main" id="{B7B65221-D853-434C-B0AB-DA3A2D99DF30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264;p5">
                <a:extLst>
                  <a:ext uri="{FF2B5EF4-FFF2-40B4-BE49-F238E27FC236}">
                    <a16:creationId xmlns:a16="http://schemas.microsoft.com/office/drawing/2014/main" id="{D177AD50-2F15-40E6-A567-BA2D9C2150E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" name="Google Shape;265;p5">
                <a:extLst>
                  <a:ext uri="{FF2B5EF4-FFF2-40B4-BE49-F238E27FC236}">
                    <a16:creationId xmlns:a16="http://schemas.microsoft.com/office/drawing/2014/main" id="{81AEF2B4-C6ED-484C-B132-0006ACD8DF92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분류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분류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스킬의 사용 대상을 정한다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   1. </a:t>
            </a:r>
            <a:r>
              <a:rPr lang="ko-KR" altLang="en-US" sz="1200" dirty="0">
                <a:latin typeface="+mn-ea"/>
                <a:ea typeface="+mn-ea"/>
              </a:rPr>
              <a:t>아군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아군의 경우 보스를 포함한다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   2. </a:t>
            </a:r>
            <a:r>
              <a:rPr lang="ko-KR" altLang="en-US" sz="1200" dirty="0">
                <a:latin typeface="+mn-ea"/>
                <a:ea typeface="+mn-ea"/>
              </a:rPr>
              <a:t>적군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   2. </a:t>
            </a:r>
            <a:r>
              <a:rPr lang="ko-KR" altLang="en-US" sz="1200" dirty="0">
                <a:latin typeface="+mn-ea"/>
                <a:ea typeface="+mn-ea"/>
              </a:rPr>
              <a:t>전체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5D6893-3CF3-4781-BBE6-B13ED9A07A6D}"/>
              </a:ext>
            </a:extLst>
          </p:cNvPr>
          <p:cNvSpPr/>
          <p:nvPr/>
        </p:nvSpPr>
        <p:spPr>
          <a:xfrm>
            <a:off x="733253" y="2156216"/>
            <a:ext cx="7241425" cy="3962644"/>
          </a:xfrm>
          <a:prstGeom prst="rect">
            <a:avLst/>
          </a:prstGeom>
          <a:solidFill>
            <a:srgbClr val="FFF2CC">
              <a:alpha val="8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507E97A-0110-43CE-AAC5-B94640B23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74" y="3386993"/>
            <a:ext cx="960931" cy="960931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9C8AB65A-A77D-4C56-BBF7-1F0D16A3989B}"/>
              </a:ext>
            </a:extLst>
          </p:cNvPr>
          <p:cNvSpPr/>
          <p:nvPr/>
        </p:nvSpPr>
        <p:spPr>
          <a:xfrm>
            <a:off x="738687" y="2157341"/>
            <a:ext cx="1768018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범위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BD03E01-571D-38D7-89A1-B8436CA860E3}"/>
              </a:ext>
            </a:extLst>
          </p:cNvPr>
          <p:cNvSpPr/>
          <p:nvPr/>
        </p:nvSpPr>
        <p:spPr>
          <a:xfrm>
            <a:off x="5422404" y="3483915"/>
            <a:ext cx="572606" cy="802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75" name="Google Shape;103;p2">
            <a:extLst>
              <a:ext uri="{FF2B5EF4-FFF2-40B4-BE49-F238E27FC236}">
                <a16:creationId xmlns:a16="http://schemas.microsoft.com/office/drawing/2014/main" id="{08E4BCB4-3FE9-16C1-33C8-EF2A5499DEAE}"/>
              </a:ext>
            </a:extLst>
          </p:cNvPr>
          <p:cNvSpPr/>
          <p:nvPr/>
        </p:nvSpPr>
        <p:spPr>
          <a:xfrm>
            <a:off x="2272770" y="336897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03;p2">
            <a:extLst>
              <a:ext uri="{FF2B5EF4-FFF2-40B4-BE49-F238E27FC236}">
                <a16:creationId xmlns:a16="http://schemas.microsoft.com/office/drawing/2014/main" id="{0E3A36C5-B7CE-09BF-BF98-24047709F15A}"/>
              </a:ext>
            </a:extLst>
          </p:cNvPr>
          <p:cNvSpPr/>
          <p:nvPr/>
        </p:nvSpPr>
        <p:spPr>
          <a:xfrm>
            <a:off x="5324030" y="3360971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8B890F-EF5E-3625-0A45-3A16903C13A7}"/>
              </a:ext>
            </a:extLst>
          </p:cNvPr>
          <p:cNvSpPr txBox="1"/>
          <p:nvPr/>
        </p:nvSpPr>
        <p:spPr>
          <a:xfrm>
            <a:off x="5216753" y="4360634"/>
            <a:ext cx="10080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Player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89AAEA-CA50-B692-C102-3614F3EDFC32}"/>
              </a:ext>
            </a:extLst>
          </p:cNvPr>
          <p:cNvSpPr txBox="1"/>
          <p:nvPr/>
        </p:nvSpPr>
        <p:spPr>
          <a:xfrm>
            <a:off x="2188090" y="4363867"/>
            <a:ext cx="10080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Boss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2" name="Google Shape;103;p2">
            <a:extLst>
              <a:ext uri="{FF2B5EF4-FFF2-40B4-BE49-F238E27FC236}">
                <a16:creationId xmlns:a16="http://schemas.microsoft.com/office/drawing/2014/main" id="{A44D0528-AA81-4ACF-0F55-51A97CE99341}"/>
              </a:ext>
            </a:extLst>
          </p:cNvPr>
          <p:cNvSpPr/>
          <p:nvPr/>
        </p:nvSpPr>
        <p:spPr>
          <a:xfrm>
            <a:off x="8815200" y="215621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03;p2">
            <a:extLst>
              <a:ext uri="{FF2B5EF4-FFF2-40B4-BE49-F238E27FC236}">
                <a16:creationId xmlns:a16="http://schemas.microsoft.com/office/drawing/2014/main" id="{A7E94181-C3B5-124D-7D12-2047088351D7}"/>
              </a:ext>
            </a:extLst>
          </p:cNvPr>
          <p:cNvSpPr/>
          <p:nvPr/>
        </p:nvSpPr>
        <p:spPr>
          <a:xfrm>
            <a:off x="8815201" y="244182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03;p2">
            <a:extLst>
              <a:ext uri="{FF2B5EF4-FFF2-40B4-BE49-F238E27FC236}">
                <a16:creationId xmlns:a16="http://schemas.microsoft.com/office/drawing/2014/main" id="{447D36B6-F853-5EE3-1A46-F5EE8BCC8327}"/>
              </a:ext>
            </a:extLst>
          </p:cNvPr>
          <p:cNvSpPr/>
          <p:nvPr/>
        </p:nvSpPr>
        <p:spPr>
          <a:xfrm>
            <a:off x="8815201" y="2726084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447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4298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Google Shape;225;p5">
            <a:extLst>
              <a:ext uri="{FF2B5EF4-FFF2-40B4-BE49-F238E27FC236}">
                <a16:creationId xmlns:a16="http://schemas.microsoft.com/office/drawing/2014/main" id="{F320D281-A77B-41C6-81B5-F75A14D8CFD6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6;p5">
            <a:extLst>
              <a:ext uri="{FF2B5EF4-FFF2-40B4-BE49-F238E27FC236}">
                <a16:creationId xmlns:a16="http://schemas.microsoft.com/office/drawing/2014/main" id="{B020F345-66AF-4484-979A-1527CB00A317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7;p5">
            <a:extLst>
              <a:ext uri="{FF2B5EF4-FFF2-40B4-BE49-F238E27FC236}">
                <a16:creationId xmlns:a16="http://schemas.microsoft.com/office/drawing/2014/main" id="{80FFA276-8FC6-49A5-8B74-6B75228BAF40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28;p5">
            <a:extLst>
              <a:ext uri="{FF2B5EF4-FFF2-40B4-BE49-F238E27FC236}">
                <a16:creationId xmlns:a16="http://schemas.microsoft.com/office/drawing/2014/main" id="{9CCFD042-34ED-40FA-8822-2A6E89D9762B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9;p5">
            <a:extLst>
              <a:ext uri="{FF2B5EF4-FFF2-40B4-BE49-F238E27FC236}">
                <a16:creationId xmlns:a16="http://schemas.microsoft.com/office/drawing/2014/main" id="{BD399D18-81C6-44DA-9B7A-4533226F96BE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30;p5">
            <a:extLst>
              <a:ext uri="{FF2B5EF4-FFF2-40B4-BE49-F238E27FC236}">
                <a16:creationId xmlns:a16="http://schemas.microsoft.com/office/drawing/2014/main" id="{241DEE87-E02D-4FDF-AD57-93CC6E79634B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1;p5">
            <a:extLst>
              <a:ext uri="{FF2B5EF4-FFF2-40B4-BE49-F238E27FC236}">
                <a16:creationId xmlns:a16="http://schemas.microsoft.com/office/drawing/2014/main" id="{9E4BBBC6-56AF-4F1B-A2C5-59888421289D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2;p5">
            <a:extLst>
              <a:ext uri="{FF2B5EF4-FFF2-40B4-BE49-F238E27FC236}">
                <a16:creationId xmlns:a16="http://schemas.microsoft.com/office/drawing/2014/main" id="{7677EA74-60D3-4F8E-9B33-475676F59F38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34;p5">
            <a:extLst>
              <a:ext uri="{FF2B5EF4-FFF2-40B4-BE49-F238E27FC236}">
                <a16:creationId xmlns:a16="http://schemas.microsoft.com/office/drawing/2014/main" id="{AADF6349-AD76-433E-AC47-208A559BD633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35;p5">
            <a:extLst>
              <a:ext uri="{FF2B5EF4-FFF2-40B4-BE49-F238E27FC236}">
                <a16:creationId xmlns:a16="http://schemas.microsoft.com/office/drawing/2014/main" id="{3CA41CC5-EBEF-47B1-A6C6-4873FF544C77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36;p5">
            <a:extLst>
              <a:ext uri="{FF2B5EF4-FFF2-40B4-BE49-F238E27FC236}">
                <a16:creationId xmlns:a16="http://schemas.microsoft.com/office/drawing/2014/main" id="{894D4D50-8946-483D-8CB9-0D0622C34B4F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37;p5">
            <a:extLst>
              <a:ext uri="{FF2B5EF4-FFF2-40B4-BE49-F238E27FC236}">
                <a16:creationId xmlns:a16="http://schemas.microsoft.com/office/drawing/2014/main" id="{2263DB12-9A0F-49B3-886A-8A8255019F72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38;p5">
            <a:extLst>
              <a:ext uri="{FF2B5EF4-FFF2-40B4-BE49-F238E27FC236}">
                <a16:creationId xmlns:a16="http://schemas.microsoft.com/office/drawing/2014/main" id="{434F1963-755D-499E-B116-81E8AB8710E3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239;p5">
            <a:extLst>
              <a:ext uri="{FF2B5EF4-FFF2-40B4-BE49-F238E27FC236}">
                <a16:creationId xmlns:a16="http://schemas.microsoft.com/office/drawing/2014/main" id="{8CB9C9DF-F1BB-46CE-8BA0-A6E46CADBFBA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40;p5">
            <a:extLst>
              <a:ext uri="{FF2B5EF4-FFF2-40B4-BE49-F238E27FC236}">
                <a16:creationId xmlns:a16="http://schemas.microsoft.com/office/drawing/2014/main" id="{48EE8708-C5F2-4957-A6BC-D88D9B2CD710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41;p5">
            <a:extLst>
              <a:ext uri="{FF2B5EF4-FFF2-40B4-BE49-F238E27FC236}">
                <a16:creationId xmlns:a16="http://schemas.microsoft.com/office/drawing/2014/main" id="{3DEFC19D-6E89-495D-911B-49A60AE73E88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44;p5">
            <a:extLst>
              <a:ext uri="{FF2B5EF4-FFF2-40B4-BE49-F238E27FC236}">
                <a16:creationId xmlns:a16="http://schemas.microsoft.com/office/drawing/2014/main" id="{FE6A010C-5651-4728-B483-151AA37C8DEA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45;p5">
            <a:extLst>
              <a:ext uri="{FF2B5EF4-FFF2-40B4-BE49-F238E27FC236}">
                <a16:creationId xmlns:a16="http://schemas.microsoft.com/office/drawing/2014/main" id="{E48847D6-72AC-46F7-9D28-C469137B2B31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46;p5">
            <a:extLst>
              <a:ext uri="{FF2B5EF4-FFF2-40B4-BE49-F238E27FC236}">
                <a16:creationId xmlns:a16="http://schemas.microsoft.com/office/drawing/2014/main" id="{7044FDA2-AF32-44E4-A6F0-C96162AD91AA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47;p5">
            <a:extLst>
              <a:ext uri="{FF2B5EF4-FFF2-40B4-BE49-F238E27FC236}">
                <a16:creationId xmlns:a16="http://schemas.microsoft.com/office/drawing/2014/main" id="{40898654-D402-4314-9112-8248DB04C673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48;p5">
            <a:extLst>
              <a:ext uri="{FF2B5EF4-FFF2-40B4-BE49-F238E27FC236}">
                <a16:creationId xmlns:a16="http://schemas.microsoft.com/office/drawing/2014/main" id="{525D31B5-8B5F-4342-BB40-1B9580021C76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249;p5">
            <a:extLst>
              <a:ext uri="{FF2B5EF4-FFF2-40B4-BE49-F238E27FC236}">
                <a16:creationId xmlns:a16="http://schemas.microsoft.com/office/drawing/2014/main" id="{AE2DDEBE-4068-4FAC-820D-50959C9B540C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50;p5">
            <a:extLst>
              <a:ext uri="{FF2B5EF4-FFF2-40B4-BE49-F238E27FC236}">
                <a16:creationId xmlns:a16="http://schemas.microsoft.com/office/drawing/2014/main" id="{871CED8E-5B15-46C2-A43C-D6E970647BA3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51;p5">
            <a:extLst>
              <a:ext uri="{FF2B5EF4-FFF2-40B4-BE49-F238E27FC236}">
                <a16:creationId xmlns:a16="http://schemas.microsoft.com/office/drawing/2014/main" id="{A9CF7B07-7625-4306-9082-6BA2E57E9EDF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53;p5">
            <a:extLst>
              <a:ext uri="{FF2B5EF4-FFF2-40B4-BE49-F238E27FC236}">
                <a16:creationId xmlns:a16="http://schemas.microsoft.com/office/drawing/2014/main" id="{7AD28B2D-EAEE-4C3F-A9D4-E0BE38E91856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54;p5">
            <a:extLst>
              <a:ext uri="{FF2B5EF4-FFF2-40B4-BE49-F238E27FC236}">
                <a16:creationId xmlns:a16="http://schemas.microsoft.com/office/drawing/2014/main" id="{273D3ACC-2CC2-4DDE-8CEF-B670B54F2397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55;p5">
            <a:extLst>
              <a:ext uri="{FF2B5EF4-FFF2-40B4-BE49-F238E27FC236}">
                <a16:creationId xmlns:a16="http://schemas.microsoft.com/office/drawing/2014/main" id="{9DDC61F6-9313-4B70-A513-25B82452EE85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56;p5">
            <a:extLst>
              <a:ext uri="{FF2B5EF4-FFF2-40B4-BE49-F238E27FC236}">
                <a16:creationId xmlns:a16="http://schemas.microsoft.com/office/drawing/2014/main" id="{3FC1ED55-4BF1-4294-901A-93F1EF792598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57;p5">
            <a:extLst>
              <a:ext uri="{FF2B5EF4-FFF2-40B4-BE49-F238E27FC236}">
                <a16:creationId xmlns:a16="http://schemas.microsoft.com/office/drawing/2014/main" id="{FB50A8B0-13D7-4FB0-B7E7-389593953CB0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58;p5">
            <a:extLst>
              <a:ext uri="{FF2B5EF4-FFF2-40B4-BE49-F238E27FC236}">
                <a16:creationId xmlns:a16="http://schemas.microsoft.com/office/drawing/2014/main" id="{B25D5880-BA86-472A-8DD6-681F647AD93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0;p5">
            <a:extLst>
              <a:ext uri="{FF2B5EF4-FFF2-40B4-BE49-F238E27FC236}">
                <a16:creationId xmlns:a16="http://schemas.microsoft.com/office/drawing/2014/main" id="{D3364654-8165-4E03-8F9B-0031BF7BAF9A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61;p5">
            <a:extLst>
              <a:ext uri="{FF2B5EF4-FFF2-40B4-BE49-F238E27FC236}">
                <a16:creationId xmlns:a16="http://schemas.microsoft.com/office/drawing/2014/main" id="{B61467A1-74B7-4911-BCEE-78B0E3D7D3CF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5">
            <a:extLst>
              <a:ext uri="{FF2B5EF4-FFF2-40B4-BE49-F238E27FC236}">
                <a16:creationId xmlns:a16="http://schemas.microsoft.com/office/drawing/2014/main" id="{95BA89FE-BC56-42FB-9E7A-94BF779CAA1C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63;p5">
            <a:extLst>
              <a:ext uri="{FF2B5EF4-FFF2-40B4-BE49-F238E27FC236}">
                <a16:creationId xmlns:a16="http://schemas.microsoft.com/office/drawing/2014/main" id="{B7B65221-D853-434C-B0AB-DA3A2D99DF30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64;p5">
            <a:extLst>
              <a:ext uri="{FF2B5EF4-FFF2-40B4-BE49-F238E27FC236}">
                <a16:creationId xmlns:a16="http://schemas.microsoft.com/office/drawing/2014/main" id="{D177AD50-2F15-40E6-A567-BA2D9C2150EC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65;p5">
            <a:extLst>
              <a:ext uri="{FF2B5EF4-FFF2-40B4-BE49-F238E27FC236}">
                <a16:creationId xmlns:a16="http://schemas.microsoft.com/office/drawing/2014/main" id="{81AEF2B4-C6ED-484C-B132-0006ACD8DF92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거리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거리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보스를 중심으로 스킬의 대상이 되는 거리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- 0</a:t>
            </a:r>
            <a:r>
              <a:rPr lang="ko-KR" altLang="en-US" sz="1200" dirty="0">
                <a:latin typeface="+mn-ea"/>
                <a:ea typeface="+mn-ea"/>
              </a:rPr>
              <a:t>이면 보스 본체에게만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1</a:t>
            </a:r>
            <a:r>
              <a:rPr lang="ko-KR" altLang="en-US" sz="1200" dirty="0">
                <a:latin typeface="+mn-ea"/>
                <a:ea typeface="+mn-ea"/>
              </a:rPr>
              <a:t>부터 보스가 서있는 타일을 카운트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(</a:t>
            </a:r>
            <a:r>
              <a:rPr lang="ko-KR" altLang="en-US" sz="1200" dirty="0">
                <a:latin typeface="+mn-ea"/>
                <a:ea typeface="+mn-ea"/>
              </a:rPr>
              <a:t>스킬이 사용 가능한 거리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0B09B807-F7C9-64E8-7AF4-50A641F66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A3947605-2FC5-E38B-A3F3-20ABA69E4D53}"/>
              </a:ext>
            </a:extLst>
          </p:cNvPr>
          <p:cNvSpPr/>
          <p:nvPr/>
        </p:nvSpPr>
        <p:spPr>
          <a:xfrm>
            <a:off x="3297764" y="4684388"/>
            <a:ext cx="168575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 2</a:t>
            </a:r>
            <a:r>
              <a:rPr lang="ko-KR" altLang="en-US" sz="1200" dirty="0">
                <a:latin typeface="+mn-ea"/>
              </a:rPr>
              <a:t>칸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12767C6-BA58-9B3E-26FD-BF50C84D4C19}"/>
              </a:ext>
            </a:extLst>
          </p:cNvPr>
          <p:cNvSpPr/>
          <p:nvPr/>
        </p:nvSpPr>
        <p:spPr>
          <a:xfrm>
            <a:off x="4353545" y="3535953"/>
            <a:ext cx="572606" cy="802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903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08274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oogle Shape;222;p5">
            <a:extLst>
              <a:ext uri="{FF2B5EF4-FFF2-40B4-BE49-F238E27FC236}">
                <a16:creationId xmlns:a16="http://schemas.microsoft.com/office/drawing/2014/main" id="{9CEDF388-2DEF-4A75-87BE-3F7140C1E087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23" name="Google Shape;223;p5">
              <a:extLst>
                <a:ext uri="{FF2B5EF4-FFF2-40B4-BE49-F238E27FC236}">
                  <a16:creationId xmlns:a16="http://schemas.microsoft.com/office/drawing/2014/main" id="{5E58B85F-8AD0-47FB-9A63-93B6919F685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54" name="Google Shape;224;p5">
                <a:extLst>
                  <a:ext uri="{FF2B5EF4-FFF2-40B4-BE49-F238E27FC236}">
                    <a16:creationId xmlns:a16="http://schemas.microsoft.com/office/drawing/2014/main" id="{F4805BA7-B63D-49A3-82BE-E791E3CF4E40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65" name="Google Shape;225;p5">
                  <a:extLst>
                    <a:ext uri="{FF2B5EF4-FFF2-40B4-BE49-F238E27FC236}">
                      <a16:creationId xmlns:a16="http://schemas.microsoft.com/office/drawing/2014/main" id="{F320D281-A77B-41C6-81B5-F75A14D8CFD6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" name="Google Shape;226;p5">
                  <a:extLst>
                    <a:ext uri="{FF2B5EF4-FFF2-40B4-BE49-F238E27FC236}">
                      <a16:creationId xmlns:a16="http://schemas.microsoft.com/office/drawing/2014/main" id="{B020F345-66AF-4484-979A-1527CB00A3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" name="Google Shape;227;p5">
                  <a:extLst>
                    <a:ext uri="{FF2B5EF4-FFF2-40B4-BE49-F238E27FC236}">
                      <a16:creationId xmlns:a16="http://schemas.microsoft.com/office/drawing/2014/main" id="{80FFA276-8FC6-49A5-8B74-6B75228BAF40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28;p5">
                  <a:extLst>
                    <a:ext uri="{FF2B5EF4-FFF2-40B4-BE49-F238E27FC236}">
                      <a16:creationId xmlns:a16="http://schemas.microsoft.com/office/drawing/2014/main" id="{9CCFD042-34ED-40FA-8822-2A6E89D9762B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9" name="Google Shape;229;p5">
                  <a:extLst>
                    <a:ext uri="{FF2B5EF4-FFF2-40B4-BE49-F238E27FC236}">
                      <a16:creationId xmlns:a16="http://schemas.microsoft.com/office/drawing/2014/main" id="{BD399D18-81C6-44DA-9B7A-4533226F96BE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0;p5">
                  <a:extLst>
                    <a:ext uri="{FF2B5EF4-FFF2-40B4-BE49-F238E27FC236}">
                      <a16:creationId xmlns:a16="http://schemas.microsoft.com/office/drawing/2014/main" id="{241DEE87-E02D-4FDF-AD57-93CC6E79634B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" name="Google Shape;231;p5">
                  <a:extLst>
                    <a:ext uri="{FF2B5EF4-FFF2-40B4-BE49-F238E27FC236}">
                      <a16:creationId xmlns:a16="http://schemas.microsoft.com/office/drawing/2014/main" id="{9E4BBBC6-56AF-4F1B-A2C5-59888421289D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2" name="Google Shape;232;p5">
                  <a:extLst>
                    <a:ext uri="{FF2B5EF4-FFF2-40B4-BE49-F238E27FC236}">
                      <a16:creationId xmlns:a16="http://schemas.microsoft.com/office/drawing/2014/main" id="{7677EA74-60D3-4F8E-9B33-475676F59F3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5" name="Google Shape;233;p5">
                <a:extLst>
                  <a:ext uri="{FF2B5EF4-FFF2-40B4-BE49-F238E27FC236}">
                    <a16:creationId xmlns:a16="http://schemas.microsoft.com/office/drawing/2014/main" id="{491DA50D-141C-4D42-837C-6100A26E69D9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57" name="Google Shape;234;p5">
                  <a:extLst>
                    <a:ext uri="{FF2B5EF4-FFF2-40B4-BE49-F238E27FC236}">
                      <a16:creationId xmlns:a16="http://schemas.microsoft.com/office/drawing/2014/main" id="{AADF6349-AD76-433E-AC47-208A559BD63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5;p5">
                  <a:extLst>
                    <a:ext uri="{FF2B5EF4-FFF2-40B4-BE49-F238E27FC236}">
                      <a16:creationId xmlns:a16="http://schemas.microsoft.com/office/drawing/2014/main" id="{3CA41CC5-EBEF-47B1-A6C6-4873FF544C77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6;p5">
                  <a:extLst>
                    <a:ext uri="{FF2B5EF4-FFF2-40B4-BE49-F238E27FC236}">
                      <a16:creationId xmlns:a16="http://schemas.microsoft.com/office/drawing/2014/main" id="{894D4D50-8946-483D-8CB9-0D0622C34B4F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7;p5">
                  <a:extLst>
                    <a:ext uri="{FF2B5EF4-FFF2-40B4-BE49-F238E27FC236}">
                      <a16:creationId xmlns:a16="http://schemas.microsoft.com/office/drawing/2014/main" id="{2263DB12-9A0F-49B3-886A-8A8255019F72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" name="Google Shape;238;p5">
                  <a:extLst>
                    <a:ext uri="{FF2B5EF4-FFF2-40B4-BE49-F238E27FC236}">
                      <a16:creationId xmlns:a16="http://schemas.microsoft.com/office/drawing/2014/main" id="{434F1963-755D-499E-B116-81E8AB8710E3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239;p5">
                  <a:extLst>
                    <a:ext uri="{FF2B5EF4-FFF2-40B4-BE49-F238E27FC236}">
                      <a16:creationId xmlns:a16="http://schemas.microsoft.com/office/drawing/2014/main" id="{8CB9C9DF-F1BB-46CE-8BA0-A6E46CADBF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" name="Google Shape;240;p5">
                  <a:extLst>
                    <a:ext uri="{FF2B5EF4-FFF2-40B4-BE49-F238E27FC236}">
                      <a16:creationId xmlns:a16="http://schemas.microsoft.com/office/drawing/2014/main" id="{48EE8708-C5F2-4957-A6BC-D88D9B2CD71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" name="Google Shape;241;p5">
                  <a:extLst>
                    <a:ext uri="{FF2B5EF4-FFF2-40B4-BE49-F238E27FC236}">
                      <a16:creationId xmlns:a16="http://schemas.microsoft.com/office/drawing/2014/main" id="{3DEFC19D-6E89-495D-911B-49A60AE73E88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4" name="Google Shape;242;p5">
              <a:extLst>
                <a:ext uri="{FF2B5EF4-FFF2-40B4-BE49-F238E27FC236}">
                  <a16:creationId xmlns:a16="http://schemas.microsoft.com/office/drawing/2014/main" id="{CACE9EF6-933E-4C3D-88C2-0F510731C8DF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33" name="Google Shape;243;p5">
                <a:extLst>
                  <a:ext uri="{FF2B5EF4-FFF2-40B4-BE49-F238E27FC236}">
                    <a16:creationId xmlns:a16="http://schemas.microsoft.com/office/drawing/2014/main" id="{3D1A2AEE-DD56-453A-87E5-54C9F78DDCB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46" name="Google Shape;244;p5">
                  <a:extLst>
                    <a:ext uri="{FF2B5EF4-FFF2-40B4-BE49-F238E27FC236}">
                      <a16:creationId xmlns:a16="http://schemas.microsoft.com/office/drawing/2014/main" id="{FE6A010C-5651-4728-B483-151AA37C8DE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45;p5">
                  <a:extLst>
                    <a:ext uri="{FF2B5EF4-FFF2-40B4-BE49-F238E27FC236}">
                      <a16:creationId xmlns:a16="http://schemas.microsoft.com/office/drawing/2014/main" id="{E48847D6-72AC-46F7-9D28-C469137B2B31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6;p5">
                  <a:extLst>
                    <a:ext uri="{FF2B5EF4-FFF2-40B4-BE49-F238E27FC236}">
                      <a16:creationId xmlns:a16="http://schemas.microsoft.com/office/drawing/2014/main" id="{7044FDA2-AF32-44E4-A6F0-C96162AD91AA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47;p5">
                  <a:extLst>
                    <a:ext uri="{FF2B5EF4-FFF2-40B4-BE49-F238E27FC236}">
                      <a16:creationId xmlns:a16="http://schemas.microsoft.com/office/drawing/2014/main" id="{40898654-D402-4314-9112-8248DB04C67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8;p5">
                  <a:extLst>
                    <a:ext uri="{FF2B5EF4-FFF2-40B4-BE49-F238E27FC236}">
                      <a16:creationId xmlns:a16="http://schemas.microsoft.com/office/drawing/2014/main" id="{525D31B5-8B5F-4342-BB40-1B9580021C76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49;p5">
                  <a:extLst>
                    <a:ext uri="{FF2B5EF4-FFF2-40B4-BE49-F238E27FC236}">
                      <a16:creationId xmlns:a16="http://schemas.microsoft.com/office/drawing/2014/main" id="{AE2DDEBE-4068-4FAC-820D-50959C9B540C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50;p5">
                  <a:extLst>
                    <a:ext uri="{FF2B5EF4-FFF2-40B4-BE49-F238E27FC236}">
                      <a16:creationId xmlns:a16="http://schemas.microsoft.com/office/drawing/2014/main" id="{871CED8E-5B15-46C2-A43C-D6E970647BA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51;p5">
                  <a:extLst>
                    <a:ext uri="{FF2B5EF4-FFF2-40B4-BE49-F238E27FC236}">
                      <a16:creationId xmlns:a16="http://schemas.microsoft.com/office/drawing/2014/main" id="{A9CF7B07-7625-4306-9082-6BA2E57E9EDF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5" name="Google Shape;252;p5">
                <a:extLst>
                  <a:ext uri="{FF2B5EF4-FFF2-40B4-BE49-F238E27FC236}">
                    <a16:creationId xmlns:a16="http://schemas.microsoft.com/office/drawing/2014/main" id="{F169E6B8-41EB-4CC2-BFE7-CBB87CF2500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40" name="Google Shape;253;p5">
                  <a:extLst>
                    <a:ext uri="{FF2B5EF4-FFF2-40B4-BE49-F238E27FC236}">
                      <a16:creationId xmlns:a16="http://schemas.microsoft.com/office/drawing/2014/main" id="{7AD28B2D-EAEE-4C3F-A9D4-E0BE38E91856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4;p5">
                  <a:extLst>
                    <a:ext uri="{FF2B5EF4-FFF2-40B4-BE49-F238E27FC236}">
                      <a16:creationId xmlns:a16="http://schemas.microsoft.com/office/drawing/2014/main" id="{273D3ACC-2CC2-4DDE-8CEF-B670B54F2397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" name="Google Shape;255;p5">
                  <a:extLst>
                    <a:ext uri="{FF2B5EF4-FFF2-40B4-BE49-F238E27FC236}">
                      <a16:creationId xmlns:a16="http://schemas.microsoft.com/office/drawing/2014/main" id="{9DDC61F6-9313-4B70-A513-25B82452EE85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56;p5">
                  <a:extLst>
                    <a:ext uri="{FF2B5EF4-FFF2-40B4-BE49-F238E27FC236}">
                      <a16:creationId xmlns:a16="http://schemas.microsoft.com/office/drawing/2014/main" id="{3FC1ED55-4BF1-4294-901A-93F1EF792598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" name="Google Shape;257;p5">
                  <a:extLst>
                    <a:ext uri="{FF2B5EF4-FFF2-40B4-BE49-F238E27FC236}">
                      <a16:creationId xmlns:a16="http://schemas.microsoft.com/office/drawing/2014/main" id="{FB50A8B0-13D7-4FB0-B7E7-389593953CB0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58;p5">
                  <a:extLst>
                    <a:ext uri="{FF2B5EF4-FFF2-40B4-BE49-F238E27FC236}">
                      <a16:creationId xmlns:a16="http://schemas.microsoft.com/office/drawing/2014/main" id="{B25D5880-BA86-472A-8DD6-681F647AD93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5" name="Google Shape;259;p5">
              <a:extLst>
                <a:ext uri="{FF2B5EF4-FFF2-40B4-BE49-F238E27FC236}">
                  <a16:creationId xmlns:a16="http://schemas.microsoft.com/office/drawing/2014/main" id="{FE01AC07-8CF2-4250-B323-B30064BFC41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26" name="Google Shape;260;p5">
                <a:extLst>
                  <a:ext uri="{FF2B5EF4-FFF2-40B4-BE49-F238E27FC236}">
                    <a16:creationId xmlns:a16="http://schemas.microsoft.com/office/drawing/2014/main" id="{D3364654-8165-4E03-8F9B-0031BF7BAF9A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" name="Google Shape;261;p5">
                <a:extLst>
                  <a:ext uri="{FF2B5EF4-FFF2-40B4-BE49-F238E27FC236}">
                    <a16:creationId xmlns:a16="http://schemas.microsoft.com/office/drawing/2014/main" id="{B61467A1-74B7-4911-BCEE-78B0E3D7D3CF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262;p5">
                <a:extLst>
                  <a:ext uri="{FF2B5EF4-FFF2-40B4-BE49-F238E27FC236}">
                    <a16:creationId xmlns:a16="http://schemas.microsoft.com/office/drawing/2014/main" id="{95BA89FE-BC56-42FB-9E7A-94BF779CAA1C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263;p5">
                <a:extLst>
                  <a:ext uri="{FF2B5EF4-FFF2-40B4-BE49-F238E27FC236}">
                    <a16:creationId xmlns:a16="http://schemas.microsoft.com/office/drawing/2014/main" id="{B7B65221-D853-434C-B0AB-DA3A2D99DF30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264;p5">
                <a:extLst>
                  <a:ext uri="{FF2B5EF4-FFF2-40B4-BE49-F238E27FC236}">
                    <a16:creationId xmlns:a16="http://schemas.microsoft.com/office/drawing/2014/main" id="{D177AD50-2F15-40E6-A567-BA2D9C2150E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" name="Google Shape;265;p5">
                <a:extLst>
                  <a:ext uri="{FF2B5EF4-FFF2-40B4-BE49-F238E27FC236}">
                    <a16:creationId xmlns:a16="http://schemas.microsoft.com/office/drawing/2014/main" id="{81AEF2B4-C6ED-484C-B132-0006ACD8DF92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범위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범위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스킬의 범위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- 0</a:t>
            </a:r>
            <a:r>
              <a:rPr lang="ko-KR" altLang="en-US" sz="1200" dirty="0">
                <a:latin typeface="+mn-ea"/>
                <a:ea typeface="+mn-ea"/>
              </a:rPr>
              <a:t>이면 보스 본체에게만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1</a:t>
            </a:r>
            <a:r>
              <a:rPr lang="ko-KR" altLang="en-US" sz="1200" dirty="0">
                <a:latin typeface="+mn-ea"/>
                <a:ea typeface="+mn-ea"/>
              </a:rPr>
              <a:t>부터 보스가 서있는 타일을 카운트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(</a:t>
            </a:r>
            <a:r>
              <a:rPr lang="ko-KR" altLang="en-US" sz="1200" dirty="0">
                <a:latin typeface="+mn-ea"/>
                <a:ea typeface="+mn-ea"/>
              </a:rPr>
              <a:t>스킬이 들어가는 범위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5D6893-3CF3-4781-BBE6-B13ED9A07A6D}"/>
              </a:ext>
            </a:extLst>
          </p:cNvPr>
          <p:cNvSpPr/>
          <p:nvPr/>
        </p:nvSpPr>
        <p:spPr>
          <a:xfrm>
            <a:off x="3715684" y="3082615"/>
            <a:ext cx="4258994" cy="705542"/>
          </a:xfrm>
          <a:prstGeom prst="rect">
            <a:avLst/>
          </a:prstGeom>
          <a:solidFill>
            <a:srgbClr val="FFF2CC">
              <a:alpha val="8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C9D673-078E-4A77-BF60-9E12A95F82EA}"/>
              </a:ext>
            </a:extLst>
          </p:cNvPr>
          <p:cNvCxnSpPr>
            <a:cxnSpLocks/>
          </p:cNvCxnSpPr>
          <p:nvPr/>
        </p:nvCxnSpPr>
        <p:spPr>
          <a:xfrm>
            <a:off x="4425271" y="3403390"/>
            <a:ext cx="3549407" cy="1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507E97A-0110-43CE-AAC5-B94640B23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116" name="원호 115">
            <a:extLst>
              <a:ext uri="{FF2B5EF4-FFF2-40B4-BE49-F238E27FC236}">
                <a16:creationId xmlns:a16="http://schemas.microsoft.com/office/drawing/2014/main" id="{9830E632-1960-4133-8978-8EEA798FF4AE}"/>
              </a:ext>
            </a:extLst>
          </p:cNvPr>
          <p:cNvSpPr/>
          <p:nvPr/>
        </p:nvSpPr>
        <p:spPr>
          <a:xfrm rot="19351707">
            <a:off x="2306712" y="3188666"/>
            <a:ext cx="6383155" cy="4534207"/>
          </a:xfrm>
          <a:prstGeom prst="arc">
            <a:avLst>
              <a:gd name="adj1" fmla="val 16919011"/>
              <a:gd name="adj2" fmla="val 214669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69921A9-DF83-8A17-A741-4963855BE54B}"/>
              </a:ext>
            </a:extLst>
          </p:cNvPr>
          <p:cNvSpPr/>
          <p:nvPr/>
        </p:nvSpPr>
        <p:spPr>
          <a:xfrm>
            <a:off x="3715684" y="3856815"/>
            <a:ext cx="4258994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 5</a:t>
            </a:r>
            <a:r>
              <a:rPr lang="ko-KR" altLang="en-US" sz="1200" dirty="0">
                <a:latin typeface="+mn-ea"/>
              </a:rPr>
              <a:t>칸</a:t>
            </a:r>
          </a:p>
        </p:txBody>
      </p:sp>
    </p:spTree>
    <p:extLst>
      <p:ext uri="{BB962C8B-B14F-4D97-AF65-F5344CB8AC3E}">
        <p14:creationId xmlns:p14="http://schemas.microsoft.com/office/powerpoint/2010/main" val="27972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방향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방향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 바라보는 방향을 </a:t>
            </a:r>
            <a:r>
              <a:rPr lang="en-US" altLang="ko-KR" sz="1200" baseline="0" dirty="0">
                <a:latin typeface="+mn-ea"/>
                <a:ea typeface="+mn-ea"/>
              </a:rPr>
              <a:t>1</a:t>
            </a:r>
            <a:r>
              <a:rPr lang="ko-KR" altLang="en-US" sz="1200" baseline="0" dirty="0">
                <a:latin typeface="+mn-ea"/>
                <a:ea typeface="+mn-ea"/>
              </a:rPr>
              <a:t>로 하고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baseline="0" dirty="0">
                <a:latin typeface="+mn-ea"/>
                <a:ea typeface="+mn-ea"/>
              </a:rPr>
              <a:t> 여기서  시계방향으로 돌아가며 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ko-KR" altLang="en-US" sz="1200" baseline="0" dirty="0">
                <a:latin typeface="+mn-ea"/>
                <a:ea typeface="+mn-ea"/>
              </a:rPr>
              <a:t>각 면을 </a:t>
            </a:r>
            <a:r>
              <a:rPr lang="en-US" altLang="ko-KR" sz="1200" baseline="0" dirty="0">
                <a:latin typeface="+mn-ea"/>
                <a:ea typeface="+mn-ea"/>
              </a:rPr>
              <a:t>2~6</a:t>
            </a:r>
            <a:r>
              <a:rPr lang="ko-KR" altLang="en-US" sz="1200" baseline="0" dirty="0">
                <a:latin typeface="+mn-ea"/>
                <a:ea typeface="+mn-ea"/>
              </a:rPr>
              <a:t>으로 지정한다</a:t>
            </a:r>
            <a:r>
              <a:rPr lang="en-US" altLang="ko-KR" sz="1200" baseline="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A7096B-5B3E-483F-91EC-5D575D5C5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69221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Google Shape;222;p5">
            <a:extLst>
              <a:ext uri="{FF2B5EF4-FFF2-40B4-BE49-F238E27FC236}">
                <a16:creationId xmlns:a16="http://schemas.microsoft.com/office/drawing/2014/main" id="{7A92F21C-523C-432D-BB9F-42F01F6EA29D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16" name="Google Shape;223;p5">
              <a:extLst>
                <a:ext uri="{FF2B5EF4-FFF2-40B4-BE49-F238E27FC236}">
                  <a16:creationId xmlns:a16="http://schemas.microsoft.com/office/drawing/2014/main" id="{83C23900-31C6-486D-945E-EAF42F227A4E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42" name="Google Shape;224;p5">
                <a:extLst>
                  <a:ext uri="{FF2B5EF4-FFF2-40B4-BE49-F238E27FC236}">
                    <a16:creationId xmlns:a16="http://schemas.microsoft.com/office/drawing/2014/main" id="{E031D853-20CE-4ABF-A099-F24627C35B0E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52" name="Google Shape;225;p5">
                  <a:extLst>
                    <a:ext uri="{FF2B5EF4-FFF2-40B4-BE49-F238E27FC236}">
                      <a16:creationId xmlns:a16="http://schemas.microsoft.com/office/drawing/2014/main" id="{27C33E75-1D5C-448A-9C2B-BA5CEAEAB19C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26;p5">
                  <a:extLst>
                    <a:ext uri="{FF2B5EF4-FFF2-40B4-BE49-F238E27FC236}">
                      <a16:creationId xmlns:a16="http://schemas.microsoft.com/office/drawing/2014/main" id="{A4C3DE33-559F-44A8-B8E6-BBCBE9C6DA2B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7;p5">
                  <a:extLst>
                    <a:ext uri="{FF2B5EF4-FFF2-40B4-BE49-F238E27FC236}">
                      <a16:creationId xmlns:a16="http://schemas.microsoft.com/office/drawing/2014/main" id="{57786E25-3C27-4FC1-A4ED-DBD9D8F91EE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228;p5">
                  <a:extLst>
                    <a:ext uri="{FF2B5EF4-FFF2-40B4-BE49-F238E27FC236}">
                      <a16:creationId xmlns:a16="http://schemas.microsoft.com/office/drawing/2014/main" id="{C9184864-21E9-4649-ADD2-CA93292EACDF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29;p5">
                  <a:extLst>
                    <a:ext uri="{FF2B5EF4-FFF2-40B4-BE49-F238E27FC236}">
                      <a16:creationId xmlns:a16="http://schemas.microsoft.com/office/drawing/2014/main" id="{F601A3A2-F6DA-4FF1-B6B8-2068A0D043A3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0;p5">
                  <a:extLst>
                    <a:ext uri="{FF2B5EF4-FFF2-40B4-BE49-F238E27FC236}">
                      <a16:creationId xmlns:a16="http://schemas.microsoft.com/office/drawing/2014/main" id="{E83A1B71-D1E9-4CF2-BD17-53F72F2B33D9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5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9" name="Google Shape;231;p5">
                  <a:extLst>
                    <a:ext uri="{FF2B5EF4-FFF2-40B4-BE49-F238E27FC236}">
                      <a16:creationId xmlns:a16="http://schemas.microsoft.com/office/drawing/2014/main" id="{D6EBA733-B2EE-4EA8-8CA5-C3D4ADC793A6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2;p5">
                  <a:extLst>
                    <a:ext uri="{FF2B5EF4-FFF2-40B4-BE49-F238E27FC236}">
                      <a16:creationId xmlns:a16="http://schemas.microsoft.com/office/drawing/2014/main" id="{BB8F30BD-8A33-44EB-9F1C-A72BAA34C7CF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3" name="Google Shape;233;p5">
                <a:extLst>
                  <a:ext uri="{FF2B5EF4-FFF2-40B4-BE49-F238E27FC236}">
                    <a16:creationId xmlns:a16="http://schemas.microsoft.com/office/drawing/2014/main" id="{E19B41C7-C611-49E4-830F-DECF89012E75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4" name="Google Shape;234;p5">
                  <a:extLst>
                    <a:ext uri="{FF2B5EF4-FFF2-40B4-BE49-F238E27FC236}">
                      <a16:creationId xmlns:a16="http://schemas.microsoft.com/office/drawing/2014/main" id="{70D57E27-14E1-46A7-B2C0-6738832AF18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5;p5">
                  <a:extLst>
                    <a:ext uri="{FF2B5EF4-FFF2-40B4-BE49-F238E27FC236}">
                      <a16:creationId xmlns:a16="http://schemas.microsoft.com/office/drawing/2014/main" id="{68AB81C2-E095-4C8B-9E68-D1B32FC2D9BB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36;p5">
                  <a:extLst>
                    <a:ext uri="{FF2B5EF4-FFF2-40B4-BE49-F238E27FC236}">
                      <a16:creationId xmlns:a16="http://schemas.microsoft.com/office/drawing/2014/main" id="{883948D6-AC34-4884-BF96-920E649928E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37;p5">
                  <a:extLst>
                    <a:ext uri="{FF2B5EF4-FFF2-40B4-BE49-F238E27FC236}">
                      <a16:creationId xmlns:a16="http://schemas.microsoft.com/office/drawing/2014/main" id="{F5666A69-18EC-4BB8-A6E3-4B4D6EBE09DD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38;p5">
                  <a:extLst>
                    <a:ext uri="{FF2B5EF4-FFF2-40B4-BE49-F238E27FC236}">
                      <a16:creationId xmlns:a16="http://schemas.microsoft.com/office/drawing/2014/main" id="{11EA91B9-564C-48DF-9AE2-6242C69759CF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" name="Google Shape;239;p5">
                  <a:extLst>
                    <a:ext uri="{FF2B5EF4-FFF2-40B4-BE49-F238E27FC236}">
                      <a16:creationId xmlns:a16="http://schemas.microsoft.com/office/drawing/2014/main" id="{27B3B0AB-4A19-4489-A081-0243EF32529B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6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0;p5">
                  <a:extLst>
                    <a:ext uri="{FF2B5EF4-FFF2-40B4-BE49-F238E27FC236}">
                      <a16:creationId xmlns:a16="http://schemas.microsoft.com/office/drawing/2014/main" id="{52573CCC-FCF5-4874-9BC8-49F5BC9E51F2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41;p5">
                  <a:extLst>
                    <a:ext uri="{FF2B5EF4-FFF2-40B4-BE49-F238E27FC236}">
                      <a16:creationId xmlns:a16="http://schemas.microsoft.com/office/drawing/2014/main" id="{25139461-7CEB-4CC9-A92D-AEE1245D1FD0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7" name="Google Shape;242;p5">
              <a:extLst>
                <a:ext uri="{FF2B5EF4-FFF2-40B4-BE49-F238E27FC236}">
                  <a16:creationId xmlns:a16="http://schemas.microsoft.com/office/drawing/2014/main" id="{B05133D8-672E-4A2C-97C2-57D6DBA9D486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5" name="Google Shape;243;p5">
                <a:extLst>
                  <a:ext uri="{FF2B5EF4-FFF2-40B4-BE49-F238E27FC236}">
                    <a16:creationId xmlns:a16="http://schemas.microsoft.com/office/drawing/2014/main" id="{90E5E06F-E3A7-4CEA-A339-DA2F87F1AFE0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4" name="Google Shape;244;p5">
                  <a:extLst>
                    <a:ext uri="{FF2B5EF4-FFF2-40B4-BE49-F238E27FC236}">
                      <a16:creationId xmlns:a16="http://schemas.microsoft.com/office/drawing/2014/main" id="{5CD2CF95-4E4C-4919-9915-A934A040280C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" name="Google Shape;245;p5">
                  <a:extLst>
                    <a:ext uri="{FF2B5EF4-FFF2-40B4-BE49-F238E27FC236}">
                      <a16:creationId xmlns:a16="http://schemas.microsoft.com/office/drawing/2014/main" id="{F3EEE7F1-8AAB-4570-A0F6-7D548743BA70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6;p5">
                  <a:extLst>
                    <a:ext uri="{FF2B5EF4-FFF2-40B4-BE49-F238E27FC236}">
                      <a16:creationId xmlns:a16="http://schemas.microsoft.com/office/drawing/2014/main" id="{AC8D15C5-3CD1-4505-BFBD-357ABAF9371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7;p5">
                  <a:extLst>
                    <a:ext uri="{FF2B5EF4-FFF2-40B4-BE49-F238E27FC236}">
                      <a16:creationId xmlns:a16="http://schemas.microsoft.com/office/drawing/2014/main" id="{2D95A7F7-7654-44CA-AC79-F6B87749A24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48;p5">
                  <a:extLst>
                    <a:ext uri="{FF2B5EF4-FFF2-40B4-BE49-F238E27FC236}">
                      <a16:creationId xmlns:a16="http://schemas.microsoft.com/office/drawing/2014/main" id="{045622B6-9E67-4466-A11E-CBC5E0A4B0FC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49;p5">
                  <a:extLst>
                    <a:ext uri="{FF2B5EF4-FFF2-40B4-BE49-F238E27FC236}">
                      <a16:creationId xmlns:a16="http://schemas.microsoft.com/office/drawing/2014/main" id="{8BD354E3-D7D5-432A-BE13-D731BFA966B5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" name="Google Shape;250;p5">
                  <a:extLst>
                    <a:ext uri="{FF2B5EF4-FFF2-40B4-BE49-F238E27FC236}">
                      <a16:creationId xmlns:a16="http://schemas.microsoft.com/office/drawing/2014/main" id="{813A0685-5721-4F0F-8660-51C505745F2A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1;p5">
                  <a:extLst>
                    <a:ext uri="{FF2B5EF4-FFF2-40B4-BE49-F238E27FC236}">
                      <a16:creationId xmlns:a16="http://schemas.microsoft.com/office/drawing/2014/main" id="{888CC02B-DDB8-4E72-B7FF-9834DD5707D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6" name="Google Shape;252;p5">
                <a:extLst>
                  <a:ext uri="{FF2B5EF4-FFF2-40B4-BE49-F238E27FC236}">
                    <a16:creationId xmlns:a16="http://schemas.microsoft.com/office/drawing/2014/main" id="{AD5B8270-3536-4D6E-A688-61BD7AE453CA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7" name="Google Shape;253;p5">
                  <a:extLst>
                    <a:ext uri="{FF2B5EF4-FFF2-40B4-BE49-F238E27FC236}">
                      <a16:creationId xmlns:a16="http://schemas.microsoft.com/office/drawing/2014/main" id="{54EF5E8F-F8B6-49E6-BB09-CD4EC47E3B18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4;p5">
                  <a:extLst>
                    <a:ext uri="{FF2B5EF4-FFF2-40B4-BE49-F238E27FC236}">
                      <a16:creationId xmlns:a16="http://schemas.microsoft.com/office/drawing/2014/main" id="{7B046909-0EDC-4286-BA1F-031DE45AD00B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5;p5">
                  <a:extLst>
                    <a:ext uri="{FF2B5EF4-FFF2-40B4-BE49-F238E27FC236}">
                      <a16:creationId xmlns:a16="http://schemas.microsoft.com/office/drawing/2014/main" id="{019E6AA9-B78C-4E66-A6B8-C6451F722288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6;p5">
                  <a:extLst>
                    <a:ext uri="{FF2B5EF4-FFF2-40B4-BE49-F238E27FC236}">
                      <a16:creationId xmlns:a16="http://schemas.microsoft.com/office/drawing/2014/main" id="{3CE2A2AA-E0AE-42F4-B686-FB792A8EDA8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" name="Google Shape;257;p5">
                  <a:extLst>
                    <a:ext uri="{FF2B5EF4-FFF2-40B4-BE49-F238E27FC236}">
                      <a16:creationId xmlns:a16="http://schemas.microsoft.com/office/drawing/2014/main" id="{59FC9318-1CC7-492F-A56D-DE7D822362D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58;p5">
                  <a:extLst>
                    <a:ext uri="{FF2B5EF4-FFF2-40B4-BE49-F238E27FC236}">
                      <a16:creationId xmlns:a16="http://schemas.microsoft.com/office/drawing/2014/main" id="{44109F81-E520-4833-B0D0-A96BEA12DC51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8" name="Google Shape;259;p5">
              <a:extLst>
                <a:ext uri="{FF2B5EF4-FFF2-40B4-BE49-F238E27FC236}">
                  <a16:creationId xmlns:a16="http://schemas.microsoft.com/office/drawing/2014/main" id="{7675C66D-0F10-4DC1-8169-7377A82DD70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9" name="Google Shape;260;p5">
                <a:extLst>
                  <a:ext uri="{FF2B5EF4-FFF2-40B4-BE49-F238E27FC236}">
                    <a16:creationId xmlns:a16="http://schemas.microsoft.com/office/drawing/2014/main" id="{03B35CE3-464D-4CEB-817B-9C224154184C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1;p5">
                <a:extLst>
                  <a:ext uri="{FF2B5EF4-FFF2-40B4-BE49-F238E27FC236}">
                    <a16:creationId xmlns:a16="http://schemas.microsoft.com/office/drawing/2014/main" id="{A0D85C71-04BD-4C90-9438-50DC9FBD3C6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2;p5">
                <a:extLst>
                  <a:ext uri="{FF2B5EF4-FFF2-40B4-BE49-F238E27FC236}">
                    <a16:creationId xmlns:a16="http://schemas.microsoft.com/office/drawing/2014/main" id="{1526EB37-7780-49E3-A2A0-BBEC13E9944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3;p5">
                <a:extLst>
                  <a:ext uri="{FF2B5EF4-FFF2-40B4-BE49-F238E27FC236}">
                    <a16:creationId xmlns:a16="http://schemas.microsoft.com/office/drawing/2014/main" id="{C8EBF312-472B-40A4-84B6-E9B61AA0C73D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" name="Google Shape;264;p5">
                <a:extLst>
                  <a:ext uri="{FF2B5EF4-FFF2-40B4-BE49-F238E27FC236}">
                    <a16:creationId xmlns:a16="http://schemas.microsoft.com/office/drawing/2014/main" id="{FF64D3FF-A4AD-4711-819F-2FE98FEE49B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265;p5">
                <a:extLst>
                  <a:ext uri="{FF2B5EF4-FFF2-40B4-BE49-F238E27FC236}">
                    <a16:creationId xmlns:a16="http://schemas.microsoft.com/office/drawing/2014/main" id="{E78E96E2-E4FC-48A4-9613-06B96DD957B7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4E8B9A8-A2CE-419E-8944-FA0D64326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광역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광역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보스를 중심으로 정해진 범위 만큼 범위 피해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ko-KR" sz="1200" dirty="0">
                <a:solidFill>
                  <a:schemeClr val="lt1"/>
                </a:solidFill>
                <a:effectLst/>
                <a:latin typeface="+mn-ea"/>
                <a:ea typeface="+mn-ea"/>
                <a:cs typeface="+mn-cs"/>
              </a:rPr>
              <a:t> 사용하면 전투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369C5C2A-3CCE-C8F7-5861-DFFE170A6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3105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Google Shape;225;p5">
            <a:extLst>
              <a:ext uri="{FF2B5EF4-FFF2-40B4-BE49-F238E27FC236}">
                <a16:creationId xmlns:a16="http://schemas.microsoft.com/office/drawing/2014/main" id="{AD81D744-0B0E-5695-D254-0C5F45DFF695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6;p5">
            <a:extLst>
              <a:ext uri="{FF2B5EF4-FFF2-40B4-BE49-F238E27FC236}">
                <a16:creationId xmlns:a16="http://schemas.microsoft.com/office/drawing/2014/main" id="{DC3FF463-7A51-53D4-D474-F289E6AB2A1D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7;p5">
            <a:extLst>
              <a:ext uri="{FF2B5EF4-FFF2-40B4-BE49-F238E27FC236}">
                <a16:creationId xmlns:a16="http://schemas.microsoft.com/office/drawing/2014/main" id="{811D1FB2-F338-D070-B718-C691A31E98A4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228;p5">
            <a:extLst>
              <a:ext uri="{FF2B5EF4-FFF2-40B4-BE49-F238E27FC236}">
                <a16:creationId xmlns:a16="http://schemas.microsoft.com/office/drawing/2014/main" id="{54BB4D96-B019-16A4-6203-FC2ACA9C8DCB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29;p5">
            <a:extLst>
              <a:ext uri="{FF2B5EF4-FFF2-40B4-BE49-F238E27FC236}">
                <a16:creationId xmlns:a16="http://schemas.microsoft.com/office/drawing/2014/main" id="{A670D7C1-AD7B-D99A-DF3B-DADCE288089D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230;p5">
            <a:extLst>
              <a:ext uri="{FF2B5EF4-FFF2-40B4-BE49-F238E27FC236}">
                <a16:creationId xmlns:a16="http://schemas.microsoft.com/office/drawing/2014/main" id="{38786E4B-1650-662B-5498-DA7A6E3CDF12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1;p5">
            <a:extLst>
              <a:ext uri="{FF2B5EF4-FFF2-40B4-BE49-F238E27FC236}">
                <a16:creationId xmlns:a16="http://schemas.microsoft.com/office/drawing/2014/main" id="{6A9AA737-2F8D-C5A0-5998-199A7B553B38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32;p5">
            <a:extLst>
              <a:ext uri="{FF2B5EF4-FFF2-40B4-BE49-F238E27FC236}">
                <a16:creationId xmlns:a16="http://schemas.microsoft.com/office/drawing/2014/main" id="{8EC15D89-C446-FDB4-BC37-AA796AEBC0C0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4;p5">
            <a:extLst>
              <a:ext uri="{FF2B5EF4-FFF2-40B4-BE49-F238E27FC236}">
                <a16:creationId xmlns:a16="http://schemas.microsoft.com/office/drawing/2014/main" id="{6BACD1F7-8BDC-B66C-9AFA-46556A18FF10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5;p5">
            <a:extLst>
              <a:ext uri="{FF2B5EF4-FFF2-40B4-BE49-F238E27FC236}">
                <a16:creationId xmlns:a16="http://schemas.microsoft.com/office/drawing/2014/main" id="{53A22A70-D34D-D75B-8522-F2CEDC8A3604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236;p5">
            <a:extLst>
              <a:ext uri="{FF2B5EF4-FFF2-40B4-BE49-F238E27FC236}">
                <a16:creationId xmlns:a16="http://schemas.microsoft.com/office/drawing/2014/main" id="{861F1CEE-4B2B-C423-8F62-E8BA64C19C94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37;p5">
            <a:extLst>
              <a:ext uri="{FF2B5EF4-FFF2-40B4-BE49-F238E27FC236}">
                <a16:creationId xmlns:a16="http://schemas.microsoft.com/office/drawing/2014/main" id="{FEE0B080-69BD-BB5B-3ACC-425BB8E9FDCE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38;p5">
            <a:extLst>
              <a:ext uri="{FF2B5EF4-FFF2-40B4-BE49-F238E27FC236}">
                <a16:creationId xmlns:a16="http://schemas.microsoft.com/office/drawing/2014/main" id="{52F94A2D-3927-4ECE-FFEC-91D1F3187F71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239;p5">
            <a:extLst>
              <a:ext uri="{FF2B5EF4-FFF2-40B4-BE49-F238E27FC236}">
                <a16:creationId xmlns:a16="http://schemas.microsoft.com/office/drawing/2014/main" id="{78FB4AC6-6371-6850-1018-A5C94B3973CA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0;p5">
            <a:extLst>
              <a:ext uri="{FF2B5EF4-FFF2-40B4-BE49-F238E27FC236}">
                <a16:creationId xmlns:a16="http://schemas.microsoft.com/office/drawing/2014/main" id="{8AB99012-4104-3BE3-5A51-D7E3C3F0DAE6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1;p5">
            <a:extLst>
              <a:ext uri="{FF2B5EF4-FFF2-40B4-BE49-F238E27FC236}">
                <a16:creationId xmlns:a16="http://schemas.microsoft.com/office/drawing/2014/main" id="{FA0A12F4-8732-6193-D992-21B22137CD19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44;p5">
            <a:extLst>
              <a:ext uri="{FF2B5EF4-FFF2-40B4-BE49-F238E27FC236}">
                <a16:creationId xmlns:a16="http://schemas.microsoft.com/office/drawing/2014/main" id="{0E31126B-156E-B73C-517B-48E5739AB1F9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5;p5">
            <a:extLst>
              <a:ext uri="{FF2B5EF4-FFF2-40B4-BE49-F238E27FC236}">
                <a16:creationId xmlns:a16="http://schemas.microsoft.com/office/drawing/2014/main" id="{0F703B11-8FBC-19A8-FAFD-796A0CFF98B4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46;p5">
            <a:extLst>
              <a:ext uri="{FF2B5EF4-FFF2-40B4-BE49-F238E27FC236}">
                <a16:creationId xmlns:a16="http://schemas.microsoft.com/office/drawing/2014/main" id="{AB8ABF23-6DA9-3925-D8F9-BE135695F85C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47;p5">
            <a:extLst>
              <a:ext uri="{FF2B5EF4-FFF2-40B4-BE49-F238E27FC236}">
                <a16:creationId xmlns:a16="http://schemas.microsoft.com/office/drawing/2014/main" id="{3A726B02-280E-AEFD-8B55-04273CE3AF96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48;p5">
            <a:extLst>
              <a:ext uri="{FF2B5EF4-FFF2-40B4-BE49-F238E27FC236}">
                <a16:creationId xmlns:a16="http://schemas.microsoft.com/office/drawing/2014/main" id="{01EC1FA4-9C11-7B13-2026-1F6F15B74EA3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249;p5">
            <a:extLst>
              <a:ext uri="{FF2B5EF4-FFF2-40B4-BE49-F238E27FC236}">
                <a16:creationId xmlns:a16="http://schemas.microsoft.com/office/drawing/2014/main" id="{FF1E68D0-58FB-B9D1-955D-B83BCB85916C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0;p5">
            <a:extLst>
              <a:ext uri="{FF2B5EF4-FFF2-40B4-BE49-F238E27FC236}">
                <a16:creationId xmlns:a16="http://schemas.microsoft.com/office/drawing/2014/main" id="{1E58DEBB-139D-1511-9239-5161A99A6354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1;p5">
            <a:extLst>
              <a:ext uri="{FF2B5EF4-FFF2-40B4-BE49-F238E27FC236}">
                <a16:creationId xmlns:a16="http://schemas.microsoft.com/office/drawing/2014/main" id="{C6E3A763-CC24-87B3-8563-D6B9B8A9511E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3;p5">
            <a:extLst>
              <a:ext uri="{FF2B5EF4-FFF2-40B4-BE49-F238E27FC236}">
                <a16:creationId xmlns:a16="http://schemas.microsoft.com/office/drawing/2014/main" id="{E55C411F-DFE6-3B05-26C8-B3F9ABE7AD72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4;p5">
            <a:extLst>
              <a:ext uri="{FF2B5EF4-FFF2-40B4-BE49-F238E27FC236}">
                <a16:creationId xmlns:a16="http://schemas.microsoft.com/office/drawing/2014/main" id="{2D1B4CC9-F3EB-2771-5855-0EBA3F9ED025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5;p5">
            <a:extLst>
              <a:ext uri="{FF2B5EF4-FFF2-40B4-BE49-F238E27FC236}">
                <a16:creationId xmlns:a16="http://schemas.microsoft.com/office/drawing/2014/main" id="{7B9740D1-4F75-0203-841E-9B9464641DCE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56;p5">
            <a:extLst>
              <a:ext uri="{FF2B5EF4-FFF2-40B4-BE49-F238E27FC236}">
                <a16:creationId xmlns:a16="http://schemas.microsoft.com/office/drawing/2014/main" id="{6ED2210B-22B7-4FC6-6747-3E0CEE8F10BC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57;p5">
            <a:extLst>
              <a:ext uri="{FF2B5EF4-FFF2-40B4-BE49-F238E27FC236}">
                <a16:creationId xmlns:a16="http://schemas.microsoft.com/office/drawing/2014/main" id="{68892196-D952-685E-EA2A-F8B6DF5E1260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58;p5">
            <a:extLst>
              <a:ext uri="{FF2B5EF4-FFF2-40B4-BE49-F238E27FC236}">
                <a16:creationId xmlns:a16="http://schemas.microsoft.com/office/drawing/2014/main" id="{84C0D1EC-1081-9B81-12A6-226D157A8F9C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0;p5">
            <a:extLst>
              <a:ext uri="{FF2B5EF4-FFF2-40B4-BE49-F238E27FC236}">
                <a16:creationId xmlns:a16="http://schemas.microsoft.com/office/drawing/2014/main" id="{52FD83A7-F389-6FB3-96BE-63A2F36666B5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1;p5">
            <a:extLst>
              <a:ext uri="{FF2B5EF4-FFF2-40B4-BE49-F238E27FC236}">
                <a16:creationId xmlns:a16="http://schemas.microsoft.com/office/drawing/2014/main" id="{328397C6-2B06-8B64-A80B-25B5CA1F9D43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2;p5">
            <a:extLst>
              <a:ext uri="{FF2B5EF4-FFF2-40B4-BE49-F238E27FC236}">
                <a16:creationId xmlns:a16="http://schemas.microsoft.com/office/drawing/2014/main" id="{FB1B417F-94B8-135A-0DF9-1AC3697A86A6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63;p5">
            <a:extLst>
              <a:ext uri="{FF2B5EF4-FFF2-40B4-BE49-F238E27FC236}">
                <a16:creationId xmlns:a16="http://schemas.microsoft.com/office/drawing/2014/main" id="{C15342F7-07A6-8367-37D2-213366B51E2C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64;p5">
            <a:extLst>
              <a:ext uri="{FF2B5EF4-FFF2-40B4-BE49-F238E27FC236}">
                <a16:creationId xmlns:a16="http://schemas.microsoft.com/office/drawing/2014/main" id="{31328502-DDC0-E8B1-CAE0-880D8556BC16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65;p5">
            <a:extLst>
              <a:ext uri="{FF2B5EF4-FFF2-40B4-BE49-F238E27FC236}">
                <a16:creationId xmlns:a16="http://schemas.microsoft.com/office/drawing/2014/main" id="{D2D69E61-FA46-A5A8-CA7F-64CE78DABCD0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080157A3-BC21-661A-EF5F-5C02DF113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6EE680-DCB7-4527-98EC-0B1A4FF6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87466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대상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대상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타겟하는</a:t>
            </a:r>
            <a:r>
              <a:rPr lang="ko-KR" altLang="en-US" sz="1200" dirty="0">
                <a:latin typeface="+mn-ea"/>
                <a:ea typeface="+mn-ea"/>
              </a:rPr>
              <a:t> 위치를 중심으로 범위 피해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ko-KR" sz="1200" dirty="0">
                <a:solidFill>
                  <a:schemeClr val="lt1"/>
                </a:solidFill>
                <a:effectLst/>
                <a:latin typeface="+mn-ea"/>
                <a:ea typeface="+mn-ea"/>
                <a:cs typeface="+mn-cs"/>
              </a:rPr>
              <a:t>전투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pSp>
        <p:nvGrpSpPr>
          <p:cNvPr id="13" name="Google Shape;222;p5">
            <a:extLst>
              <a:ext uri="{FF2B5EF4-FFF2-40B4-BE49-F238E27FC236}">
                <a16:creationId xmlns:a16="http://schemas.microsoft.com/office/drawing/2014/main" id="{DF733A87-320E-4102-B10D-857A11C237AA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14" name="Google Shape;223;p5">
              <a:extLst>
                <a:ext uri="{FF2B5EF4-FFF2-40B4-BE49-F238E27FC236}">
                  <a16:creationId xmlns:a16="http://schemas.microsoft.com/office/drawing/2014/main" id="{8E6A362A-6639-4434-A752-0C6BA669A57D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40" name="Google Shape;224;p5">
                <a:extLst>
                  <a:ext uri="{FF2B5EF4-FFF2-40B4-BE49-F238E27FC236}">
                    <a16:creationId xmlns:a16="http://schemas.microsoft.com/office/drawing/2014/main" id="{E9DB7264-22CB-4124-9352-C6790A8D1E05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50" name="Google Shape;225;p5">
                  <a:extLst>
                    <a:ext uri="{FF2B5EF4-FFF2-40B4-BE49-F238E27FC236}">
                      <a16:creationId xmlns:a16="http://schemas.microsoft.com/office/drawing/2014/main" id="{939543F8-15C7-4912-B7FA-3A69AD66E22B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26;p5">
                  <a:extLst>
                    <a:ext uri="{FF2B5EF4-FFF2-40B4-BE49-F238E27FC236}">
                      <a16:creationId xmlns:a16="http://schemas.microsoft.com/office/drawing/2014/main" id="{3B1A3F6D-922F-40B8-9D11-7041D88704AA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27;p5">
                  <a:extLst>
                    <a:ext uri="{FF2B5EF4-FFF2-40B4-BE49-F238E27FC236}">
                      <a16:creationId xmlns:a16="http://schemas.microsoft.com/office/drawing/2014/main" id="{F279AED2-7D9F-4F8A-A80B-4BAFD93EC53F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28;p5">
                  <a:extLst>
                    <a:ext uri="{FF2B5EF4-FFF2-40B4-BE49-F238E27FC236}">
                      <a16:creationId xmlns:a16="http://schemas.microsoft.com/office/drawing/2014/main" id="{929C4177-C4CB-437F-AA1A-41393DC46451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9;p5">
                  <a:extLst>
                    <a:ext uri="{FF2B5EF4-FFF2-40B4-BE49-F238E27FC236}">
                      <a16:creationId xmlns:a16="http://schemas.microsoft.com/office/drawing/2014/main" id="{ABB137C5-5468-49E6-B59E-B73543740219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30;p5">
                  <a:extLst>
                    <a:ext uri="{FF2B5EF4-FFF2-40B4-BE49-F238E27FC236}">
                      <a16:creationId xmlns:a16="http://schemas.microsoft.com/office/drawing/2014/main" id="{D651FC2A-A176-4F7B-884B-2F2639ABF078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31;p5">
                  <a:extLst>
                    <a:ext uri="{FF2B5EF4-FFF2-40B4-BE49-F238E27FC236}">
                      <a16:creationId xmlns:a16="http://schemas.microsoft.com/office/drawing/2014/main" id="{2B7C9FF9-3904-40CF-9A81-5B5AD8B75380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2;p5">
                  <a:extLst>
                    <a:ext uri="{FF2B5EF4-FFF2-40B4-BE49-F238E27FC236}">
                      <a16:creationId xmlns:a16="http://schemas.microsoft.com/office/drawing/2014/main" id="{0475544F-CEE4-4470-A6A4-6D0BECB04716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1" name="Google Shape;233;p5">
                <a:extLst>
                  <a:ext uri="{FF2B5EF4-FFF2-40B4-BE49-F238E27FC236}">
                    <a16:creationId xmlns:a16="http://schemas.microsoft.com/office/drawing/2014/main" id="{9B5E2C67-6A46-41F3-8B77-A82F50E208D2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2" name="Google Shape;234;p5">
                  <a:extLst>
                    <a:ext uri="{FF2B5EF4-FFF2-40B4-BE49-F238E27FC236}">
                      <a16:creationId xmlns:a16="http://schemas.microsoft.com/office/drawing/2014/main" id="{EEAC6096-7A42-4CF6-AFFE-F154B2D2286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35;p5">
                  <a:extLst>
                    <a:ext uri="{FF2B5EF4-FFF2-40B4-BE49-F238E27FC236}">
                      <a16:creationId xmlns:a16="http://schemas.microsoft.com/office/drawing/2014/main" id="{B75559D3-14F5-49CE-B80E-FB7DDD01A0CD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36;p5">
                  <a:extLst>
                    <a:ext uri="{FF2B5EF4-FFF2-40B4-BE49-F238E27FC236}">
                      <a16:creationId xmlns:a16="http://schemas.microsoft.com/office/drawing/2014/main" id="{47D55AB6-CE5C-4E6A-9EE1-FB09AA8A0837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7;p5">
                  <a:extLst>
                    <a:ext uri="{FF2B5EF4-FFF2-40B4-BE49-F238E27FC236}">
                      <a16:creationId xmlns:a16="http://schemas.microsoft.com/office/drawing/2014/main" id="{ECB5F8CA-B006-4CBC-8C33-4835E74EA08C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6" name="Google Shape;238;p5">
                  <a:extLst>
                    <a:ext uri="{FF2B5EF4-FFF2-40B4-BE49-F238E27FC236}">
                      <a16:creationId xmlns:a16="http://schemas.microsoft.com/office/drawing/2014/main" id="{28630FEE-0004-4085-A019-10A211245A67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" name="Google Shape;239;p5">
                  <a:extLst>
                    <a:ext uri="{FF2B5EF4-FFF2-40B4-BE49-F238E27FC236}">
                      <a16:creationId xmlns:a16="http://schemas.microsoft.com/office/drawing/2014/main" id="{6C1EB633-815F-4155-8316-9CCA2920760F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0;p5">
                  <a:extLst>
                    <a:ext uri="{FF2B5EF4-FFF2-40B4-BE49-F238E27FC236}">
                      <a16:creationId xmlns:a16="http://schemas.microsoft.com/office/drawing/2014/main" id="{C07CBEFF-AC23-48EE-9AAC-1FA1D8A0668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" name="Google Shape;241;p5">
                  <a:extLst>
                    <a:ext uri="{FF2B5EF4-FFF2-40B4-BE49-F238E27FC236}">
                      <a16:creationId xmlns:a16="http://schemas.microsoft.com/office/drawing/2014/main" id="{7B5E2799-9016-421C-90B2-8F7868573E65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5" name="Google Shape;242;p5">
              <a:extLst>
                <a:ext uri="{FF2B5EF4-FFF2-40B4-BE49-F238E27FC236}">
                  <a16:creationId xmlns:a16="http://schemas.microsoft.com/office/drawing/2014/main" id="{4AC07D8C-D0DB-4C25-866D-48F160CF4CBD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3" name="Google Shape;243;p5">
                <a:extLst>
                  <a:ext uri="{FF2B5EF4-FFF2-40B4-BE49-F238E27FC236}">
                    <a16:creationId xmlns:a16="http://schemas.microsoft.com/office/drawing/2014/main" id="{F0996B27-C44F-46C5-B28D-70D56FE32A2E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2" name="Google Shape;244;p5">
                  <a:extLst>
                    <a:ext uri="{FF2B5EF4-FFF2-40B4-BE49-F238E27FC236}">
                      <a16:creationId xmlns:a16="http://schemas.microsoft.com/office/drawing/2014/main" id="{DDF56EF9-DF75-4F42-ABE9-769413AE8D65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45;p5">
                  <a:extLst>
                    <a:ext uri="{FF2B5EF4-FFF2-40B4-BE49-F238E27FC236}">
                      <a16:creationId xmlns:a16="http://schemas.microsoft.com/office/drawing/2014/main" id="{30F9EBDA-7D12-4358-BAA3-2AF5D9245942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246;p5">
                  <a:extLst>
                    <a:ext uri="{FF2B5EF4-FFF2-40B4-BE49-F238E27FC236}">
                      <a16:creationId xmlns:a16="http://schemas.microsoft.com/office/drawing/2014/main" id="{2A2D70C6-90B9-4CB4-BA29-CAC6D31397A5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47;p5">
                  <a:extLst>
                    <a:ext uri="{FF2B5EF4-FFF2-40B4-BE49-F238E27FC236}">
                      <a16:creationId xmlns:a16="http://schemas.microsoft.com/office/drawing/2014/main" id="{6F4412FE-E9B9-4A4D-A86F-0037ED32F36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8;p5">
                  <a:extLst>
                    <a:ext uri="{FF2B5EF4-FFF2-40B4-BE49-F238E27FC236}">
                      <a16:creationId xmlns:a16="http://schemas.microsoft.com/office/drawing/2014/main" id="{7F5CFE63-EF5B-4071-8429-2AAB6B8B7581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9;p5">
                  <a:extLst>
                    <a:ext uri="{FF2B5EF4-FFF2-40B4-BE49-F238E27FC236}">
                      <a16:creationId xmlns:a16="http://schemas.microsoft.com/office/drawing/2014/main" id="{B77F016E-4326-4ADB-9F60-AA8EB043AF96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50;p5">
                  <a:extLst>
                    <a:ext uri="{FF2B5EF4-FFF2-40B4-BE49-F238E27FC236}">
                      <a16:creationId xmlns:a16="http://schemas.microsoft.com/office/drawing/2014/main" id="{E6FE6F3F-4FA4-4563-A3E1-C0F66B51DE60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" name="Google Shape;251;p5">
                  <a:extLst>
                    <a:ext uri="{FF2B5EF4-FFF2-40B4-BE49-F238E27FC236}">
                      <a16:creationId xmlns:a16="http://schemas.microsoft.com/office/drawing/2014/main" id="{20779659-A168-40EB-B881-47EB493F0382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4" name="Google Shape;252;p5">
                <a:extLst>
                  <a:ext uri="{FF2B5EF4-FFF2-40B4-BE49-F238E27FC236}">
                    <a16:creationId xmlns:a16="http://schemas.microsoft.com/office/drawing/2014/main" id="{64473F5B-4590-4589-9950-6EF6B86AE2C5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5" name="Google Shape;253;p5">
                  <a:extLst>
                    <a:ext uri="{FF2B5EF4-FFF2-40B4-BE49-F238E27FC236}">
                      <a16:creationId xmlns:a16="http://schemas.microsoft.com/office/drawing/2014/main" id="{80894CCC-4639-4059-B4EA-49BB60527D29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254;p5">
                  <a:extLst>
                    <a:ext uri="{FF2B5EF4-FFF2-40B4-BE49-F238E27FC236}">
                      <a16:creationId xmlns:a16="http://schemas.microsoft.com/office/drawing/2014/main" id="{CC6BE0D9-0F7E-4CEE-8ADE-641A2B8BA585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" name="Google Shape;255;p5">
                  <a:extLst>
                    <a:ext uri="{FF2B5EF4-FFF2-40B4-BE49-F238E27FC236}">
                      <a16:creationId xmlns:a16="http://schemas.microsoft.com/office/drawing/2014/main" id="{EB5807E3-0DBA-49E7-B0E7-3CDFF428FAA4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6;p5">
                  <a:extLst>
                    <a:ext uri="{FF2B5EF4-FFF2-40B4-BE49-F238E27FC236}">
                      <a16:creationId xmlns:a16="http://schemas.microsoft.com/office/drawing/2014/main" id="{FBF41069-FFCA-4875-9ED6-AEDBE7ABBE22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7;p5">
                  <a:extLst>
                    <a:ext uri="{FF2B5EF4-FFF2-40B4-BE49-F238E27FC236}">
                      <a16:creationId xmlns:a16="http://schemas.microsoft.com/office/drawing/2014/main" id="{68722AA1-70B6-4111-93A8-1DAFEE187FA1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8;p5">
                  <a:extLst>
                    <a:ext uri="{FF2B5EF4-FFF2-40B4-BE49-F238E27FC236}">
                      <a16:creationId xmlns:a16="http://schemas.microsoft.com/office/drawing/2014/main" id="{273B0725-298A-4328-8FB2-7C06B4A8DE32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6" name="Google Shape;259;p5">
              <a:extLst>
                <a:ext uri="{FF2B5EF4-FFF2-40B4-BE49-F238E27FC236}">
                  <a16:creationId xmlns:a16="http://schemas.microsoft.com/office/drawing/2014/main" id="{8502A773-1CFE-485D-9E1E-491E8C2A30AF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7" name="Google Shape;260;p5">
                <a:extLst>
                  <a:ext uri="{FF2B5EF4-FFF2-40B4-BE49-F238E27FC236}">
                    <a16:creationId xmlns:a16="http://schemas.microsoft.com/office/drawing/2014/main" id="{B7E111D1-6830-459B-A81F-B6AFB22A6947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261;p5">
                <a:extLst>
                  <a:ext uri="{FF2B5EF4-FFF2-40B4-BE49-F238E27FC236}">
                    <a16:creationId xmlns:a16="http://schemas.microsoft.com/office/drawing/2014/main" id="{61F1BC2B-3B20-47C6-9DB3-C5B66EBB280E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262;p5">
                <a:extLst>
                  <a:ext uri="{FF2B5EF4-FFF2-40B4-BE49-F238E27FC236}">
                    <a16:creationId xmlns:a16="http://schemas.microsoft.com/office/drawing/2014/main" id="{6C8ADEF5-0DDB-4F87-AD66-3EF3CA8FEE9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3;p5">
                <a:extLst>
                  <a:ext uri="{FF2B5EF4-FFF2-40B4-BE49-F238E27FC236}">
                    <a16:creationId xmlns:a16="http://schemas.microsoft.com/office/drawing/2014/main" id="{449C1977-56DF-468A-998F-5D476388D0F9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4;p5">
                <a:extLst>
                  <a:ext uri="{FF2B5EF4-FFF2-40B4-BE49-F238E27FC236}">
                    <a16:creationId xmlns:a16="http://schemas.microsoft.com/office/drawing/2014/main" id="{E2C3AB1E-C611-467F-A3D7-971382FA9B13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0000">
                  <a:alpha val="70000"/>
                </a:srgbClr>
              </a:solidFill>
              <a:ln w="28575" cap="flat" cmpd="sng">
                <a:solidFill>
                  <a:srgbClr val="C00000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5;p5">
                <a:extLst>
                  <a:ext uri="{FF2B5EF4-FFF2-40B4-BE49-F238E27FC236}">
                    <a16:creationId xmlns:a16="http://schemas.microsoft.com/office/drawing/2014/main" id="{73136191-6D72-4D07-8315-AA8294F0441A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0000">
                  <a:alpha val="70000"/>
                </a:srgbClr>
              </a:solidFill>
              <a:ln w="28575" cap="flat" cmpd="sng">
                <a:solidFill>
                  <a:srgbClr val="C00000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E815497-CA04-A3AF-1BEB-41A71F9D2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666" y="4514296"/>
            <a:ext cx="704518" cy="7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830</Words>
  <Application>Microsoft Office PowerPoint</Application>
  <PresentationFormat>와이드스크린</PresentationFormat>
  <Paragraphs>247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Malgun Gothic</vt:lpstr>
      <vt:lpstr>Malgun Gothic</vt:lpstr>
      <vt:lpstr>Arial</vt:lpstr>
      <vt:lpstr>Office 테마</vt:lpstr>
      <vt:lpstr>[Path To Yggdrasil]</vt:lpstr>
      <vt:lpstr>목차</vt:lpstr>
      <vt:lpstr>테이블 개요</vt:lpstr>
      <vt:lpstr>분류</vt:lpstr>
      <vt:lpstr>거리</vt:lpstr>
      <vt:lpstr>범위</vt:lpstr>
      <vt:lpstr>방향</vt:lpstr>
      <vt:lpstr>형태_광역</vt:lpstr>
      <vt:lpstr>형태_대상</vt:lpstr>
      <vt:lpstr>형태_확산</vt:lpstr>
      <vt:lpstr>형태_도넛</vt:lpstr>
      <vt:lpstr>형태_소환</vt:lpstr>
      <vt:lpstr>이동</vt:lpstr>
      <vt:lpstr>추가</vt:lpstr>
      <vt:lpstr>판정 프리팹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40</cp:revision>
  <dcterms:created xsi:type="dcterms:W3CDTF">2021-10-11T05:06:49Z</dcterms:created>
  <dcterms:modified xsi:type="dcterms:W3CDTF">2022-06-06T13:43:53Z</dcterms:modified>
</cp:coreProperties>
</file>