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73" r:id="rId4"/>
    <p:sldId id="280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251BA645-E586-4748-BE89-FF656DFE586C}">
          <p14:sldIdLst>
            <p14:sldId id="256"/>
            <p14:sldId id="281"/>
            <p14:sldId id="273"/>
            <p14:sldId id="280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land4646@gmail.com" initials="k" lastIdx="1" clrIdx="0">
    <p:extLst>
      <p:ext uri="{19B8F6BF-5375-455C-9EA6-DF929625EA0E}">
        <p15:presenceInfo xmlns:p15="http://schemas.microsoft.com/office/powerpoint/2012/main" userId="50c27f7fe5e1b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8" autoAdjust="0"/>
  </p:normalViewPr>
  <p:slideViewPr>
    <p:cSldViewPr snapToGrid="0" showGuides="1">
      <p:cViewPr>
        <p:scale>
          <a:sx n="75" d="100"/>
          <a:sy n="75" d="100"/>
        </p:scale>
        <p:origin x="1872" y="60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D3A2-686E-45E8-BE78-F70D8F4067A0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EEF5-BB55-4B73-B93F-4D1AD32E7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1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0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4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6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FFC6-F19E-4D0C-9835-D726E944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44BC7-B7B6-4896-B785-02C8D960D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FF572-8FEB-4093-984B-FC693DBC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18D2-7334-4FF8-A26F-9F2EC3C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AB1B4-7A01-446F-8A4C-21D852F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5C1A-3A23-4E7F-A5D0-B5FB33F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A4776-E22D-49AA-9C36-591BF828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6DCE0-D56B-4195-BFA2-C28D80BD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5352-52F6-4B7A-BCC3-03AF69F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72A3-9D42-4361-B8E5-7E6B119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34948-6737-4C3D-B356-1458EE6B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F7A23-2288-4C08-8229-7F24E58C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EEEF9-37A8-4970-898B-7EF24D6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ED5C-F232-419C-A8B0-568D1289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DA646-47C4-4631-8E10-127F0FA9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47D6-B748-4485-BEA2-4C7E0C2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1C60-99CB-40A2-A5AF-866C56C3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67AB5-3176-4EBB-9D8A-1289B4C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D23F6-2BAD-4AC1-989E-25FC489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6D78-543C-4077-A121-0FD373A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B00F9A-9F56-4BF1-965B-7358330A8428}"/>
              </a:ext>
            </a:extLst>
          </p:cNvPr>
          <p:cNvGrpSpPr/>
          <p:nvPr userDrawn="1"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2A5BEE-AF7E-42C1-B18F-4025D4FED09D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B7FA1BC-7E8B-4483-908A-0FB9D2CF19B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17B5159-A5CD-4882-806C-EF4C9C7F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B242CEE-423C-4C70-89AC-553AD93F453D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D33858-1313-4B58-95AA-21EC2FB1BC4C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518258D-13B7-4B5B-8D4F-2FABFB2D5777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E6AD2-11D6-4A6F-B4FA-D41194FD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681EA-E248-450E-BE4E-E13B8DC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57145-B9E9-4BB0-A805-6E1DF2E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7E24-F16D-4B6B-BBA3-30CDC8F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7CB40-FB45-4D44-A45A-FD695D99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6DA33-8385-419D-8C7F-6685394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9C2DE-B2FE-4021-A368-93322C20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95331-6A63-4A14-B3A1-84C6475C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33D7A-A6C6-4BFF-98B6-6401729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FBCA9-7693-4581-9234-BCD0905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41834-92F2-4414-AB3F-203CB02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74DF-E5EF-4690-B48B-E188ED4B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B0E94-8D9A-42A3-84CA-60329D43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7E957-A675-48D3-99B7-E1F74772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2F6D2-066B-4902-8DEB-389E321A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47F21-4ED1-467D-9D1D-48DD803D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7CE31-3A45-4595-A5CF-CFF110F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8538-0911-4BC6-9AE3-F247402C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C61F1-683A-4B77-8B69-9FCE4EB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0FE4-13C8-448D-BE7B-001E4F6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B8D33-03DA-4ED8-AF3A-1BD2159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E421D-E9E0-4ACE-9BEB-0988E47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2AD1-C44F-497D-BF8A-6A0D96F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F8438-07E2-42E2-891E-6AB8B85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F39F6-6EB3-4537-8AF2-E39EC2B3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9A7B8-FDBE-4223-8AA6-974B2B8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FADE-06EE-41C0-86F4-DF45991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2999-D040-4C9C-9A8C-28FD5F8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481D6-6E33-4A8A-AF95-56741BBB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F9EE-A9E2-4250-89A0-568A23D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636C-415C-4302-B79E-5AC847F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4F97D-E807-4757-A1E3-D79B016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AA96-96ED-4682-A31D-DE8AD6A2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8BDC85-F7B6-4DD7-A688-10F3B501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3C3E5-4FD5-4BB2-B69E-5818CA3A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7D51D-2C45-4366-9C0F-B1F6B51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B363C-D776-40DD-920B-30DB5569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92C4F-2034-41D2-A91D-9E5D12F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344E4-8674-4A6A-8ADD-1D7F36C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6448-955E-40D0-AF02-BD8797BB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9330-5FC0-4648-B585-E0D227D4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5EE-5AC6-4793-8598-ADB22C1B6B2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4167-3C8C-4CC4-AB5B-909CEE80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7BC7-2B26-43DC-AFBF-FB80EE86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[Path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Yggdrasil]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스테이지 구성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83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아무것도 배치 되지 않는 타일</a:t>
            </a:r>
          </a:p>
        </p:txBody>
      </p:sp>
    </p:spTree>
    <p:extLst>
      <p:ext uri="{BB962C8B-B14F-4D97-AF65-F5344CB8AC3E}">
        <p14:creationId xmlns:p14="http://schemas.microsoft.com/office/powerpoint/2010/main" val="16529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AB06-6B62-9B64-B3B5-93E65014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사용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52F6017-697B-983D-579D-284B97FDB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02054"/>
              </p:ext>
            </p:extLst>
          </p:nvPr>
        </p:nvGraphicFramePr>
        <p:xfrm>
          <a:off x="838200" y="2102644"/>
          <a:ext cx="10648952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978">
                  <a:extLst>
                    <a:ext uri="{9D8B030D-6E8A-4147-A177-3AD203B41FA5}">
                      <a16:colId xmlns:a16="http://schemas.microsoft.com/office/drawing/2014/main" val="3690824838"/>
                    </a:ext>
                  </a:extLst>
                </a:gridCol>
                <a:gridCol w="1417211">
                  <a:extLst>
                    <a:ext uri="{9D8B030D-6E8A-4147-A177-3AD203B41FA5}">
                      <a16:colId xmlns:a16="http://schemas.microsoft.com/office/drawing/2014/main" val="350285623"/>
                    </a:ext>
                  </a:extLst>
                </a:gridCol>
                <a:gridCol w="1364231">
                  <a:extLst>
                    <a:ext uri="{9D8B030D-6E8A-4147-A177-3AD203B41FA5}">
                      <a16:colId xmlns:a16="http://schemas.microsoft.com/office/drawing/2014/main" val="1104516821"/>
                    </a:ext>
                  </a:extLst>
                </a:gridCol>
                <a:gridCol w="1364231">
                  <a:extLst>
                    <a:ext uri="{9D8B030D-6E8A-4147-A177-3AD203B41FA5}">
                      <a16:colId xmlns:a16="http://schemas.microsoft.com/office/drawing/2014/main" val="761778694"/>
                    </a:ext>
                  </a:extLst>
                </a:gridCol>
                <a:gridCol w="1364231">
                  <a:extLst>
                    <a:ext uri="{9D8B030D-6E8A-4147-A177-3AD203B41FA5}">
                      <a16:colId xmlns:a16="http://schemas.microsoft.com/office/drawing/2014/main" val="492947268"/>
                    </a:ext>
                  </a:extLst>
                </a:gridCol>
                <a:gridCol w="971298">
                  <a:extLst>
                    <a:ext uri="{9D8B030D-6E8A-4147-A177-3AD203B41FA5}">
                      <a16:colId xmlns:a16="http://schemas.microsoft.com/office/drawing/2014/main" val="3104538887"/>
                    </a:ext>
                  </a:extLst>
                </a:gridCol>
                <a:gridCol w="1218536">
                  <a:extLst>
                    <a:ext uri="{9D8B030D-6E8A-4147-A177-3AD203B41FA5}">
                      <a16:colId xmlns:a16="http://schemas.microsoft.com/office/drawing/2014/main" val="2311654357"/>
                    </a:ext>
                  </a:extLst>
                </a:gridCol>
                <a:gridCol w="1006618">
                  <a:extLst>
                    <a:ext uri="{9D8B030D-6E8A-4147-A177-3AD203B41FA5}">
                      <a16:colId xmlns:a16="http://schemas.microsoft.com/office/drawing/2014/main" val="3382204412"/>
                    </a:ext>
                  </a:extLst>
                </a:gridCol>
                <a:gridCol w="1006618">
                  <a:extLst>
                    <a:ext uri="{9D8B030D-6E8A-4147-A177-3AD203B41FA5}">
                      <a16:colId xmlns:a16="http://schemas.microsoft.com/office/drawing/2014/main" val="42392783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BatangChe" panose="02030609000101010101" pitchFamily="17" charset="-127"/>
                          <a:ea typeface="BatangChe" panose="02030609000101010101" pitchFamily="17" charset="-127"/>
                        </a:rPr>
                        <a:t>인덱스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스테이지 이름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스테이지 컨셉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스테이지 가로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스테이지 세로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타일 배치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프리팹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소환 보스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소환 버프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3256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BossIndex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StageName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StgConcept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StgHorz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StgVert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TileType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TilePrefeb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BossSummon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BuffSummon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0068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7118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652223-CBFC-608A-1D6B-0A4AC6B9C2DA}"/>
              </a:ext>
            </a:extLst>
          </p:cNvPr>
          <p:cNvSpPr txBox="1"/>
          <p:nvPr/>
        </p:nvSpPr>
        <p:spPr>
          <a:xfrm>
            <a:off x="838200" y="169068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스테이지에 사용되는 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28104-010E-7784-D7A3-BF81D7FC9690}"/>
              </a:ext>
            </a:extLst>
          </p:cNvPr>
          <p:cNvSpPr txBox="1"/>
          <p:nvPr/>
        </p:nvSpPr>
        <p:spPr>
          <a:xfrm>
            <a:off x="838199" y="2831585"/>
            <a:ext cx="10261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인덱스 </a:t>
            </a:r>
            <a:r>
              <a:rPr lang="en-US" altLang="ko-KR" dirty="0"/>
              <a:t>: </a:t>
            </a:r>
            <a:r>
              <a:rPr lang="ko-KR" altLang="en-US" dirty="0" err="1"/>
              <a:t>맵의</a:t>
            </a:r>
            <a:r>
              <a:rPr lang="ko-KR" altLang="en-US" dirty="0"/>
              <a:t> 인덱스</a:t>
            </a:r>
            <a:r>
              <a:rPr lang="en-US" altLang="ko-KR" dirty="0"/>
              <a:t>, </a:t>
            </a:r>
            <a:r>
              <a:rPr lang="ko-KR" altLang="en-US" dirty="0"/>
              <a:t>인덱스가 같으면 하나의 </a:t>
            </a:r>
            <a:r>
              <a:rPr lang="ko-KR" altLang="en-US" dirty="0" err="1"/>
              <a:t>맵으로</a:t>
            </a:r>
            <a:r>
              <a:rPr lang="ko-KR" altLang="en-US" dirty="0"/>
              <a:t> 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스테이지 이름 </a:t>
            </a:r>
            <a:r>
              <a:rPr lang="en-US" altLang="ko-KR" dirty="0"/>
              <a:t>: </a:t>
            </a:r>
            <a:r>
              <a:rPr lang="ko-KR" altLang="en-US" dirty="0"/>
              <a:t>스테이지 명칭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스테이지 컨셉 </a:t>
            </a:r>
            <a:r>
              <a:rPr lang="en-US" altLang="ko-KR" dirty="0"/>
              <a:t>: </a:t>
            </a:r>
            <a:r>
              <a:rPr lang="ko-KR" altLang="en-US" dirty="0"/>
              <a:t>스테이지의 기본 타일의 </a:t>
            </a:r>
            <a:r>
              <a:rPr lang="ko-KR" altLang="en-US" dirty="0" err="1"/>
              <a:t>프리팹</a:t>
            </a:r>
            <a:r>
              <a:rPr lang="ko-KR" altLang="en-US" dirty="0"/>
              <a:t> 값을 불러옴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스테이지 가로 </a:t>
            </a:r>
            <a:r>
              <a:rPr lang="en-US" altLang="ko-KR" dirty="0"/>
              <a:t>: </a:t>
            </a:r>
            <a:r>
              <a:rPr lang="ko-KR" altLang="en-US" dirty="0"/>
              <a:t>스테이지의 가로 위치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스테이지 세로 </a:t>
            </a:r>
            <a:r>
              <a:rPr lang="en-US" altLang="ko-KR" dirty="0"/>
              <a:t>: </a:t>
            </a:r>
            <a:r>
              <a:rPr lang="ko-KR" altLang="en-US" dirty="0"/>
              <a:t>스테이지의 세로 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배치 되는 타일의 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타일 </a:t>
            </a:r>
            <a:r>
              <a:rPr lang="ko-KR" altLang="en-US" dirty="0" err="1"/>
              <a:t>프리팹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배치되는 타일의 </a:t>
            </a:r>
            <a:r>
              <a:rPr lang="ko-KR" altLang="en-US" dirty="0" err="1"/>
              <a:t>프리펩</a:t>
            </a:r>
            <a:r>
              <a:rPr lang="ko-KR" altLang="en-US" dirty="0"/>
              <a:t> 효과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소환 보스 </a:t>
            </a:r>
            <a:r>
              <a:rPr lang="en-US" altLang="ko-KR" dirty="0"/>
              <a:t>: </a:t>
            </a:r>
            <a:r>
              <a:rPr lang="ko-KR" altLang="en-US" dirty="0"/>
              <a:t>타일에서 소환되는 보스</a:t>
            </a:r>
            <a:r>
              <a:rPr lang="en-US" altLang="ko-KR" dirty="0"/>
              <a:t>, </a:t>
            </a:r>
            <a:r>
              <a:rPr lang="ko-KR" altLang="en-US" dirty="0"/>
              <a:t>타일 배치가 </a:t>
            </a:r>
            <a:r>
              <a:rPr lang="en-US" altLang="ko-KR" dirty="0"/>
              <a:t>3(</a:t>
            </a:r>
            <a:r>
              <a:rPr lang="ko-KR" altLang="en-US" dirty="0"/>
              <a:t>보스소환</a:t>
            </a:r>
            <a:r>
              <a:rPr lang="en-US" altLang="ko-KR" dirty="0"/>
              <a:t>)</a:t>
            </a:r>
            <a:r>
              <a:rPr lang="ko-KR" altLang="en-US" dirty="0"/>
              <a:t>이 아니면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소환 버프 </a:t>
            </a:r>
            <a:r>
              <a:rPr lang="en-US" altLang="ko-KR" dirty="0"/>
              <a:t>: </a:t>
            </a:r>
            <a:r>
              <a:rPr lang="ko-KR" altLang="en-US" dirty="0"/>
              <a:t>타일에서 영구적으로 활용되는 버프</a:t>
            </a:r>
            <a:r>
              <a:rPr lang="en-US" altLang="ko-KR" dirty="0"/>
              <a:t>, </a:t>
            </a:r>
            <a:r>
              <a:rPr lang="ko-KR" altLang="en-US" dirty="0"/>
              <a:t>타일 배치가 </a:t>
            </a:r>
            <a:r>
              <a:rPr lang="en-US" altLang="ko-KR" dirty="0"/>
              <a:t>4(</a:t>
            </a:r>
            <a:r>
              <a:rPr lang="ko-KR" altLang="en-US" dirty="0"/>
              <a:t>효과타일</a:t>
            </a:r>
            <a:r>
              <a:rPr lang="en-US" altLang="ko-KR" dirty="0"/>
              <a:t>)</a:t>
            </a:r>
            <a:r>
              <a:rPr lang="ko-KR" altLang="en-US" dirty="0"/>
              <a:t>이 아니면 </a:t>
            </a:r>
            <a:r>
              <a:rPr lang="en-US" altLang="ko-KR" dirty="0"/>
              <a:t>0</a:t>
            </a:r>
            <a:r>
              <a:rPr lang="ko-KR" altLang="en-US"/>
              <a:t>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0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528147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9453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배치 가능한 타일은 </a:t>
            </a:r>
            <a:r>
              <a:rPr lang="en-US" altLang="ko-KR" dirty="0"/>
              <a:t>6 x 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가로 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칸 새로 </a:t>
            </a:r>
            <a:r>
              <a:rPr lang="en-US" altLang="ko-KR" dirty="0"/>
              <a:t>5</a:t>
            </a:r>
            <a:r>
              <a:rPr lang="ko-KR" altLang="en-US" dirty="0"/>
              <a:t>칸의 공간을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스테이지 가로와 세로를 통해</a:t>
            </a:r>
            <a:br>
              <a:rPr lang="en-US" altLang="ko-KR" dirty="0"/>
            </a:br>
            <a:r>
              <a:rPr lang="ko-KR" altLang="en-US" dirty="0"/>
              <a:t>지정된 위치에 특정 </a:t>
            </a:r>
            <a:r>
              <a:rPr lang="ko-KR" altLang="en-US" dirty="0" err="1"/>
              <a:t>프리팹을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소환하는 방식을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소환 가능한 </a:t>
            </a:r>
            <a:r>
              <a:rPr lang="ko-KR" altLang="en-US" dirty="0" err="1"/>
              <a:t>프리팹은</a:t>
            </a:r>
            <a:r>
              <a:rPr lang="ko-KR" altLang="en-US" dirty="0"/>
              <a:t> </a:t>
            </a:r>
            <a:r>
              <a:rPr lang="en-US" altLang="ko-KR" dirty="0" err="1"/>
              <a:t>TilePrefeb</a:t>
            </a:r>
            <a:br>
              <a:rPr lang="en-US" altLang="ko-KR" dirty="0"/>
            </a:br>
            <a:r>
              <a:rPr lang="ko-KR" altLang="en-US" dirty="0"/>
              <a:t>통해 배치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StgConcept</a:t>
            </a:r>
            <a:r>
              <a:rPr lang="ko-KR" altLang="en-US" dirty="0"/>
              <a:t>에 선택된 테마로 </a:t>
            </a:r>
            <a:br>
              <a:rPr lang="en-US" altLang="ko-KR" dirty="0"/>
            </a:br>
            <a:r>
              <a:rPr lang="ko-KR" altLang="en-US" dirty="0"/>
              <a:t>기본 배경을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C1690A7C-EE43-6F85-A96C-112C1CAE59EB}"/>
              </a:ext>
            </a:extLst>
          </p:cNvPr>
          <p:cNvSpPr/>
          <p:nvPr/>
        </p:nvSpPr>
        <p:spPr>
          <a:xfrm>
            <a:off x="5985942" y="3043743"/>
            <a:ext cx="384159" cy="2786743"/>
          </a:xfrm>
          <a:prstGeom prst="rightBracket">
            <a:avLst>
              <a:gd name="adj" fmla="val 106566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대괄호 104">
            <a:extLst>
              <a:ext uri="{FF2B5EF4-FFF2-40B4-BE49-F238E27FC236}">
                <a16:creationId xmlns:a16="http://schemas.microsoft.com/office/drawing/2014/main" id="{E5459B65-11CA-674A-2304-656933C079C5}"/>
              </a:ext>
            </a:extLst>
          </p:cNvPr>
          <p:cNvSpPr/>
          <p:nvPr/>
        </p:nvSpPr>
        <p:spPr>
          <a:xfrm rot="16200000">
            <a:off x="2978181" y="-184623"/>
            <a:ext cx="384159" cy="4661307"/>
          </a:xfrm>
          <a:prstGeom prst="rightBracket">
            <a:avLst>
              <a:gd name="adj" fmla="val 106566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42425D-18AE-11B1-3683-31ECB989B6E3}"/>
              </a:ext>
            </a:extLst>
          </p:cNvPr>
          <p:cNvSpPr txBox="1"/>
          <p:nvPr/>
        </p:nvSpPr>
        <p:spPr>
          <a:xfrm>
            <a:off x="2794804" y="1569577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6 </a:t>
            </a:r>
            <a:r>
              <a:rPr lang="ko-KR" altLang="en-US" b="1" dirty="0"/>
              <a:t>개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B04B8E-F637-C795-32A7-5B5878E2469D}"/>
              </a:ext>
            </a:extLst>
          </p:cNvPr>
          <p:cNvSpPr txBox="1"/>
          <p:nvPr/>
        </p:nvSpPr>
        <p:spPr>
          <a:xfrm>
            <a:off x="6341056" y="4226210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5 </a:t>
            </a:r>
            <a:r>
              <a:rPr lang="ko-KR" altLang="en-US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8462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BBA09-ABA0-6571-B1D8-92C58307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단위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13A3C2A5-024B-DAEE-60DC-723CFD144B90}"/>
              </a:ext>
            </a:extLst>
          </p:cNvPr>
          <p:cNvSpPr/>
          <p:nvPr/>
        </p:nvSpPr>
        <p:spPr>
          <a:xfrm rot="16200000">
            <a:off x="1839642" y="2188855"/>
            <a:ext cx="1330005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6AC28B0B-D513-9366-38E0-4BC3E240341F}"/>
              </a:ext>
            </a:extLst>
          </p:cNvPr>
          <p:cNvSpPr/>
          <p:nvPr/>
        </p:nvSpPr>
        <p:spPr>
          <a:xfrm rot="16200000">
            <a:off x="2981637" y="2188855"/>
            <a:ext cx="1330005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81D9F7B7-FDB1-B460-FF20-D21F75F46E00}"/>
              </a:ext>
            </a:extLst>
          </p:cNvPr>
          <p:cNvSpPr/>
          <p:nvPr/>
        </p:nvSpPr>
        <p:spPr>
          <a:xfrm rot="16200000">
            <a:off x="1267800" y="3228549"/>
            <a:ext cx="1330001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B8DA0ED9-793B-78EF-CC31-2F5F293A5047}"/>
              </a:ext>
            </a:extLst>
          </p:cNvPr>
          <p:cNvSpPr/>
          <p:nvPr/>
        </p:nvSpPr>
        <p:spPr>
          <a:xfrm rot="16200000">
            <a:off x="2408360" y="3228549"/>
            <a:ext cx="1330001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873DA922-AB95-4327-6DDA-D90C69AC4CC8}"/>
              </a:ext>
            </a:extLst>
          </p:cNvPr>
          <p:cNvSpPr/>
          <p:nvPr/>
        </p:nvSpPr>
        <p:spPr>
          <a:xfrm rot="16200000">
            <a:off x="3555270" y="3228549"/>
            <a:ext cx="1330001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F0498-E035-27FA-A059-E2CB403FDAEF}"/>
              </a:ext>
            </a:extLst>
          </p:cNvPr>
          <p:cNvSpPr txBox="1"/>
          <p:nvPr/>
        </p:nvSpPr>
        <p:spPr>
          <a:xfrm>
            <a:off x="8031791" y="2034427"/>
            <a:ext cx="39869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</a:t>
            </a:r>
            <a:r>
              <a:rPr lang="en-US" altLang="ko-KR" dirty="0"/>
              <a:t>Index</a:t>
            </a:r>
            <a:r>
              <a:rPr lang="ko-KR" altLang="en-US" dirty="0"/>
              <a:t>값을 가진 타일들은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ko-KR" altLang="en-US" dirty="0" err="1"/>
              <a:t>맵으로</a:t>
            </a:r>
            <a:r>
              <a:rPr lang="ko-KR" altLang="en-US" dirty="0"/>
              <a:t> 취급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타일들은 서로 붙어있으며</a:t>
            </a:r>
            <a:br>
              <a:rPr lang="en-US" altLang="ko-KR" dirty="0"/>
            </a:br>
            <a:r>
              <a:rPr lang="ko-KR" altLang="en-US" dirty="0"/>
              <a:t>한 면이 </a:t>
            </a:r>
            <a:r>
              <a:rPr lang="en-US" altLang="ko-KR" dirty="0"/>
              <a:t>20</a:t>
            </a:r>
            <a:r>
              <a:rPr lang="ko-KR" altLang="en-US" dirty="0"/>
              <a:t>인 정 육각형을 이어서 </a:t>
            </a:r>
            <a:br>
              <a:rPr lang="en-US" altLang="ko-KR" dirty="0"/>
            </a:br>
            <a:r>
              <a:rPr lang="ko-KR" altLang="en-US" dirty="0"/>
              <a:t>배치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타일은 가로 </a:t>
            </a:r>
            <a:r>
              <a:rPr lang="en-US" altLang="ko-KR" dirty="0" err="1"/>
              <a:t>StgHorz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세로 </a:t>
            </a:r>
            <a:r>
              <a:rPr lang="en-US" altLang="ko-KR" dirty="0" err="1"/>
              <a:t>StgVert</a:t>
            </a:r>
            <a:r>
              <a:rPr lang="ko-KR" altLang="en-US" dirty="0"/>
              <a:t>의 값을 통해 위치가 </a:t>
            </a:r>
            <a:br>
              <a:rPr lang="en-US" altLang="ko-KR" dirty="0"/>
            </a:br>
            <a:r>
              <a:rPr lang="ko-KR" altLang="en-US" dirty="0"/>
              <a:t>정해지고</a:t>
            </a:r>
            <a:r>
              <a:rPr lang="en-US" altLang="ko-KR" dirty="0"/>
              <a:t> </a:t>
            </a:r>
            <a:r>
              <a:rPr lang="en-US" altLang="ko-KR" dirty="0" err="1"/>
              <a:t>TileType</a:t>
            </a:r>
            <a:r>
              <a:rPr lang="ko-KR" altLang="en-US" dirty="0"/>
              <a:t>을 통해 타일에 </a:t>
            </a:r>
            <a:br>
              <a:rPr lang="en-US" altLang="ko-KR" dirty="0"/>
            </a:br>
            <a:r>
              <a:rPr lang="ko-KR" altLang="en-US" dirty="0"/>
              <a:t>배치되는 </a:t>
            </a:r>
            <a:r>
              <a:rPr lang="ko-KR" altLang="en-US" dirty="0" err="1"/>
              <a:t>프리팹을</a:t>
            </a:r>
            <a:r>
              <a:rPr lang="ko-KR" altLang="en-US" dirty="0"/>
              <a:t> 소환</a:t>
            </a:r>
            <a:endParaRPr lang="en-US" altLang="ko-KR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4D1AC488-C059-324A-24B4-23773D7B5623}"/>
              </a:ext>
            </a:extLst>
          </p:cNvPr>
          <p:cNvSpPr/>
          <p:nvPr/>
        </p:nvSpPr>
        <p:spPr>
          <a:xfrm rot="16200000">
            <a:off x="1839643" y="4268243"/>
            <a:ext cx="1330005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131D2627-6240-B8AE-31A7-DAB2ADD411F7}"/>
              </a:ext>
            </a:extLst>
          </p:cNvPr>
          <p:cNvSpPr/>
          <p:nvPr/>
        </p:nvSpPr>
        <p:spPr>
          <a:xfrm rot="16200000">
            <a:off x="2981638" y="4268243"/>
            <a:ext cx="1330005" cy="114655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567A309-540E-E01A-8A23-F2D5909687DD}"/>
              </a:ext>
            </a:extLst>
          </p:cNvPr>
          <p:cNvCxnSpPr>
            <a:cxnSpLocks/>
          </p:cNvCxnSpPr>
          <p:nvPr/>
        </p:nvCxnSpPr>
        <p:spPr>
          <a:xfrm flipV="1">
            <a:off x="2499729" y="3128516"/>
            <a:ext cx="573279" cy="28663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B9C3B8-EDEB-4FF1-5B9F-6313724742E4}"/>
              </a:ext>
            </a:extLst>
          </p:cNvPr>
          <p:cNvSpPr txBox="1"/>
          <p:nvPr/>
        </p:nvSpPr>
        <p:spPr>
          <a:xfrm>
            <a:off x="2506079" y="29577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77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9524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배치되는 종류는 아래와 같다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이동 불가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오브젝트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보스 몬스터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지정 효과 타일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지정되는 타일은 </a:t>
            </a:r>
            <a:r>
              <a:rPr lang="en-US" altLang="ko-KR" dirty="0" err="1"/>
              <a:t>TileType</a:t>
            </a:r>
            <a:r>
              <a:rPr lang="ko-KR" altLang="en-US" dirty="0"/>
              <a:t>에 위의 </a:t>
            </a:r>
            <a:br>
              <a:rPr lang="en-US" altLang="ko-KR" dirty="0"/>
            </a:br>
            <a:r>
              <a:rPr lang="en-US" altLang="ko-KR" dirty="0"/>
              <a:t>1~5 </a:t>
            </a:r>
            <a:r>
              <a:rPr lang="ko-KR" altLang="en-US" dirty="0"/>
              <a:t>까지의 값으로 결정되며 </a:t>
            </a:r>
            <a:br>
              <a:rPr lang="en-US" altLang="ko-KR" dirty="0"/>
            </a:br>
            <a:r>
              <a:rPr lang="en-US" altLang="ko-KR" dirty="0" err="1"/>
              <a:t>TilePrefeb</a:t>
            </a:r>
            <a:r>
              <a:rPr lang="ko-KR" altLang="en-US" dirty="0"/>
              <a:t>에 결정 되어 있는 </a:t>
            </a:r>
            <a:br>
              <a:rPr lang="en-US" altLang="ko-KR" dirty="0"/>
            </a:br>
            <a:r>
              <a:rPr lang="ko-KR" altLang="en-US" dirty="0" err="1"/>
              <a:t>프리팹을</a:t>
            </a:r>
            <a:r>
              <a:rPr lang="ko-KR" altLang="en-US" dirty="0"/>
              <a:t> 해당</a:t>
            </a:r>
            <a:r>
              <a:rPr lang="en-US" altLang="ko-KR" dirty="0"/>
              <a:t> </a:t>
            </a:r>
            <a:r>
              <a:rPr lang="ko-KR" altLang="en-US" dirty="0"/>
              <a:t>타일에 넣음</a:t>
            </a:r>
          </a:p>
        </p:txBody>
      </p:sp>
    </p:spTree>
    <p:extLst>
      <p:ext uri="{BB962C8B-B14F-4D97-AF65-F5344CB8AC3E}">
        <p14:creationId xmlns:p14="http://schemas.microsoft.com/office/powerpoint/2010/main" val="22824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이동 불가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082591" y="2034427"/>
            <a:ext cx="39501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이동 불가가 배치 되어 있는 타일</a:t>
            </a:r>
            <a:br>
              <a:rPr lang="en-US" altLang="ko-KR" dirty="0"/>
            </a:br>
            <a:r>
              <a:rPr lang="ko-KR" altLang="en-US" dirty="0"/>
              <a:t>은 해당 타일로 어떠한 오브젝트</a:t>
            </a:r>
            <a:br>
              <a:rPr lang="en-US" altLang="ko-KR" dirty="0"/>
            </a:br>
            <a:r>
              <a:rPr lang="ko-KR" altLang="en-US" dirty="0"/>
              <a:t>도 올라가지 못한다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타일에 배치되는 오브젝트도</a:t>
            </a:r>
            <a:br>
              <a:rPr lang="en-US" altLang="ko-KR" dirty="0"/>
            </a:br>
            <a:r>
              <a:rPr lang="ko-KR" altLang="en-US" dirty="0"/>
              <a:t>시각적으로 이동 불가능한</a:t>
            </a:r>
            <a:r>
              <a:rPr lang="en-US" altLang="ko-KR" dirty="0"/>
              <a:t> </a:t>
            </a:r>
            <a:r>
              <a:rPr lang="ko-KR" altLang="en-US" dirty="0"/>
              <a:t>나무</a:t>
            </a:r>
            <a:br>
              <a:rPr lang="en-US" altLang="ko-KR" dirty="0"/>
            </a:br>
            <a:r>
              <a:rPr lang="ko-KR" altLang="en-US" dirty="0" err="1"/>
              <a:t>벽등으로</a:t>
            </a:r>
            <a:r>
              <a:rPr lang="ko-KR" altLang="en-US" dirty="0"/>
              <a:t> </a:t>
            </a:r>
            <a:r>
              <a:rPr lang="ko-KR" altLang="en-US" dirty="0" err="1"/>
              <a:t>프리팹을</a:t>
            </a:r>
            <a:r>
              <a:rPr lang="ko-KR" altLang="en-US" dirty="0"/>
              <a:t> 구성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85FA04-EB5D-CC9B-E7C7-60EFA4D85602}"/>
              </a:ext>
            </a:extLst>
          </p:cNvPr>
          <p:cNvSpPr/>
          <p:nvPr/>
        </p:nvSpPr>
        <p:spPr>
          <a:xfrm>
            <a:off x="2830661" y="2870224"/>
            <a:ext cx="577414" cy="5774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9D6BE1-1975-1750-CB36-22D51EB800A7}"/>
              </a:ext>
            </a:extLst>
          </p:cNvPr>
          <p:cNvSpPr/>
          <p:nvPr/>
        </p:nvSpPr>
        <p:spPr>
          <a:xfrm rot="3101572">
            <a:off x="2763269" y="4073116"/>
            <a:ext cx="458578" cy="41825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BEF6C34-F544-8393-8A63-3216E415C652}"/>
              </a:ext>
            </a:extLst>
          </p:cNvPr>
          <p:cNvSpPr/>
          <p:nvPr/>
        </p:nvSpPr>
        <p:spPr>
          <a:xfrm rot="7722280">
            <a:off x="2549169" y="3480694"/>
            <a:ext cx="458578" cy="41825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D0C5A40-4273-334C-4BCE-9ADB23021D30}"/>
              </a:ext>
            </a:extLst>
          </p:cNvPr>
          <p:cNvSpPr/>
          <p:nvPr/>
        </p:nvSpPr>
        <p:spPr>
          <a:xfrm>
            <a:off x="3322177" y="4345489"/>
            <a:ext cx="458578" cy="41825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214102B-33D2-3EB7-13A1-D5BD313AD923}"/>
              </a:ext>
            </a:extLst>
          </p:cNvPr>
          <p:cNvSpPr/>
          <p:nvPr/>
        </p:nvSpPr>
        <p:spPr>
          <a:xfrm>
            <a:off x="4452426" y="4331455"/>
            <a:ext cx="406546" cy="406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46530B76-ABF0-D14B-3D36-25DEB094D1BD}"/>
              </a:ext>
            </a:extLst>
          </p:cNvPr>
          <p:cNvSpPr/>
          <p:nvPr/>
        </p:nvSpPr>
        <p:spPr>
          <a:xfrm>
            <a:off x="3993848" y="4314071"/>
            <a:ext cx="458578" cy="41825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445C1677-C420-2E02-787A-7FF30C428C97}"/>
              </a:ext>
            </a:extLst>
          </p:cNvPr>
          <p:cNvSpPr/>
          <p:nvPr/>
        </p:nvSpPr>
        <p:spPr>
          <a:xfrm rot="16200000">
            <a:off x="1341090" y="5929669"/>
            <a:ext cx="483732" cy="41701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AA092C-51DB-EBA5-0095-87B9A4D6D49F}"/>
              </a:ext>
            </a:extLst>
          </p:cNvPr>
          <p:cNvSpPr txBox="1"/>
          <p:nvPr/>
        </p:nvSpPr>
        <p:spPr>
          <a:xfrm>
            <a:off x="1461029" y="596873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이동</a:t>
            </a:r>
            <a:r>
              <a:rPr lang="en-US" altLang="ko-KR" dirty="0"/>
              <a:t> </a:t>
            </a:r>
            <a:r>
              <a:rPr lang="ko-KR" altLang="en-US" dirty="0"/>
              <a:t>불가 타일</a:t>
            </a:r>
          </a:p>
        </p:txBody>
      </p:sp>
    </p:spTree>
    <p:extLst>
      <p:ext uri="{BB962C8B-B14F-4D97-AF65-F5344CB8AC3E}">
        <p14:creationId xmlns:p14="http://schemas.microsoft.com/office/powerpoint/2010/main" val="428061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오브젝트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solidFill>
                  <a:srgbClr val="FBE5D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solidFill>
                  <a:srgbClr val="FBE5D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719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오브젝트 타일은 특정 목적을</a:t>
            </a:r>
            <a:br>
              <a:rPr lang="en-US" altLang="ko-KR" dirty="0"/>
            </a:br>
            <a:r>
              <a:rPr lang="ko-KR" altLang="en-US" dirty="0"/>
              <a:t>가진 타일로 </a:t>
            </a:r>
            <a:r>
              <a:rPr lang="en-US" altLang="ko-KR" dirty="0" err="1"/>
              <a:t>TilePrefeb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ko-KR" altLang="en-US" dirty="0"/>
              <a:t>선택된 </a:t>
            </a:r>
            <a:r>
              <a:rPr lang="ko-KR" altLang="en-US" dirty="0" err="1"/>
              <a:t>프리펩</a:t>
            </a:r>
            <a:r>
              <a:rPr lang="ko-KR" altLang="en-US" dirty="0"/>
              <a:t> 안에 플레이어 </a:t>
            </a:r>
            <a:br>
              <a:rPr lang="en-US" altLang="ko-KR" dirty="0"/>
            </a:br>
            <a:r>
              <a:rPr lang="ko-KR" altLang="en-US" dirty="0"/>
              <a:t>생성 </a:t>
            </a:r>
            <a:r>
              <a:rPr lang="ko-KR" altLang="en-US" dirty="0" err="1"/>
              <a:t>프리팹이</a:t>
            </a:r>
            <a:r>
              <a:rPr lang="ko-KR" altLang="en-US" dirty="0"/>
              <a:t> 있으면 해당 </a:t>
            </a:r>
            <a:br>
              <a:rPr lang="en-US" altLang="ko-KR" dirty="0"/>
            </a:br>
            <a:r>
              <a:rPr lang="ko-KR" altLang="en-US" dirty="0"/>
              <a:t>위치에 캐릭터를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위치에 포함되는 </a:t>
            </a:r>
            <a:r>
              <a:rPr lang="ko-KR" altLang="en-US" dirty="0" err="1"/>
              <a:t>프리팹은</a:t>
            </a:r>
            <a:br>
              <a:rPr lang="en-US" altLang="ko-KR" dirty="0"/>
            </a:br>
            <a:r>
              <a:rPr lang="ko-KR" altLang="en-US" dirty="0"/>
              <a:t>아이템과 관련된 </a:t>
            </a:r>
            <a:r>
              <a:rPr lang="ko-KR" altLang="en-US" dirty="0" err="1"/>
              <a:t>프리팹을</a:t>
            </a:r>
            <a:r>
              <a:rPr lang="ko-KR" altLang="en-US" dirty="0"/>
              <a:t> 사용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10FB9F-8535-440E-EC56-80C61E2F8C8F}"/>
              </a:ext>
            </a:extLst>
          </p:cNvPr>
          <p:cNvSpPr/>
          <p:nvPr/>
        </p:nvSpPr>
        <p:spPr>
          <a:xfrm>
            <a:off x="2830661" y="2870224"/>
            <a:ext cx="577414" cy="5774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178FF3-ECE9-B093-82AD-9A6D34ADA798}"/>
              </a:ext>
            </a:extLst>
          </p:cNvPr>
          <p:cNvSpPr/>
          <p:nvPr/>
        </p:nvSpPr>
        <p:spPr>
          <a:xfrm>
            <a:off x="4452426" y="4331455"/>
            <a:ext cx="406546" cy="406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280B7A97-80C7-9F29-D847-5075B8985CD3}"/>
              </a:ext>
            </a:extLst>
          </p:cNvPr>
          <p:cNvSpPr/>
          <p:nvPr/>
        </p:nvSpPr>
        <p:spPr>
          <a:xfrm rot="16200000">
            <a:off x="1341090" y="5929669"/>
            <a:ext cx="483732" cy="41701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24FA9-3442-B3F3-CAB3-E39D2735EB9F}"/>
              </a:ext>
            </a:extLst>
          </p:cNvPr>
          <p:cNvSpPr txBox="1"/>
          <p:nvPr/>
        </p:nvSpPr>
        <p:spPr>
          <a:xfrm>
            <a:off x="1461029" y="596873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 생성 타일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C0D61E2A-9AB9-3BFC-33EB-D1C1FE798743}"/>
              </a:ext>
            </a:extLst>
          </p:cNvPr>
          <p:cNvSpPr/>
          <p:nvPr/>
        </p:nvSpPr>
        <p:spPr>
          <a:xfrm rot="16200000">
            <a:off x="4397632" y="5929669"/>
            <a:ext cx="483732" cy="417010"/>
          </a:xfrm>
          <a:prstGeom prst="hexag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85B214-47A3-15AA-0FA6-4F7090877ED2}"/>
              </a:ext>
            </a:extLst>
          </p:cNvPr>
          <p:cNvSpPr txBox="1"/>
          <p:nvPr/>
        </p:nvSpPr>
        <p:spPr>
          <a:xfrm>
            <a:off x="4517571" y="59687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아이템 배치 타일</a:t>
            </a:r>
          </a:p>
        </p:txBody>
      </p:sp>
    </p:spTree>
    <p:extLst>
      <p:ext uri="{BB962C8B-B14F-4D97-AF65-F5344CB8AC3E}">
        <p14:creationId xmlns:p14="http://schemas.microsoft.com/office/powerpoint/2010/main" val="30649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보스 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보스 몬스터가 배치되는 지정</a:t>
            </a:r>
            <a:br>
              <a:rPr lang="en-US" altLang="ko-KR" dirty="0"/>
            </a:br>
            <a:r>
              <a:rPr lang="ko-KR" altLang="en-US" dirty="0"/>
              <a:t>타일</a:t>
            </a:r>
            <a:r>
              <a:rPr lang="en-US" altLang="ko-KR" dirty="0"/>
              <a:t>, </a:t>
            </a:r>
            <a:r>
              <a:rPr lang="ko-KR" altLang="en-US" dirty="0"/>
              <a:t>한 스테이지에는 하나의</a:t>
            </a:r>
            <a:br>
              <a:rPr lang="en-US" altLang="ko-KR" dirty="0"/>
            </a:br>
            <a:r>
              <a:rPr lang="ko-KR" altLang="en-US" dirty="0"/>
              <a:t>보스 몬스터 타일만 배치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위치에 지정된 인덱스의 </a:t>
            </a:r>
            <a:br>
              <a:rPr lang="en-US" altLang="ko-KR" dirty="0"/>
            </a:br>
            <a:r>
              <a:rPr lang="ko-KR" altLang="en-US" dirty="0" err="1"/>
              <a:t>보스몬스터를</a:t>
            </a:r>
            <a:r>
              <a:rPr lang="ko-KR" altLang="en-US" dirty="0"/>
              <a:t> 육각형 중앙에 </a:t>
            </a:r>
            <a:br>
              <a:rPr lang="en-US" altLang="ko-KR" dirty="0"/>
            </a:br>
            <a:r>
              <a:rPr lang="ko-KR" altLang="en-US" dirty="0"/>
              <a:t>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D85183-E8BA-EEA7-57AE-7EDF750F9129}"/>
              </a:ext>
            </a:extLst>
          </p:cNvPr>
          <p:cNvSpPr/>
          <p:nvPr/>
        </p:nvSpPr>
        <p:spPr>
          <a:xfrm>
            <a:off x="2816147" y="2855710"/>
            <a:ext cx="577414" cy="5774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타일 배치 </a:t>
            </a:r>
            <a:r>
              <a:rPr lang="en-US" altLang="ko-KR" dirty="0"/>
              <a:t>: </a:t>
            </a:r>
            <a:r>
              <a:rPr lang="ko-KR" altLang="en-US" dirty="0"/>
              <a:t>지정 효과 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6B7A58-5E1B-ABF8-4367-200286C50B73}"/>
              </a:ext>
            </a:extLst>
          </p:cNvPr>
          <p:cNvGrpSpPr/>
          <p:nvPr/>
        </p:nvGrpSpPr>
        <p:grpSpPr>
          <a:xfrm>
            <a:off x="838200" y="2049176"/>
            <a:ext cx="4923914" cy="3606490"/>
            <a:chOff x="1738754" y="3820428"/>
            <a:chExt cx="9095412" cy="666187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84406-D33B-1F9F-BEE0-2A7F28CFE8D4}"/>
                </a:ext>
              </a:extLst>
            </p:cNvPr>
            <p:cNvGrpSpPr/>
            <p:nvPr/>
          </p:nvGrpSpPr>
          <p:grpSpPr>
            <a:xfrm>
              <a:off x="1744030" y="3820428"/>
              <a:ext cx="9090136" cy="2797687"/>
              <a:chOff x="1744030" y="3820428"/>
              <a:chExt cx="9090136" cy="2797687"/>
            </a:xfrm>
            <a:grpFill/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BE71F15-6860-07F0-E0EE-ACE82FC86968}"/>
                  </a:ext>
                </a:extLst>
              </p:cNvPr>
              <p:cNvGrpSpPr/>
              <p:nvPr/>
            </p:nvGrpSpPr>
            <p:grpSpPr>
              <a:xfrm>
                <a:off x="1744030" y="3820428"/>
                <a:ext cx="8377216" cy="1537651"/>
                <a:chOff x="1744030" y="3820428"/>
                <a:chExt cx="8377216" cy="1537651"/>
              </a:xfrm>
              <a:grpFill/>
            </p:grpSpPr>
            <p:sp>
              <p:nvSpPr>
                <p:cNvPr id="99" name="육각형 98">
                  <a:extLst>
                    <a:ext uri="{FF2B5EF4-FFF2-40B4-BE49-F238E27FC236}">
                      <a16:creationId xmlns:a16="http://schemas.microsoft.com/office/drawing/2014/main" id="{506A4B36-6BFE-9554-BC8C-9CDA9C143FAD}"/>
                    </a:ext>
                  </a:extLst>
                </p:cNvPr>
                <p:cNvSpPr/>
                <p:nvPr/>
              </p:nvSpPr>
              <p:spPr>
                <a:xfrm rot="16200000">
                  <a:off x="1637986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육각형 99">
                  <a:extLst>
                    <a:ext uri="{FF2B5EF4-FFF2-40B4-BE49-F238E27FC236}">
                      <a16:creationId xmlns:a16="http://schemas.microsoft.com/office/drawing/2014/main" id="{3C782660-0B02-BF2D-627A-52C8A43B3965}"/>
                    </a:ext>
                  </a:extLst>
                </p:cNvPr>
                <p:cNvSpPr/>
                <p:nvPr/>
              </p:nvSpPr>
              <p:spPr>
                <a:xfrm rot="16200000">
                  <a:off x="3048318" y="3926473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육각형 100">
                  <a:extLst>
                    <a:ext uri="{FF2B5EF4-FFF2-40B4-BE49-F238E27FC236}">
                      <a16:creationId xmlns:a16="http://schemas.microsoft.com/office/drawing/2014/main" id="{ECD93A45-4929-2658-07A4-FBCEB5580A17}"/>
                    </a:ext>
                  </a:extLst>
                </p:cNvPr>
                <p:cNvSpPr/>
                <p:nvPr/>
              </p:nvSpPr>
              <p:spPr>
                <a:xfrm rot="16200000">
                  <a:off x="4458646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육각형 101">
                  <a:extLst>
                    <a:ext uri="{FF2B5EF4-FFF2-40B4-BE49-F238E27FC236}">
                      <a16:creationId xmlns:a16="http://schemas.microsoft.com/office/drawing/2014/main" id="{4E1D6E09-9752-0613-D261-51BF5911F235}"/>
                    </a:ext>
                  </a:extLst>
                </p:cNvPr>
                <p:cNvSpPr/>
                <p:nvPr/>
              </p:nvSpPr>
              <p:spPr>
                <a:xfrm rot="16200000">
                  <a:off x="5868980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육각형 102">
                  <a:extLst>
                    <a:ext uri="{FF2B5EF4-FFF2-40B4-BE49-F238E27FC236}">
                      <a16:creationId xmlns:a16="http://schemas.microsoft.com/office/drawing/2014/main" id="{7B62C15B-94FB-664C-8DD2-4EDC1CBC1675}"/>
                    </a:ext>
                  </a:extLst>
                </p:cNvPr>
                <p:cNvSpPr/>
                <p:nvPr/>
              </p:nvSpPr>
              <p:spPr>
                <a:xfrm rot="16200000">
                  <a:off x="7279307" y="3926473"/>
                  <a:ext cx="1537651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육각형 103">
                  <a:extLst>
                    <a:ext uri="{FF2B5EF4-FFF2-40B4-BE49-F238E27FC236}">
                      <a16:creationId xmlns:a16="http://schemas.microsoft.com/office/drawing/2014/main" id="{42B2CC72-0561-AAD1-FF38-8D86C803E45D}"/>
                    </a:ext>
                  </a:extLst>
                </p:cNvPr>
                <p:cNvSpPr/>
                <p:nvPr/>
              </p:nvSpPr>
              <p:spPr>
                <a:xfrm rot="16200000">
                  <a:off x="8689641" y="3926472"/>
                  <a:ext cx="1537650" cy="1325561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EEC117A-6F0B-7E2E-8BFD-8ED965AC2A61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  <a:grpFill/>
            </p:grpSpPr>
            <p:sp>
              <p:nvSpPr>
                <p:cNvPr id="93" name="육각형 92">
                  <a:extLst>
                    <a:ext uri="{FF2B5EF4-FFF2-40B4-BE49-F238E27FC236}">
                      <a16:creationId xmlns:a16="http://schemas.microsoft.com/office/drawing/2014/main" id="{7F5A7BF6-E0EA-91CE-78B7-307FD26EFDCF}"/>
                    </a:ext>
                  </a:extLst>
                </p:cNvPr>
                <p:cNvSpPr/>
                <p:nvPr/>
              </p:nvSpPr>
              <p:spPr>
                <a:xfrm rot="16200000">
                  <a:off x="163798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>
                  <a:extLst>
                    <a:ext uri="{FF2B5EF4-FFF2-40B4-BE49-F238E27FC236}">
                      <a16:creationId xmlns:a16="http://schemas.microsoft.com/office/drawing/2014/main" id="{94BCBB2F-B8CC-94E2-1CB1-A8F18224BE67}"/>
                    </a:ext>
                  </a:extLst>
                </p:cNvPr>
                <p:cNvSpPr/>
                <p:nvPr/>
              </p:nvSpPr>
              <p:spPr>
                <a:xfrm rot="16200000">
                  <a:off x="304831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육각형 94">
                  <a:extLst>
                    <a:ext uri="{FF2B5EF4-FFF2-40B4-BE49-F238E27FC236}">
                      <a16:creationId xmlns:a16="http://schemas.microsoft.com/office/drawing/2014/main" id="{19D18324-664C-2796-237D-D84974A0B082}"/>
                    </a:ext>
                  </a:extLst>
                </p:cNvPr>
                <p:cNvSpPr/>
                <p:nvPr/>
              </p:nvSpPr>
              <p:spPr>
                <a:xfrm rot="16200000">
                  <a:off x="445864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육각형 95">
                  <a:extLst>
                    <a:ext uri="{FF2B5EF4-FFF2-40B4-BE49-F238E27FC236}">
                      <a16:creationId xmlns:a16="http://schemas.microsoft.com/office/drawing/2014/main" id="{60A7F297-CACC-46A3-56D2-4732E6603128}"/>
                    </a:ext>
                  </a:extLst>
                </p:cNvPr>
                <p:cNvSpPr/>
                <p:nvPr/>
              </p:nvSpPr>
              <p:spPr>
                <a:xfrm rot="16200000">
                  <a:off x="5868978" y="3915648"/>
                  <a:ext cx="1537650" cy="1325560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육각형 96">
                  <a:extLst>
                    <a:ext uri="{FF2B5EF4-FFF2-40B4-BE49-F238E27FC236}">
                      <a16:creationId xmlns:a16="http://schemas.microsoft.com/office/drawing/2014/main" id="{381A6176-7E80-083E-53B0-5F09E4A0E58C}"/>
                    </a:ext>
                  </a:extLst>
                </p:cNvPr>
                <p:cNvSpPr/>
                <p:nvPr/>
              </p:nvSpPr>
              <p:spPr>
                <a:xfrm rot="16200000">
                  <a:off x="727930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육각형 97">
                  <a:extLst>
                    <a:ext uri="{FF2B5EF4-FFF2-40B4-BE49-F238E27FC236}">
                      <a16:creationId xmlns:a16="http://schemas.microsoft.com/office/drawing/2014/main" id="{BC75B784-51F1-8365-C4F6-99AEECCEA30C}"/>
                    </a:ext>
                  </a:extLst>
                </p:cNvPr>
                <p:cNvSpPr/>
                <p:nvPr/>
              </p:nvSpPr>
              <p:spPr>
                <a:xfrm rot="16200000">
                  <a:off x="8689638" y="3915648"/>
                  <a:ext cx="1537650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D43911-A6D4-A1F1-72CF-1C1A8D5EE367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09"/>
              <a:chOff x="1685758" y="3838742"/>
              <a:chExt cx="9090133" cy="2808509"/>
            </a:xfrm>
            <a:grpFill/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4432B46-77CD-96DA-758C-563B58A8B50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  <a:grpFill/>
            </p:grpSpPr>
            <p:sp>
              <p:nvSpPr>
                <p:cNvPr id="85" name="육각형 84">
                  <a:extLst>
                    <a:ext uri="{FF2B5EF4-FFF2-40B4-BE49-F238E27FC236}">
                      <a16:creationId xmlns:a16="http://schemas.microsoft.com/office/drawing/2014/main" id="{7E94EA46-07D4-D4A5-F7E7-2E343B994CE1}"/>
                    </a:ext>
                  </a:extLst>
                </p:cNvPr>
                <p:cNvSpPr/>
                <p:nvPr/>
              </p:nvSpPr>
              <p:spPr>
                <a:xfrm rot="16200000">
                  <a:off x="1579715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육각형 85">
                  <a:extLst>
                    <a:ext uri="{FF2B5EF4-FFF2-40B4-BE49-F238E27FC236}">
                      <a16:creationId xmlns:a16="http://schemas.microsoft.com/office/drawing/2014/main" id="{0396CECB-F810-5682-4D47-26657CECC81F}"/>
                    </a:ext>
                  </a:extLst>
                </p:cNvPr>
                <p:cNvSpPr/>
                <p:nvPr/>
              </p:nvSpPr>
              <p:spPr>
                <a:xfrm rot="16200000">
                  <a:off x="2990046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>
                  <a:extLst>
                    <a:ext uri="{FF2B5EF4-FFF2-40B4-BE49-F238E27FC236}">
                      <a16:creationId xmlns:a16="http://schemas.microsoft.com/office/drawing/2014/main" id="{95AA54F4-0011-5556-E91B-CCCFC5397687}"/>
                    </a:ext>
                  </a:extLst>
                </p:cNvPr>
                <p:cNvSpPr/>
                <p:nvPr/>
              </p:nvSpPr>
              <p:spPr>
                <a:xfrm rot="16200000">
                  <a:off x="4400377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육각형 87">
                  <a:extLst>
                    <a:ext uri="{FF2B5EF4-FFF2-40B4-BE49-F238E27FC236}">
                      <a16:creationId xmlns:a16="http://schemas.microsoft.com/office/drawing/2014/main" id="{717E3EF4-52E4-D610-AEDD-07F122054DD0}"/>
                    </a:ext>
                  </a:extLst>
                </p:cNvPr>
                <p:cNvSpPr/>
                <p:nvPr/>
              </p:nvSpPr>
              <p:spPr>
                <a:xfrm rot="16200000">
                  <a:off x="5810704" y="3944786"/>
                  <a:ext cx="1537645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육각형 88">
                  <a:extLst>
                    <a:ext uri="{FF2B5EF4-FFF2-40B4-BE49-F238E27FC236}">
                      <a16:creationId xmlns:a16="http://schemas.microsoft.com/office/drawing/2014/main" id="{29FCE219-6252-D47E-F8C0-482D15881134}"/>
                    </a:ext>
                  </a:extLst>
                </p:cNvPr>
                <p:cNvSpPr/>
                <p:nvPr/>
              </p:nvSpPr>
              <p:spPr>
                <a:xfrm rot="16200000">
                  <a:off x="7221038" y="3944785"/>
                  <a:ext cx="1537646" cy="132556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육각형 89">
                  <a:extLst>
                    <a:ext uri="{FF2B5EF4-FFF2-40B4-BE49-F238E27FC236}">
                      <a16:creationId xmlns:a16="http://schemas.microsoft.com/office/drawing/2014/main" id="{6F74D291-9FBB-F78C-89BD-0B9BD80EE7A4}"/>
                    </a:ext>
                  </a:extLst>
                </p:cNvPr>
                <p:cNvSpPr/>
                <p:nvPr/>
              </p:nvSpPr>
              <p:spPr>
                <a:xfrm rot="16200000">
                  <a:off x="8631365" y="3944787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C46825-A738-9D0E-1120-ED02C01EAF59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49"/>
                <a:chOff x="1685764" y="3838740"/>
                <a:chExt cx="8377204" cy="1537649"/>
              </a:xfrm>
              <a:grpFill/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D0F601D9-B0A2-EF61-8F85-EC1723606E5C}"/>
                    </a:ext>
                  </a:extLst>
                </p:cNvPr>
                <p:cNvSpPr/>
                <p:nvPr/>
              </p:nvSpPr>
              <p:spPr>
                <a:xfrm rot="16200000">
                  <a:off x="1579719" y="3944785"/>
                  <a:ext cx="1537649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465A1247-7340-6950-638B-928D3D7A4B2D}"/>
                    </a:ext>
                  </a:extLst>
                </p:cNvPr>
                <p:cNvSpPr/>
                <p:nvPr/>
              </p:nvSpPr>
              <p:spPr>
                <a:xfrm rot="16200000">
                  <a:off x="2990048" y="3944783"/>
                  <a:ext cx="1537646" cy="1325559"/>
                </a:xfrm>
                <a:prstGeom prst="hexagon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육각형 80">
                  <a:extLst>
                    <a:ext uri="{FF2B5EF4-FFF2-40B4-BE49-F238E27FC236}">
                      <a16:creationId xmlns:a16="http://schemas.microsoft.com/office/drawing/2014/main" id="{4764017A-EECF-B422-9496-2FAD89D5413F}"/>
                    </a:ext>
                  </a:extLst>
                </p:cNvPr>
                <p:cNvSpPr/>
                <p:nvPr/>
              </p:nvSpPr>
              <p:spPr>
                <a:xfrm rot="16200000">
                  <a:off x="4400378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>
                  <a:extLst>
                    <a:ext uri="{FF2B5EF4-FFF2-40B4-BE49-F238E27FC236}">
                      <a16:creationId xmlns:a16="http://schemas.microsoft.com/office/drawing/2014/main" id="{5FCAAA39-6577-0A2C-1A8E-104D72307ECA}"/>
                    </a:ext>
                  </a:extLst>
                </p:cNvPr>
                <p:cNvSpPr/>
                <p:nvPr/>
              </p:nvSpPr>
              <p:spPr>
                <a:xfrm rot="16200000">
                  <a:off x="581070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육각형 82">
                  <a:extLst>
                    <a:ext uri="{FF2B5EF4-FFF2-40B4-BE49-F238E27FC236}">
                      <a16:creationId xmlns:a16="http://schemas.microsoft.com/office/drawing/2014/main" id="{D784101C-7020-2448-DF6E-C2DFCD892D18}"/>
                    </a:ext>
                  </a:extLst>
                </p:cNvPr>
                <p:cNvSpPr/>
                <p:nvPr/>
              </p:nvSpPr>
              <p:spPr>
                <a:xfrm rot="16200000">
                  <a:off x="7221037" y="3944784"/>
                  <a:ext cx="1537645" cy="1325559"/>
                </a:xfrm>
                <a:prstGeom prst="hexagon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>
                  <a:extLst>
                    <a:ext uri="{FF2B5EF4-FFF2-40B4-BE49-F238E27FC236}">
                      <a16:creationId xmlns:a16="http://schemas.microsoft.com/office/drawing/2014/main" id="{BF8BDF5F-B6D0-2C20-E01F-D2B920227E42}"/>
                    </a:ext>
                  </a:extLst>
                </p:cNvPr>
                <p:cNvSpPr/>
                <p:nvPr/>
              </p:nvSpPr>
              <p:spPr>
                <a:xfrm rot="16200000">
                  <a:off x="8631366" y="3944784"/>
                  <a:ext cx="1537645" cy="1325559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D477211-24A7-248B-75AD-E916E1361242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  <a:grpFill/>
          </p:grpSpPr>
          <p:sp>
            <p:nvSpPr>
              <p:cNvPr id="71" name="육각형 70">
                <a:extLst>
                  <a:ext uri="{FF2B5EF4-FFF2-40B4-BE49-F238E27FC236}">
                    <a16:creationId xmlns:a16="http://schemas.microsoft.com/office/drawing/2014/main" id="{3AB9CB6C-963A-833F-851E-E3D283418C74}"/>
                  </a:ext>
                </a:extLst>
              </p:cNvPr>
              <p:cNvSpPr/>
              <p:nvPr/>
            </p:nvSpPr>
            <p:spPr>
              <a:xfrm rot="16200000">
                <a:off x="1579717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>
                <a:extLst>
                  <a:ext uri="{FF2B5EF4-FFF2-40B4-BE49-F238E27FC236}">
                    <a16:creationId xmlns:a16="http://schemas.microsoft.com/office/drawing/2014/main" id="{4C9850CA-32CA-25F9-7149-E56DD62DAD7F}"/>
                  </a:ext>
                </a:extLst>
              </p:cNvPr>
              <p:cNvSpPr/>
              <p:nvPr/>
            </p:nvSpPr>
            <p:spPr>
              <a:xfrm rot="16200000">
                <a:off x="2990043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>
                <a:extLst>
                  <a:ext uri="{FF2B5EF4-FFF2-40B4-BE49-F238E27FC236}">
                    <a16:creationId xmlns:a16="http://schemas.microsoft.com/office/drawing/2014/main" id="{04A3A022-02FB-B363-AC91-36FA6809F28A}"/>
                  </a:ext>
                </a:extLst>
              </p:cNvPr>
              <p:cNvSpPr/>
              <p:nvPr/>
            </p:nvSpPr>
            <p:spPr>
              <a:xfrm rot="16200000">
                <a:off x="4400380" y="3979425"/>
                <a:ext cx="1537645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>
                <a:extLst>
                  <a:ext uri="{FF2B5EF4-FFF2-40B4-BE49-F238E27FC236}">
                    <a16:creationId xmlns:a16="http://schemas.microsoft.com/office/drawing/2014/main" id="{67FC1963-4EA1-5853-8AF7-7B806DACF43C}"/>
                  </a:ext>
                </a:extLst>
              </p:cNvPr>
              <p:cNvSpPr/>
              <p:nvPr/>
            </p:nvSpPr>
            <p:spPr>
              <a:xfrm rot="16200000">
                <a:off x="5810710" y="3979431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>
                <a:extLst>
                  <a:ext uri="{FF2B5EF4-FFF2-40B4-BE49-F238E27FC236}">
                    <a16:creationId xmlns:a16="http://schemas.microsoft.com/office/drawing/2014/main" id="{61C061D0-0990-1CF8-2E5C-6502C7AB3DE8}"/>
                  </a:ext>
                </a:extLst>
              </p:cNvPr>
              <p:cNvSpPr/>
              <p:nvPr/>
            </p:nvSpPr>
            <p:spPr>
              <a:xfrm rot="16200000">
                <a:off x="7221039" y="3979425"/>
                <a:ext cx="1537647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>
                <a:extLst>
                  <a:ext uri="{FF2B5EF4-FFF2-40B4-BE49-F238E27FC236}">
                    <a16:creationId xmlns:a16="http://schemas.microsoft.com/office/drawing/2014/main" id="{DB57609F-EE0B-BA52-31C0-14A6CCF1D870}"/>
                  </a:ext>
                </a:extLst>
              </p:cNvPr>
              <p:cNvSpPr/>
              <p:nvPr/>
            </p:nvSpPr>
            <p:spPr>
              <a:xfrm rot="16200000">
                <a:off x="8631367" y="3979427"/>
                <a:ext cx="1537649" cy="1325561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7E06A5-F805-4785-5D36-C9CA1201F01F}"/>
              </a:ext>
            </a:extLst>
          </p:cNvPr>
          <p:cNvSpPr txBox="1"/>
          <p:nvPr/>
        </p:nvSpPr>
        <p:spPr>
          <a:xfrm>
            <a:off x="8111619" y="2034427"/>
            <a:ext cx="380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특수한 형태의 </a:t>
            </a:r>
            <a:r>
              <a:rPr lang="ko-KR" altLang="en-US" dirty="0" err="1"/>
              <a:t>프리팹의</a:t>
            </a:r>
            <a:r>
              <a:rPr lang="ko-KR" altLang="en-US" dirty="0"/>
              <a:t> 타일로</a:t>
            </a:r>
            <a:br>
              <a:rPr lang="en-US" altLang="ko-KR" dirty="0"/>
            </a:br>
            <a:r>
              <a:rPr lang="ko-KR" altLang="en-US" dirty="0"/>
              <a:t>해당 위치에 </a:t>
            </a:r>
            <a:r>
              <a:rPr lang="en-US" altLang="ko-KR" dirty="0" err="1"/>
              <a:t>BuffSummon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적용되는 버프를 해당 타일위에 </a:t>
            </a:r>
            <a:br>
              <a:rPr lang="en-US" altLang="ko-KR" dirty="0"/>
            </a:br>
            <a:r>
              <a:rPr lang="ko-KR" altLang="en-US" dirty="0"/>
              <a:t>있는 모든 대상에게 적용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3D24090-0768-7E2F-CA0F-3D78551686D8}"/>
              </a:ext>
            </a:extLst>
          </p:cNvPr>
          <p:cNvSpPr/>
          <p:nvPr/>
        </p:nvSpPr>
        <p:spPr>
          <a:xfrm>
            <a:off x="2830661" y="2870224"/>
            <a:ext cx="577414" cy="5774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89A7F00-0903-2786-C5C7-90DCCB643F86}"/>
              </a:ext>
            </a:extLst>
          </p:cNvPr>
          <p:cNvSpPr/>
          <p:nvPr/>
        </p:nvSpPr>
        <p:spPr>
          <a:xfrm>
            <a:off x="4452426" y="4331455"/>
            <a:ext cx="406546" cy="406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35146</TotalTime>
  <Words>1058</Words>
  <Application>Microsoft Office PowerPoint</Application>
  <PresentationFormat>와이드스크린</PresentationFormat>
  <Paragraphs>145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BatangChe</vt:lpstr>
      <vt:lpstr>Arial</vt:lpstr>
      <vt:lpstr>Calibri</vt:lpstr>
      <vt:lpstr>Calibri</vt:lpstr>
      <vt:lpstr>Office 테마</vt:lpstr>
      <vt:lpstr>[Path To Yggdrasil]</vt:lpstr>
      <vt:lpstr>테이블 사용</vt:lpstr>
      <vt:lpstr>맵 구성</vt:lpstr>
      <vt:lpstr>타일 단위</vt:lpstr>
      <vt:lpstr>타일 배치</vt:lpstr>
      <vt:lpstr>타일 배치 : 이동 불가</vt:lpstr>
      <vt:lpstr>타일 배치 : 오브젝트</vt:lpstr>
      <vt:lpstr>타일 배치 : 보스 몬스터</vt:lpstr>
      <vt:lpstr>타일 배치 : 지정 효과 타일</vt:lpstr>
      <vt:lpstr>타일 배치 : 없음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X</dc:title>
  <dc:creator>kimland4646@gmail.com</dc:creator>
  <cp:lastModifiedBy>kimland46@gmail.com</cp:lastModifiedBy>
  <cp:revision>1337</cp:revision>
  <dcterms:created xsi:type="dcterms:W3CDTF">2021-10-11T05:06:49Z</dcterms:created>
  <dcterms:modified xsi:type="dcterms:W3CDTF">2022-05-20T16:43:28Z</dcterms:modified>
</cp:coreProperties>
</file>