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72" r:id="rId5"/>
    <p:sldId id="280" r:id="rId6"/>
    <p:sldId id="26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070"/>
    <a:srgbClr val="395D42"/>
    <a:srgbClr val="70AD47"/>
    <a:srgbClr val="D5E3CF"/>
    <a:srgbClr val="FBE4D4"/>
    <a:srgbClr val="FEF0CD"/>
    <a:srgbClr val="FF8080"/>
    <a:srgbClr val="5B9BD5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73" autoAdjust="0"/>
  </p:normalViewPr>
  <p:slideViewPr>
    <p:cSldViewPr snapToGrid="0">
      <p:cViewPr varScale="1">
        <p:scale>
          <a:sx n="84" d="100"/>
          <a:sy n="84" d="100"/>
        </p:scale>
        <p:origin x="1494" y="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9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타일 중복 설치 불가설명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지속시간 </a:t>
            </a:r>
            <a:r>
              <a:rPr lang="en-US" altLang="ko-KR" dirty="0"/>
              <a:t>-&gt; 2</a:t>
            </a:r>
            <a:r>
              <a:rPr lang="ko-KR" altLang="en-US" dirty="0"/>
              <a:t>개로 나눔 </a:t>
            </a:r>
            <a:r>
              <a:rPr lang="en-US" altLang="ko-KR" dirty="0"/>
              <a:t>: </a:t>
            </a:r>
            <a:r>
              <a:rPr lang="ko-KR" altLang="en-US" dirty="0"/>
              <a:t>설치 지속시간 </a:t>
            </a:r>
            <a:r>
              <a:rPr lang="en-US" altLang="ko-KR" dirty="0"/>
              <a:t>// </a:t>
            </a:r>
            <a:r>
              <a:rPr lang="ko-KR" altLang="en-US" dirty="0"/>
              <a:t>효과 지속시간</a:t>
            </a:r>
            <a:r>
              <a:rPr lang="en-US" altLang="ko-KR" dirty="0"/>
              <a:t>//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설치는 발동형에게만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효과 지속 </a:t>
            </a:r>
            <a:r>
              <a:rPr lang="en-US" altLang="ko-KR" dirty="0"/>
              <a:t>– </a:t>
            </a:r>
            <a:r>
              <a:rPr lang="ko-KR" altLang="en-US" dirty="0"/>
              <a:t>지금내용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56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01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35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[</a:t>
            </a:r>
            <a:r>
              <a:rPr lang="ko-KR" dirty="0" err="1"/>
              <a:t>Path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Yggdrasil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아이템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/>
              <a:t>목차</a:t>
            </a:r>
            <a:endParaRPr dirty="0"/>
          </a:p>
        </p:txBody>
      </p:sp>
      <p:grpSp>
        <p:nvGrpSpPr>
          <p:cNvPr id="104" name="Google Shape;104;p2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05" name="Google Shape;105;p2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2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838200" y="18198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개요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테이블 개요</a:t>
            </a:r>
            <a:endParaRPr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E701C-011D-A13A-2DB1-60CF9A2C238E}"/>
              </a:ext>
            </a:extLst>
          </p:cNvPr>
          <p:cNvSpPr txBox="1"/>
          <p:nvPr/>
        </p:nvSpPr>
        <p:spPr>
          <a:xfrm>
            <a:off x="609600" y="1738697"/>
            <a:ext cx="9584956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정의 </a:t>
            </a:r>
            <a:r>
              <a:rPr lang="en-US" altLang="ko-KR" sz="1200" b="1" dirty="0">
                <a:latin typeface="+mn-ea"/>
                <a:ea typeface="+mn-ea"/>
              </a:rPr>
              <a:t>: </a:t>
            </a:r>
            <a:r>
              <a:rPr lang="ko-KR" altLang="en-US" sz="1200" b="1" dirty="0">
                <a:solidFill>
                  <a:srgbClr val="212121"/>
                </a:solidFill>
                <a:latin typeface="+mn-ea"/>
                <a:ea typeface="+mn-ea"/>
              </a:rPr>
              <a:t>게임에서 사용되는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아이템</a:t>
            </a:r>
            <a:r>
              <a:rPr lang="ko-KR" altLang="en-US" sz="1200" b="1" dirty="0">
                <a:solidFill>
                  <a:srgbClr val="212121"/>
                </a:solidFill>
                <a:latin typeface="+mn-ea"/>
                <a:ea typeface="+mn-ea"/>
              </a:rPr>
              <a:t> 리스트이다</a:t>
            </a:r>
            <a:r>
              <a:rPr lang="en-US" altLang="ko-KR" sz="1200" b="1" dirty="0">
                <a:solidFill>
                  <a:srgbClr val="212121"/>
                </a:solidFill>
                <a:latin typeface="+mn-ea"/>
                <a:ea typeface="+mn-ea"/>
              </a:rPr>
              <a:t>. (</a:t>
            </a:r>
            <a:r>
              <a:rPr lang="ko-KR" altLang="en-US" sz="1200" b="1" dirty="0">
                <a:solidFill>
                  <a:srgbClr val="212121"/>
                </a:solidFill>
                <a:latin typeface="+mn-ea"/>
                <a:ea typeface="+mn-ea"/>
              </a:rPr>
              <a:t>모든 아이템은 </a:t>
            </a:r>
            <a:r>
              <a:rPr lang="en-US" altLang="ko-KR" sz="1200" b="1" dirty="0">
                <a:solidFill>
                  <a:srgbClr val="212121"/>
                </a:solidFill>
                <a:latin typeface="+mn-ea"/>
                <a:ea typeface="+mn-ea"/>
              </a:rPr>
              <a:t>M(</a:t>
            </a:r>
            <a:r>
              <a:rPr lang="ko-KR" altLang="en-US" sz="1200" b="1" dirty="0">
                <a:solidFill>
                  <a:srgbClr val="212121"/>
                </a:solidFill>
                <a:latin typeface="+mn-ea"/>
                <a:ea typeface="+mn-ea"/>
              </a:rPr>
              <a:t>미터</a:t>
            </a:r>
            <a:r>
              <a:rPr lang="en-US" altLang="ko-KR" sz="1200" b="1" dirty="0">
                <a:solidFill>
                  <a:srgbClr val="212121"/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rgbClr val="212121"/>
                </a:solidFill>
                <a:latin typeface="+mn-ea"/>
                <a:ea typeface="+mn-ea"/>
              </a:rPr>
              <a:t>가 아닌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타일 단위</a:t>
            </a:r>
            <a:r>
              <a:rPr lang="ko-KR" altLang="en-US" sz="1200" b="1" dirty="0">
                <a:solidFill>
                  <a:srgbClr val="212121"/>
                </a:solidFill>
                <a:latin typeface="+mn-ea"/>
                <a:ea typeface="+mn-ea"/>
              </a:rPr>
              <a:t>로 계산하며</a:t>
            </a:r>
            <a:r>
              <a:rPr lang="en-US" altLang="ko-KR" sz="1200" b="1" dirty="0">
                <a:solidFill>
                  <a:srgbClr val="212121"/>
                </a:solidFill>
                <a:latin typeface="+mn-ea"/>
                <a:ea typeface="+mn-ea"/>
              </a:rPr>
              <a:t>,</a:t>
            </a:r>
            <a:r>
              <a:rPr lang="ko-KR" altLang="en-US" sz="1200" b="1" dirty="0">
                <a:solidFill>
                  <a:srgbClr val="212121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기본적으로 사용 후 소멸한다</a:t>
            </a:r>
            <a:r>
              <a:rPr lang="en-US" altLang="ko-KR" sz="1200" b="1" dirty="0">
                <a:solidFill>
                  <a:srgbClr val="21212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인덱스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아이템의 고유번호</a:t>
            </a: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 명칭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아이템의 명칭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(String)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최대소지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플레이어가 가지는 아이템 최대 </a:t>
            </a:r>
            <a:r>
              <a:rPr lang="ko-KR" altLang="en-US" sz="1200" dirty="0" err="1">
                <a:solidFill>
                  <a:srgbClr val="212121"/>
                </a:solidFill>
                <a:latin typeface="+mn-ea"/>
                <a:ea typeface="+mn-ea"/>
              </a:rPr>
              <a:t>소지량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효과 범위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효과가 들어가는 범위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타일 단위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설치시간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아이템을 타일에 설치할 때까지 걸리는 시간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지속시간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아이템의 버프가 지속되는 시간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효과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사용되는 아이템이 타일에 주는 이펙트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피격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아이템에 의해 생성된 스킬에 피격되었을 때 생성되는 이펙트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4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3B7FF64-32BA-8003-DDAB-2384BD1D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91545"/>
              </p:ext>
            </p:extLst>
          </p:nvPr>
        </p:nvGraphicFramePr>
        <p:xfrm>
          <a:off x="4512696" y="1639186"/>
          <a:ext cx="3868775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타일</a:t>
                      </a:r>
                    </a:p>
                  </a:txBody>
                  <a:tcPr marL="48412" marR="48412" marT="24207" marB="24207" anchor="ctr">
                    <a:solidFill>
                      <a:srgbClr val="71A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ECA4A2B-3578-833E-4066-1BDBD9E530B7}"/>
              </a:ext>
            </a:extLst>
          </p:cNvPr>
          <p:cNvGrpSpPr/>
          <p:nvPr/>
        </p:nvGrpSpPr>
        <p:grpSpPr>
          <a:xfrm>
            <a:off x="4834371" y="3090019"/>
            <a:ext cx="3215600" cy="1792176"/>
            <a:chOff x="794916" y="3090020"/>
            <a:chExt cx="3215600" cy="1792176"/>
          </a:xfrm>
        </p:grpSpPr>
        <p:sp>
          <p:nvSpPr>
            <p:cNvPr id="191" name="Google Shape;225;p5">
              <a:extLst>
                <a:ext uri="{FF2B5EF4-FFF2-40B4-BE49-F238E27FC236}">
                  <a16:creationId xmlns:a16="http://schemas.microsoft.com/office/drawing/2014/main" id="{9AF90B40-9B79-F48B-C0E9-D53596DA2AC2}"/>
                </a:ext>
              </a:extLst>
            </p:cNvPr>
            <p:cNvSpPr/>
            <p:nvPr/>
          </p:nvSpPr>
          <p:spPr>
            <a:xfrm rot="16200000">
              <a:off x="825675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226;p5">
              <a:extLst>
                <a:ext uri="{FF2B5EF4-FFF2-40B4-BE49-F238E27FC236}">
                  <a16:creationId xmlns:a16="http://schemas.microsoft.com/office/drawing/2014/main" id="{E82718C1-A90A-AE98-B5FF-17C297F2FB5C}"/>
                </a:ext>
              </a:extLst>
            </p:cNvPr>
            <p:cNvSpPr/>
            <p:nvPr/>
          </p:nvSpPr>
          <p:spPr>
            <a:xfrm rot="16200000">
              <a:off x="1324284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227;p5">
              <a:extLst>
                <a:ext uri="{FF2B5EF4-FFF2-40B4-BE49-F238E27FC236}">
                  <a16:creationId xmlns:a16="http://schemas.microsoft.com/office/drawing/2014/main" id="{2F766A94-2A5E-77E1-166A-AD1007CAEB87}"/>
                </a:ext>
              </a:extLst>
            </p:cNvPr>
            <p:cNvSpPr/>
            <p:nvPr/>
          </p:nvSpPr>
          <p:spPr>
            <a:xfrm rot="16200000">
              <a:off x="1822893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8;p5">
              <a:extLst>
                <a:ext uri="{FF2B5EF4-FFF2-40B4-BE49-F238E27FC236}">
                  <a16:creationId xmlns:a16="http://schemas.microsoft.com/office/drawing/2014/main" id="{A96117CB-0F1B-3B3A-990A-D6B2F64C9226}"/>
                </a:ext>
              </a:extLst>
            </p:cNvPr>
            <p:cNvSpPr txBox="1"/>
            <p:nvPr/>
          </p:nvSpPr>
          <p:spPr>
            <a:xfrm>
              <a:off x="1866713" y="3153772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229;p5">
              <a:extLst>
                <a:ext uri="{FF2B5EF4-FFF2-40B4-BE49-F238E27FC236}">
                  <a16:creationId xmlns:a16="http://schemas.microsoft.com/office/drawing/2014/main" id="{26986E71-65B3-8A13-BA79-6E0A167E6CB6}"/>
                </a:ext>
              </a:extLst>
            </p:cNvPr>
            <p:cNvSpPr/>
            <p:nvPr/>
          </p:nvSpPr>
          <p:spPr>
            <a:xfrm rot="16200000">
              <a:off x="2321503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0;p5">
              <a:extLst>
                <a:ext uri="{FF2B5EF4-FFF2-40B4-BE49-F238E27FC236}">
                  <a16:creationId xmlns:a16="http://schemas.microsoft.com/office/drawing/2014/main" id="{E5411619-56D2-F807-3006-7BF8D72CEB82}"/>
                </a:ext>
              </a:extLst>
            </p:cNvPr>
            <p:cNvSpPr txBox="1"/>
            <p:nvPr/>
          </p:nvSpPr>
          <p:spPr>
            <a:xfrm>
              <a:off x="2365329" y="3153772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231;p5">
              <a:extLst>
                <a:ext uri="{FF2B5EF4-FFF2-40B4-BE49-F238E27FC236}">
                  <a16:creationId xmlns:a16="http://schemas.microsoft.com/office/drawing/2014/main" id="{76D2C424-1FE5-09A2-DA1A-74CE591FA512}"/>
                </a:ext>
              </a:extLst>
            </p:cNvPr>
            <p:cNvSpPr/>
            <p:nvPr/>
          </p:nvSpPr>
          <p:spPr>
            <a:xfrm rot="16200000">
              <a:off x="2820112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232;p5">
              <a:extLst>
                <a:ext uri="{FF2B5EF4-FFF2-40B4-BE49-F238E27FC236}">
                  <a16:creationId xmlns:a16="http://schemas.microsoft.com/office/drawing/2014/main" id="{117F2F03-CB6F-0BD3-EC6F-4B7755B826D6}"/>
                </a:ext>
              </a:extLst>
            </p:cNvPr>
            <p:cNvSpPr/>
            <p:nvPr/>
          </p:nvSpPr>
          <p:spPr>
            <a:xfrm rot="16200000">
              <a:off x="3318722" y="3061127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234;p5">
              <a:extLst>
                <a:ext uri="{FF2B5EF4-FFF2-40B4-BE49-F238E27FC236}">
                  <a16:creationId xmlns:a16="http://schemas.microsoft.com/office/drawing/2014/main" id="{0BB01574-B0E7-9277-FED1-EA7A88B3C567}"/>
                </a:ext>
              </a:extLst>
            </p:cNvPr>
            <p:cNvSpPr/>
            <p:nvPr/>
          </p:nvSpPr>
          <p:spPr>
            <a:xfrm rot="16200000">
              <a:off x="1077723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35;p5">
              <a:extLst>
                <a:ext uri="{FF2B5EF4-FFF2-40B4-BE49-F238E27FC236}">
                  <a16:creationId xmlns:a16="http://schemas.microsoft.com/office/drawing/2014/main" id="{21B63248-B689-B2D4-EA3C-1009FD7F4006}"/>
                </a:ext>
              </a:extLst>
            </p:cNvPr>
            <p:cNvSpPr/>
            <p:nvPr/>
          </p:nvSpPr>
          <p:spPr>
            <a:xfrm rot="16200000">
              <a:off x="1576332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6;p5">
              <a:extLst>
                <a:ext uri="{FF2B5EF4-FFF2-40B4-BE49-F238E27FC236}">
                  <a16:creationId xmlns:a16="http://schemas.microsoft.com/office/drawing/2014/main" id="{1221D7A4-974D-7541-5B6A-DA361C57931B}"/>
                </a:ext>
              </a:extLst>
            </p:cNvPr>
            <p:cNvSpPr txBox="1"/>
            <p:nvPr/>
          </p:nvSpPr>
          <p:spPr>
            <a:xfrm>
              <a:off x="1620153" y="3502593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37;p5">
              <a:extLst>
                <a:ext uri="{FF2B5EF4-FFF2-40B4-BE49-F238E27FC236}">
                  <a16:creationId xmlns:a16="http://schemas.microsoft.com/office/drawing/2014/main" id="{5ACD5DDE-CD89-6852-EFDC-ACAB40948A20}"/>
                </a:ext>
              </a:extLst>
            </p:cNvPr>
            <p:cNvSpPr/>
            <p:nvPr/>
          </p:nvSpPr>
          <p:spPr>
            <a:xfrm rot="16200000">
              <a:off x="2074941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38;p5">
              <a:extLst>
                <a:ext uri="{FF2B5EF4-FFF2-40B4-BE49-F238E27FC236}">
                  <a16:creationId xmlns:a16="http://schemas.microsoft.com/office/drawing/2014/main" id="{606A07D1-5845-EC5B-AE91-077E33BBA0D1}"/>
                </a:ext>
              </a:extLst>
            </p:cNvPr>
            <p:cNvSpPr/>
            <p:nvPr/>
          </p:nvSpPr>
          <p:spPr>
            <a:xfrm rot="16200000">
              <a:off x="2573551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39;p5">
              <a:extLst>
                <a:ext uri="{FF2B5EF4-FFF2-40B4-BE49-F238E27FC236}">
                  <a16:creationId xmlns:a16="http://schemas.microsoft.com/office/drawing/2014/main" id="{0010B445-1E85-6836-8005-52BB672EC337}"/>
                </a:ext>
              </a:extLst>
            </p:cNvPr>
            <p:cNvSpPr txBox="1"/>
            <p:nvPr/>
          </p:nvSpPr>
          <p:spPr>
            <a:xfrm>
              <a:off x="2617377" y="3502593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40;p5">
              <a:extLst>
                <a:ext uri="{FF2B5EF4-FFF2-40B4-BE49-F238E27FC236}">
                  <a16:creationId xmlns:a16="http://schemas.microsoft.com/office/drawing/2014/main" id="{64E1FFE4-2469-CFDC-1687-942469CABE5B}"/>
                </a:ext>
              </a:extLst>
            </p:cNvPr>
            <p:cNvSpPr/>
            <p:nvPr/>
          </p:nvSpPr>
          <p:spPr>
            <a:xfrm rot="16200000">
              <a:off x="3072160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41;p5">
              <a:extLst>
                <a:ext uri="{FF2B5EF4-FFF2-40B4-BE49-F238E27FC236}">
                  <a16:creationId xmlns:a16="http://schemas.microsoft.com/office/drawing/2014/main" id="{07917681-8C86-057E-910D-121D6486B5EF}"/>
                </a:ext>
              </a:extLst>
            </p:cNvPr>
            <p:cNvSpPr/>
            <p:nvPr/>
          </p:nvSpPr>
          <p:spPr>
            <a:xfrm rot="16200000">
              <a:off x="3570769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44;p5">
              <a:extLst>
                <a:ext uri="{FF2B5EF4-FFF2-40B4-BE49-F238E27FC236}">
                  <a16:creationId xmlns:a16="http://schemas.microsoft.com/office/drawing/2014/main" id="{C07E0F66-DA48-0EC9-292E-88FDC33BED5C}"/>
                </a:ext>
              </a:extLst>
            </p:cNvPr>
            <p:cNvSpPr/>
            <p:nvPr/>
          </p:nvSpPr>
          <p:spPr>
            <a:xfrm rot="16200000">
              <a:off x="82380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45;p5">
              <a:extLst>
                <a:ext uri="{FF2B5EF4-FFF2-40B4-BE49-F238E27FC236}">
                  <a16:creationId xmlns:a16="http://schemas.microsoft.com/office/drawing/2014/main" id="{D87BFAFE-7C8E-2A6A-B32B-877A810E3087}"/>
                </a:ext>
              </a:extLst>
            </p:cNvPr>
            <p:cNvSpPr/>
            <p:nvPr/>
          </p:nvSpPr>
          <p:spPr>
            <a:xfrm rot="16200000">
              <a:off x="132241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46;p5">
              <a:extLst>
                <a:ext uri="{FF2B5EF4-FFF2-40B4-BE49-F238E27FC236}">
                  <a16:creationId xmlns:a16="http://schemas.microsoft.com/office/drawing/2014/main" id="{A6E8DD65-3C20-E4F3-80C4-4E4EE8A074CE}"/>
                </a:ext>
              </a:extLst>
            </p:cNvPr>
            <p:cNvSpPr/>
            <p:nvPr/>
          </p:nvSpPr>
          <p:spPr>
            <a:xfrm rot="16200000">
              <a:off x="182102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47;p5">
              <a:extLst>
                <a:ext uri="{FF2B5EF4-FFF2-40B4-BE49-F238E27FC236}">
                  <a16:creationId xmlns:a16="http://schemas.microsoft.com/office/drawing/2014/main" id="{2029265E-A3DC-3323-9DC2-F46CD190FD99}"/>
                </a:ext>
              </a:extLst>
            </p:cNvPr>
            <p:cNvSpPr txBox="1"/>
            <p:nvPr/>
          </p:nvSpPr>
          <p:spPr>
            <a:xfrm>
              <a:off x="1864855" y="3847700"/>
              <a:ext cx="323200" cy="283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48;p5">
              <a:extLst>
                <a:ext uri="{FF2B5EF4-FFF2-40B4-BE49-F238E27FC236}">
                  <a16:creationId xmlns:a16="http://schemas.microsoft.com/office/drawing/2014/main" id="{84DF5756-092D-0F76-F387-BD25D5AFA7FD}"/>
                </a:ext>
              </a:extLst>
            </p:cNvPr>
            <p:cNvSpPr/>
            <p:nvPr/>
          </p:nvSpPr>
          <p:spPr>
            <a:xfrm rot="16200000">
              <a:off x="2319637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49;p5">
              <a:extLst>
                <a:ext uri="{FF2B5EF4-FFF2-40B4-BE49-F238E27FC236}">
                  <a16:creationId xmlns:a16="http://schemas.microsoft.com/office/drawing/2014/main" id="{4B98FB75-57F0-CBEB-353D-1ABB4AC7F8BA}"/>
                </a:ext>
              </a:extLst>
            </p:cNvPr>
            <p:cNvSpPr txBox="1"/>
            <p:nvPr/>
          </p:nvSpPr>
          <p:spPr>
            <a:xfrm>
              <a:off x="2363462" y="3847700"/>
              <a:ext cx="323200" cy="283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50;p5">
              <a:extLst>
                <a:ext uri="{FF2B5EF4-FFF2-40B4-BE49-F238E27FC236}">
                  <a16:creationId xmlns:a16="http://schemas.microsoft.com/office/drawing/2014/main" id="{AF23E3F8-7D2B-FC18-F85A-76C629555718}"/>
                </a:ext>
              </a:extLst>
            </p:cNvPr>
            <p:cNvSpPr/>
            <p:nvPr/>
          </p:nvSpPr>
          <p:spPr>
            <a:xfrm rot="16200000">
              <a:off x="2818248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51;p5">
              <a:extLst>
                <a:ext uri="{FF2B5EF4-FFF2-40B4-BE49-F238E27FC236}">
                  <a16:creationId xmlns:a16="http://schemas.microsoft.com/office/drawing/2014/main" id="{39AA8493-D231-17E8-2076-18198C686B28}"/>
                </a:ext>
              </a:extLst>
            </p:cNvPr>
            <p:cNvSpPr/>
            <p:nvPr/>
          </p:nvSpPr>
          <p:spPr>
            <a:xfrm rot="16200000">
              <a:off x="3316856" y="3755056"/>
              <a:ext cx="410854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53;p5">
              <a:extLst>
                <a:ext uri="{FF2B5EF4-FFF2-40B4-BE49-F238E27FC236}">
                  <a16:creationId xmlns:a16="http://schemas.microsoft.com/office/drawing/2014/main" id="{2EC362A9-106D-1E18-D922-06D8FD71D3E1}"/>
                </a:ext>
              </a:extLst>
            </p:cNvPr>
            <p:cNvSpPr/>
            <p:nvPr/>
          </p:nvSpPr>
          <p:spPr>
            <a:xfrm rot="16200000">
              <a:off x="1075859" y="4094625"/>
              <a:ext cx="410854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54;p5">
              <a:extLst>
                <a:ext uri="{FF2B5EF4-FFF2-40B4-BE49-F238E27FC236}">
                  <a16:creationId xmlns:a16="http://schemas.microsoft.com/office/drawing/2014/main" id="{D5EF39BF-44EB-BF56-325A-8FC190543BB5}"/>
                </a:ext>
              </a:extLst>
            </p:cNvPr>
            <p:cNvSpPr/>
            <p:nvPr/>
          </p:nvSpPr>
          <p:spPr>
            <a:xfrm rot="16200000">
              <a:off x="1574467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55;p5">
              <a:extLst>
                <a:ext uri="{FF2B5EF4-FFF2-40B4-BE49-F238E27FC236}">
                  <a16:creationId xmlns:a16="http://schemas.microsoft.com/office/drawing/2014/main" id="{B3E89E32-5EEA-A3C3-A036-783F20DBC32D}"/>
                </a:ext>
              </a:extLst>
            </p:cNvPr>
            <p:cNvSpPr/>
            <p:nvPr/>
          </p:nvSpPr>
          <p:spPr>
            <a:xfrm rot="16200000">
              <a:off x="2073077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56;p5">
              <a:extLst>
                <a:ext uri="{FF2B5EF4-FFF2-40B4-BE49-F238E27FC236}">
                  <a16:creationId xmlns:a16="http://schemas.microsoft.com/office/drawing/2014/main" id="{7DC0AAE4-8154-CE9B-228F-D6144A6C2628}"/>
                </a:ext>
              </a:extLst>
            </p:cNvPr>
            <p:cNvSpPr/>
            <p:nvPr/>
          </p:nvSpPr>
          <p:spPr>
            <a:xfrm rot="16200000">
              <a:off x="2571685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57;p5">
              <a:extLst>
                <a:ext uri="{FF2B5EF4-FFF2-40B4-BE49-F238E27FC236}">
                  <a16:creationId xmlns:a16="http://schemas.microsoft.com/office/drawing/2014/main" id="{BD89227E-30FD-63A9-8291-51CDD17A03BC}"/>
                </a:ext>
              </a:extLst>
            </p:cNvPr>
            <p:cNvSpPr/>
            <p:nvPr/>
          </p:nvSpPr>
          <p:spPr>
            <a:xfrm rot="16200000">
              <a:off x="3070295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58;p5">
              <a:extLst>
                <a:ext uri="{FF2B5EF4-FFF2-40B4-BE49-F238E27FC236}">
                  <a16:creationId xmlns:a16="http://schemas.microsoft.com/office/drawing/2014/main" id="{748AB901-0579-69C7-5943-9D94B81FC40E}"/>
                </a:ext>
              </a:extLst>
            </p:cNvPr>
            <p:cNvSpPr/>
            <p:nvPr/>
          </p:nvSpPr>
          <p:spPr>
            <a:xfrm rot="16200000">
              <a:off x="3568904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60;p5">
              <a:extLst>
                <a:ext uri="{FF2B5EF4-FFF2-40B4-BE49-F238E27FC236}">
                  <a16:creationId xmlns:a16="http://schemas.microsoft.com/office/drawing/2014/main" id="{E04F23DC-7C02-0BE3-7240-6B227F019B5B}"/>
                </a:ext>
              </a:extLst>
            </p:cNvPr>
            <p:cNvSpPr/>
            <p:nvPr/>
          </p:nvSpPr>
          <p:spPr>
            <a:xfrm rot="16200000">
              <a:off x="823810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61;p5">
              <a:extLst>
                <a:ext uri="{FF2B5EF4-FFF2-40B4-BE49-F238E27FC236}">
                  <a16:creationId xmlns:a16="http://schemas.microsoft.com/office/drawing/2014/main" id="{A80EA740-C11F-6A91-AB95-4F0B7E9C75EB}"/>
                </a:ext>
              </a:extLst>
            </p:cNvPr>
            <p:cNvSpPr/>
            <p:nvPr/>
          </p:nvSpPr>
          <p:spPr>
            <a:xfrm rot="16200000">
              <a:off x="1322417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62;p5">
              <a:extLst>
                <a:ext uri="{FF2B5EF4-FFF2-40B4-BE49-F238E27FC236}">
                  <a16:creationId xmlns:a16="http://schemas.microsoft.com/office/drawing/2014/main" id="{2C3AD980-E49E-1C3C-4233-F5CB850BC874}"/>
                </a:ext>
              </a:extLst>
            </p:cNvPr>
            <p:cNvSpPr/>
            <p:nvPr/>
          </p:nvSpPr>
          <p:spPr>
            <a:xfrm rot="16200000">
              <a:off x="1821029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63;p5">
              <a:extLst>
                <a:ext uri="{FF2B5EF4-FFF2-40B4-BE49-F238E27FC236}">
                  <a16:creationId xmlns:a16="http://schemas.microsoft.com/office/drawing/2014/main" id="{A3D5520C-208D-E05B-EC5F-D5258CAF27AA}"/>
                </a:ext>
              </a:extLst>
            </p:cNvPr>
            <p:cNvSpPr/>
            <p:nvPr/>
          </p:nvSpPr>
          <p:spPr>
            <a:xfrm rot="16200000">
              <a:off x="2319638" y="4442450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64;p5">
              <a:extLst>
                <a:ext uri="{FF2B5EF4-FFF2-40B4-BE49-F238E27FC236}">
                  <a16:creationId xmlns:a16="http://schemas.microsoft.com/office/drawing/2014/main" id="{14B41425-D8C3-2758-53D1-88BD8CA08429}"/>
                </a:ext>
              </a:extLst>
            </p:cNvPr>
            <p:cNvSpPr/>
            <p:nvPr/>
          </p:nvSpPr>
          <p:spPr>
            <a:xfrm rot="16200000">
              <a:off x="2818247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65;p5">
              <a:extLst>
                <a:ext uri="{FF2B5EF4-FFF2-40B4-BE49-F238E27FC236}">
                  <a16:creationId xmlns:a16="http://schemas.microsoft.com/office/drawing/2014/main" id="{8B041F94-E9DE-17E9-D778-074F3D71AC46}"/>
                </a:ext>
              </a:extLst>
            </p:cNvPr>
            <p:cNvSpPr/>
            <p:nvPr/>
          </p:nvSpPr>
          <p:spPr>
            <a:xfrm rot="16200000">
              <a:off x="3316856" y="4442449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E4C8195-A305-D3BC-4569-DCD8A0CA8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81232"/>
              </p:ext>
            </p:extLst>
          </p:nvPr>
        </p:nvGraphicFramePr>
        <p:xfrm>
          <a:off x="468329" y="1641650"/>
          <a:ext cx="3868775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아군</a:t>
                      </a:r>
                    </a:p>
                  </a:txBody>
                  <a:tcPr marL="48412" marR="48412" marT="24207" marB="24207" anchor="ctr">
                    <a:solidFill>
                      <a:srgbClr val="71A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B5A428E-7CA2-1494-64C4-73726D6428C4}"/>
              </a:ext>
            </a:extLst>
          </p:cNvPr>
          <p:cNvSpPr/>
          <p:nvPr/>
        </p:nvSpPr>
        <p:spPr>
          <a:xfrm>
            <a:off x="482673" y="5249032"/>
            <a:ext cx="3830526" cy="1143142"/>
          </a:xfrm>
          <a:prstGeom prst="rect">
            <a:avLst/>
          </a:prstGeom>
          <a:solidFill>
            <a:schemeClr val="bg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대상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latin typeface="+mn-ea"/>
                <a:ea typeface="+mn-ea"/>
              </a:rPr>
              <a:t>적 </a:t>
            </a:r>
            <a:r>
              <a:rPr lang="en-US" altLang="ko-KR" sz="1200" b="1" dirty="0">
                <a:latin typeface="+mn-ea"/>
                <a:ea typeface="+mn-ea"/>
              </a:rPr>
              <a:t>or </a:t>
            </a:r>
            <a:r>
              <a:rPr lang="ko-KR" altLang="en-US" sz="1200" b="1" dirty="0">
                <a:latin typeface="+mn-ea"/>
                <a:ea typeface="+mn-ea"/>
              </a:rPr>
              <a:t>아군</a:t>
            </a:r>
            <a:endParaRPr lang="en-US" altLang="ko-KR" sz="1200" b="1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타깃 하는 대상을 중심으로 피해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타일</a:t>
            </a:r>
            <a:endParaRPr lang="en-US" altLang="ko-KR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지정된 타일을 중심으로 피해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.</a:t>
            </a:r>
            <a:endParaRPr lang="en-US" altLang="ko-KR" sz="1200" baseline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E180E7-BCFE-F0AF-4841-ECB7BCECEBEF}"/>
              </a:ext>
            </a:extLst>
          </p:cNvPr>
          <p:cNvGrpSpPr/>
          <p:nvPr/>
        </p:nvGrpSpPr>
        <p:grpSpPr>
          <a:xfrm>
            <a:off x="794916" y="3090020"/>
            <a:ext cx="3215600" cy="1792176"/>
            <a:chOff x="794916" y="3090020"/>
            <a:chExt cx="3215600" cy="1792176"/>
          </a:xfrm>
        </p:grpSpPr>
        <p:sp>
          <p:nvSpPr>
            <p:cNvPr id="50" name="Google Shape;225;p5">
              <a:extLst>
                <a:ext uri="{FF2B5EF4-FFF2-40B4-BE49-F238E27FC236}">
                  <a16:creationId xmlns:a16="http://schemas.microsoft.com/office/drawing/2014/main" id="{939543F8-15C7-4912-B7FA-3A69AD66E22B}"/>
                </a:ext>
              </a:extLst>
            </p:cNvPr>
            <p:cNvSpPr/>
            <p:nvPr/>
          </p:nvSpPr>
          <p:spPr>
            <a:xfrm rot="16200000">
              <a:off x="825675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226;p5">
              <a:extLst>
                <a:ext uri="{FF2B5EF4-FFF2-40B4-BE49-F238E27FC236}">
                  <a16:creationId xmlns:a16="http://schemas.microsoft.com/office/drawing/2014/main" id="{3B1A3F6D-922F-40B8-9D11-7041D88704AA}"/>
                </a:ext>
              </a:extLst>
            </p:cNvPr>
            <p:cNvSpPr/>
            <p:nvPr/>
          </p:nvSpPr>
          <p:spPr>
            <a:xfrm rot="16200000">
              <a:off x="1324284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227;p5">
              <a:extLst>
                <a:ext uri="{FF2B5EF4-FFF2-40B4-BE49-F238E27FC236}">
                  <a16:creationId xmlns:a16="http://schemas.microsoft.com/office/drawing/2014/main" id="{F279AED2-7D9F-4F8A-A80B-4BAFD93EC53F}"/>
                </a:ext>
              </a:extLst>
            </p:cNvPr>
            <p:cNvSpPr/>
            <p:nvPr/>
          </p:nvSpPr>
          <p:spPr>
            <a:xfrm rot="16200000">
              <a:off x="1822893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8;p5">
              <a:extLst>
                <a:ext uri="{FF2B5EF4-FFF2-40B4-BE49-F238E27FC236}">
                  <a16:creationId xmlns:a16="http://schemas.microsoft.com/office/drawing/2014/main" id="{929C4177-C4CB-437F-AA1A-41393DC46451}"/>
                </a:ext>
              </a:extLst>
            </p:cNvPr>
            <p:cNvSpPr txBox="1"/>
            <p:nvPr/>
          </p:nvSpPr>
          <p:spPr>
            <a:xfrm>
              <a:off x="1866713" y="3153772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229;p5">
              <a:extLst>
                <a:ext uri="{FF2B5EF4-FFF2-40B4-BE49-F238E27FC236}">
                  <a16:creationId xmlns:a16="http://schemas.microsoft.com/office/drawing/2014/main" id="{ABB137C5-5468-49E6-B59E-B73543740219}"/>
                </a:ext>
              </a:extLst>
            </p:cNvPr>
            <p:cNvSpPr/>
            <p:nvPr/>
          </p:nvSpPr>
          <p:spPr>
            <a:xfrm rot="16200000">
              <a:off x="2321503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0;p5">
              <a:extLst>
                <a:ext uri="{FF2B5EF4-FFF2-40B4-BE49-F238E27FC236}">
                  <a16:creationId xmlns:a16="http://schemas.microsoft.com/office/drawing/2014/main" id="{D651FC2A-A176-4F7B-884B-2F2639ABF078}"/>
                </a:ext>
              </a:extLst>
            </p:cNvPr>
            <p:cNvSpPr txBox="1"/>
            <p:nvPr/>
          </p:nvSpPr>
          <p:spPr>
            <a:xfrm>
              <a:off x="2365329" y="3153772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231;p5">
              <a:extLst>
                <a:ext uri="{FF2B5EF4-FFF2-40B4-BE49-F238E27FC236}">
                  <a16:creationId xmlns:a16="http://schemas.microsoft.com/office/drawing/2014/main" id="{2B7C9FF9-3904-40CF-9A81-5B5AD8B75380}"/>
                </a:ext>
              </a:extLst>
            </p:cNvPr>
            <p:cNvSpPr/>
            <p:nvPr/>
          </p:nvSpPr>
          <p:spPr>
            <a:xfrm rot="16200000">
              <a:off x="2820112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232;p5">
              <a:extLst>
                <a:ext uri="{FF2B5EF4-FFF2-40B4-BE49-F238E27FC236}">
                  <a16:creationId xmlns:a16="http://schemas.microsoft.com/office/drawing/2014/main" id="{0475544F-CEE4-4470-A6A4-6D0BECB04716}"/>
                </a:ext>
              </a:extLst>
            </p:cNvPr>
            <p:cNvSpPr/>
            <p:nvPr/>
          </p:nvSpPr>
          <p:spPr>
            <a:xfrm rot="16200000">
              <a:off x="3318722" y="3061127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34;p5">
              <a:extLst>
                <a:ext uri="{FF2B5EF4-FFF2-40B4-BE49-F238E27FC236}">
                  <a16:creationId xmlns:a16="http://schemas.microsoft.com/office/drawing/2014/main" id="{EEAC6096-7A42-4CF6-AFFE-F154B2D22863}"/>
                </a:ext>
              </a:extLst>
            </p:cNvPr>
            <p:cNvSpPr/>
            <p:nvPr/>
          </p:nvSpPr>
          <p:spPr>
            <a:xfrm rot="16200000">
              <a:off x="1077723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235;p5">
              <a:extLst>
                <a:ext uri="{FF2B5EF4-FFF2-40B4-BE49-F238E27FC236}">
                  <a16:creationId xmlns:a16="http://schemas.microsoft.com/office/drawing/2014/main" id="{B75559D3-14F5-49CE-B80E-FB7DDD01A0CD}"/>
                </a:ext>
              </a:extLst>
            </p:cNvPr>
            <p:cNvSpPr/>
            <p:nvPr/>
          </p:nvSpPr>
          <p:spPr>
            <a:xfrm rot="16200000">
              <a:off x="1576332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6;p5">
              <a:extLst>
                <a:ext uri="{FF2B5EF4-FFF2-40B4-BE49-F238E27FC236}">
                  <a16:creationId xmlns:a16="http://schemas.microsoft.com/office/drawing/2014/main" id="{47D55AB6-CE5C-4E6A-9EE1-FB09AA8A0837}"/>
                </a:ext>
              </a:extLst>
            </p:cNvPr>
            <p:cNvSpPr txBox="1"/>
            <p:nvPr/>
          </p:nvSpPr>
          <p:spPr>
            <a:xfrm>
              <a:off x="1620153" y="3502593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237;p5">
              <a:extLst>
                <a:ext uri="{FF2B5EF4-FFF2-40B4-BE49-F238E27FC236}">
                  <a16:creationId xmlns:a16="http://schemas.microsoft.com/office/drawing/2014/main" id="{ECB5F8CA-B006-4CBC-8C33-4835E74EA08C}"/>
                </a:ext>
              </a:extLst>
            </p:cNvPr>
            <p:cNvSpPr/>
            <p:nvPr/>
          </p:nvSpPr>
          <p:spPr>
            <a:xfrm rot="16200000">
              <a:off x="2074941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238;p5">
              <a:extLst>
                <a:ext uri="{FF2B5EF4-FFF2-40B4-BE49-F238E27FC236}">
                  <a16:creationId xmlns:a16="http://schemas.microsoft.com/office/drawing/2014/main" id="{28630FEE-0004-4085-A019-10A211245A67}"/>
                </a:ext>
              </a:extLst>
            </p:cNvPr>
            <p:cNvSpPr/>
            <p:nvPr/>
          </p:nvSpPr>
          <p:spPr>
            <a:xfrm rot="16200000">
              <a:off x="2573551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39;p5">
              <a:extLst>
                <a:ext uri="{FF2B5EF4-FFF2-40B4-BE49-F238E27FC236}">
                  <a16:creationId xmlns:a16="http://schemas.microsoft.com/office/drawing/2014/main" id="{6C1EB633-815F-4155-8316-9CCA2920760F}"/>
                </a:ext>
              </a:extLst>
            </p:cNvPr>
            <p:cNvSpPr txBox="1"/>
            <p:nvPr/>
          </p:nvSpPr>
          <p:spPr>
            <a:xfrm>
              <a:off x="2617377" y="3502593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240;p5">
              <a:extLst>
                <a:ext uri="{FF2B5EF4-FFF2-40B4-BE49-F238E27FC236}">
                  <a16:creationId xmlns:a16="http://schemas.microsoft.com/office/drawing/2014/main" id="{C07CBEFF-AC23-48EE-9AAC-1FA1D8A06680}"/>
                </a:ext>
              </a:extLst>
            </p:cNvPr>
            <p:cNvSpPr/>
            <p:nvPr/>
          </p:nvSpPr>
          <p:spPr>
            <a:xfrm rot="16200000">
              <a:off x="3072160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241;p5">
              <a:extLst>
                <a:ext uri="{FF2B5EF4-FFF2-40B4-BE49-F238E27FC236}">
                  <a16:creationId xmlns:a16="http://schemas.microsoft.com/office/drawing/2014/main" id="{7B5E2799-9016-421C-90B2-8F7868573E65}"/>
                </a:ext>
              </a:extLst>
            </p:cNvPr>
            <p:cNvSpPr/>
            <p:nvPr/>
          </p:nvSpPr>
          <p:spPr>
            <a:xfrm rot="16200000">
              <a:off x="3570769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244;p5">
              <a:extLst>
                <a:ext uri="{FF2B5EF4-FFF2-40B4-BE49-F238E27FC236}">
                  <a16:creationId xmlns:a16="http://schemas.microsoft.com/office/drawing/2014/main" id="{DDF56EF9-DF75-4F42-ABE9-769413AE8D65}"/>
                </a:ext>
              </a:extLst>
            </p:cNvPr>
            <p:cNvSpPr/>
            <p:nvPr/>
          </p:nvSpPr>
          <p:spPr>
            <a:xfrm rot="16200000">
              <a:off x="82380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245;p5">
              <a:extLst>
                <a:ext uri="{FF2B5EF4-FFF2-40B4-BE49-F238E27FC236}">
                  <a16:creationId xmlns:a16="http://schemas.microsoft.com/office/drawing/2014/main" id="{30F9EBDA-7D12-4358-BAA3-2AF5D9245942}"/>
                </a:ext>
              </a:extLst>
            </p:cNvPr>
            <p:cNvSpPr/>
            <p:nvPr/>
          </p:nvSpPr>
          <p:spPr>
            <a:xfrm rot="16200000">
              <a:off x="132241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246;p5">
              <a:extLst>
                <a:ext uri="{FF2B5EF4-FFF2-40B4-BE49-F238E27FC236}">
                  <a16:creationId xmlns:a16="http://schemas.microsoft.com/office/drawing/2014/main" id="{2A2D70C6-90B9-4CB4-BA29-CAC6D31397A5}"/>
                </a:ext>
              </a:extLst>
            </p:cNvPr>
            <p:cNvSpPr/>
            <p:nvPr/>
          </p:nvSpPr>
          <p:spPr>
            <a:xfrm rot="16200000">
              <a:off x="182102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7;p5">
              <a:extLst>
                <a:ext uri="{FF2B5EF4-FFF2-40B4-BE49-F238E27FC236}">
                  <a16:creationId xmlns:a16="http://schemas.microsoft.com/office/drawing/2014/main" id="{6F4412FE-E9B9-4A4D-A86F-0037ED32F361}"/>
                </a:ext>
              </a:extLst>
            </p:cNvPr>
            <p:cNvSpPr txBox="1"/>
            <p:nvPr/>
          </p:nvSpPr>
          <p:spPr>
            <a:xfrm>
              <a:off x="1864855" y="3847700"/>
              <a:ext cx="323200" cy="283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248;p5">
              <a:extLst>
                <a:ext uri="{FF2B5EF4-FFF2-40B4-BE49-F238E27FC236}">
                  <a16:creationId xmlns:a16="http://schemas.microsoft.com/office/drawing/2014/main" id="{7F5CFE63-EF5B-4071-8429-2AAB6B8B7581}"/>
                </a:ext>
              </a:extLst>
            </p:cNvPr>
            <p:cNvSpPr/>
            <p:nvPr/>
          </p:nvSpPr>
          <p:spPr>
            <a:xfrm rot="16200000">
              <a:off x="2319637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9;p5">
              <a:extLst>
                <a:ext uri="{FF2B5EF4-FFF2-40B4-BE49-F238E27FC236}">
                  <a16:creationId xmlns:a16="http://schemas.microsoft.com/office/drawing/2014/main" id="{B77F016E-4326-4ADB-9F60-AA8EB043AF96}"/>
                </a:ext>
              </a:extLst>
            </p:cNvPr>
            <p:cNvSpPr txBox="1"/>
            <p:nvPr/>
          </p:nvSpPr>
          <p:spPr>
            <a:xfrm>
              <a:off x="2363462" y="3847700"/>
              <a:ext cx="323200" cy="283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50;p5">
              <a:extLst>
                <a:ext uri="{FF2B5EF4-FFF2-40B4-BE49-F238E27FC236}">
                  <a16:creationId xmlns:a16="http://schemas.microsoft.com/office/drawing/2014/main" id="{E6FE6F3F-4FA4-4563-A3E1-C0F66B51DE60}"/>
                </a:ext>
              </a:extLst>
            </p:cNvPr>
            <p:cNvSpPr/>
            <p:nvPr/>
          </p:nvSpPr>
          <p:spPr>
            <a:xfrm rot="16200000">
              <a:off x="2818248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251;p5">
              <a:extLst>
                <a:ext uri="{FF2B5EF4-FFF2-40B4-BE49-F238E27FC236}">
                  <a16:creationId xmlns:a16="http://schemas.microsoft.com/office/drawing/2014/main" id="{20779659-A168-40EB-B881-47EB493F0382}"/>
                </a:ext>
              </a:extLst>
            </p:cNvPr>
            <p:cNvSpPr/>
            <p:nvPr/>
          </p:nvSpPr>
          <p:spPr>
            <a:xfrm rot="16200000">
              <a:off x="3316856" y="3755056"/>
              <a:ext cx="410854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53;p5">
              <a:extLst>
                <a:ext uri="{FF2B5EF4-FFF2-40B4-BE49-F238E27FC236}">
                  <a16:creationId xmlns:a16="http://schemas.microsoft.com/office/drawing/2014/main" id="{80894CCC-4639-4059-B4EA-49BB60527D29}"/>
                </a:ext>
              </a:extLst>
            </p:cNvPr>
            <p:cNvSpPr/>
            <p:nvPr/>
          </p:nvSpPr>
          <p:spPr>
            <a:xfrm rot="16200000">
              <a:off x="1075859" y="4094625"/>
              <a:ext cx="410854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54;p5">
              <a:extLst>
                <a:ext uri="{FF2B5EF4-FFF2-40B4-BE49-F238E27FC236}">
                  <a16:creationId xmlns:a16="http://schemas.microsoft.com/office/drawing/2014/main" id="{CC6BE0D9-0F7E-4CEE-8ADE-641A2B8BA585}"/>
                </a:ext>
              </a:extLst>
            </p:cNvPr>
            <p:cNvSpPr/>
            <p:nvPr/>
          </p:nvSpPr>
          <p:spPr>
            <a:xfrm rot="16200000">
              <a:off x="1574467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55;p5">
              <a:extLst>
                <a:ext uri="{FF2B5EF4-FFF2-40B4-BE49-F238E27FC236}">
                  <a16:creationId xmlns:a16="http://schemas.microsoft.com/office/drawing/2014/main" id="{EB5807E3-0DBA-49E7-B0E7-3CDFF428FAA4}"/>
                </a:ext>
              </a:extLst>
            </p:cNvPr>
            <p:cNvSpPr/>
            <p:nvPr/>
          </p:nvSpPr>
          <p:spPr>
            <a:xfrm rot="16200000">
              <a:off x="2073077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56;p5">
              <a:extLst>
                <a:ext uri="{FF2B5EF4-FFF2-40B4-BE49-F238E27FC236}">
                  <a16:creationId xmlns:a16="http://schemas.microsoft.com/office/drawing/2014/main" id="{FBF41069-FFCA-4875-9ED6-AEDBE7ABBE22}"/>
                </a:ext>
              </a:extLst>
            </p:cNvPr>
            <p:cNvSpPr/>
            <p:nvPr/>
          </p:nvSpPr>
          <p:spPr>
            <a:xfrm rot="16200000">
              <a:off x="2571685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57;p5">
              <a:extLst>
                <a:ext uri="{FF2B5EF4-FFF2-40B4-BE49-F238E27FC236}">
                  <a16:creationId xmlns:a16="http://schemas.microsoft.com/office/drawing/2014/main" id="{68722AA1-70B6-4111-93A8-1DAFEE187FA1}"/>
                </a:ext>
              </a:extLst>
            </p:cNvPr>
            <p:cNvSpPr/>
            <p:nvPr/>
          </p:nvSpPr>
          <p:spPr>
            <a:xfrm rot="16200000">
              <a:off x="3070295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258;p5">
              <a:extLst>
                <a:ext uri="{FF2B5EF4-FFF2-40B4-BE49-F238E27FC236}">
                  <a16:creationId xmlns:a16="http://schemas.microsoft.com/office/drawing/2014/main" id="{273B0725-298A-4328-8FB2-7C06B4A8DE32}"/>
                </a:ext>
              </a:extLst>
            </p:cNvPr>
            <p:cNvSpPr/>
            <p:nvPr/>
          </p:nvSpPr>
          <p:spPr>
            <a:xfrm rot="16200000">
              <a:off x="3568904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260;p5">
              <a:extLst>
                <a:ext uri="{FF2B5EF4-FFF2-40B4-BE49-F238E27FC236}">
                  <a16:creationId xmlns:a16="http://schemas.microsoft.com/office/drawing/2014/main" id="{B7E111D1-6830-459B-A81F-B6AFB22A6947}"/>
                </a:ext>
              </a:extLst>
            </p:cNvPr>
            <p:cNvSpPr/>
            <p:nvPr/>
          </p:nvSpPr>
          <p:spPr>
            <a:xfrm rot="16200000">
              <a:off x="823810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261;p5">
              <a:extLst>
                <a:ext uri="{FF2B5EF4-FFF2-40B4-BE49-F238E27FC236}">
                  <a16:creationId xmlns:a16="http://schemas.microsoft.com/office/drawing/2014/main" id="{61F1BC2B-3B20-47C6-9DB3-C5B66EBB280E}"/>
                </a:ext>
              </a:extLst>
            </p:cNvPr>
            <p:cNvSpPr/>
            <p:nvPr/>
          </p:nvSpPr>
          <p:spPr>
            <a:xfrm rot="16200000">
              <a:off x="1322417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262;p5">
              <a:extLst>
                <a:ext uri="{FF2B5EF4-FFF2-40B4-BE49-F238E27FC236}">
                  <a16:creationId xmlns:a16="http://schemas.microsoft.com/office/drawing/2014/main" id="{6C8ADEF5-0DDB-4F87-AD66-3EF3CA8FEE94}"/>
                </a:ext>
              </a:extLst>
            </p:cNvPr>
            <p:cNvSpPr/>
            <p:nvPr/>
          </p:nvSpPr>
          <p:spPr>
            <a:xfrm rot="16200000">
              <a:off x="1821029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263;p5">
              <a:extLst>
                <a:ext uri="{FF2B5EF4-FFF2-40B4-BE49-F238E27FC236}">
                  <a16:creationId xmlns:a16="http://schemas.microsoft.com/office/drawing/2014/main" id="{449C1977-56DF-468A-998F-5D476388D0F9}"/>
                </a:ext>
              </a:extLst>
            </p:cNvPr>
            <p:cNvSpPr/>
            <p:nvPr/>
          </p:nvSpPr>
          <p:spPr>
            <a:xfrm rot="16200000">
              <a:off x="2319638" y="4442450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264;p5">
              <a:extLst>
                <a:ext uri="{FF2B5EF4-FFF2-40B4-BE49-F238E27FC236}">
                  <a16:creationId xmlns:a16="http://schemas.microsoft.com/office/drawing/2014/main" id="{E2C3AB1E-C611-467F-A3D7-971382FA9B13}"/>
                </a:ext>
              </a:extLst>
            </p:cNvPr>
            <p:cNvSpPr/>
            <p:nvPr/>
          </p:nvSpPr>
          <p:spPr>
            <a:xfrm rot="16200000">
              <a:off x="2818247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265;p5">
              <a:extLst>
                <a:ext uri="{FF2B5EF4-FFF2-40B4-BE49-F238E27FC236}">
                  <a16:creationId xmlns:a16="http://schemas.microsoft.com/office/drawing/2014/main" id="{73136191-6D72-4D07-8315-AA8294F0441A}"/>
                </a:ext>
              </a:extLst>
            </p:cNvPr>
            <p:cNvSpPr/>
            <p:nvPr/>
          </p:nvSpPr>
          <p:spPr>
            <a:xfrm rot="16200000">
              <a:off x="3316856" y="4442449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3CBF92D0-3F99-0133-7F1B-A852ECE72096}"/>
              </a:ext>
            </a:extLst>
          </p:cNvPr>
          <p:cNvSpPr/>
          <p:nvPr/>
        </p:nvSpPr>
        <p:spPr>
          <a:xfrm>
            <a:off x="2826028" y="3500873"/>
            <a:ext cx="397015" cy="556581"/>
          </a:xfrm>
          <a:prstGeom prst="ellips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C90888-7C9F-9CCC-D219-FAF17C7037E5}"/>
              </a:ext>
            </a:extLst>
          </p:cNvPr>
          <p:cNvSpPr/>
          <p:nvPr/>
        </p:nvSpPr>
        <p:spPr>
          <a:xfrm>
            <a:off x="1311076" y="3507410"/>
            <a:ext cx="397015" cy="556581"/>
          </a:xfrm>
          <a:prstGeom prst="ellips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</a:t>
            </a:r>
            <a:endParaRPr lang="ko-KR" altLang="en-US" sz="1000" dirty="0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0E6C9628-E177-583D-F1DD-1BE79EA005F2}"/>
              </a:ext>
            </a:extLst>
          </p:cNvPr>
          <p:cNvSpPr/>
          <p:nvPr/>
        </p:nvSpPr>
        <p:spPr>
          <a:xfrm>
            <a:off x="6345779" y="3606661"/>
            <a:ext cx="422822" cy="4108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948A9E-24CC-5E6B-82BC-C339C7548036}"/>
              </a:ext>
            </a:extLst>
          </p:cNvPr>
          <p:cNvSpPr txBox="1"/>
          <p:nvPr/>
        </p:nvSpPr>
        <p:spPr>
          <a:xfrm>
            <a:off x="482673" y="1871286"/>
            <a:ext cx="111793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B : Boss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P : Player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696C1A7-9BD8-EB1F-AF3A-EA5EEE64740B}"/>
              </a:ext>
            </a:extLst>
          </p:cNvPr>
          <p:cNvSpPr txBox="1"/>
          <p:nvPr/>
        </p:nvSpPr>
        <p:spPr>
          <a:xfrm>
            <a:off x="4526908" y="1871286"/>
            <a:ext cx="84621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I : Item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070E837-36D8-6F2B-E6AD-24EA86076F1F}"/>
              </a:ext>
            </a:extLst>
          </p:cNvPr>
          <p:cNvSpPr txBox="1"/>
          <p:nvPr/>
        </p:nvSpPr>
        <p:spPr>
          <a:xfrm>
            <a:off x="590880" y="5318286"/>
            <a:ext cx="234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  <a:ea typeface="+mn-ea"/>
              </a:rPr>
              <a:t>타깃에게 직접 효과를 준다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FABE0DD-B405-C7AE-0758-523EBD4CE6EC}"/>
              </a:ext>
            </a:extLst>
          </p:cNvPr>
          <p:cNvSpPr/>
          <p:nvPr/>
        </p:nvSpPr>
        <p:spPr>
          <a:xfrm>
            <a:off x="4526908" y="5249029"/>
            <a:ext cx="3830526" cy="1143142"/>
          </a:xfrm>
          <a:prstGeom prst="rect">
            <a:avLst/>
          </a:prstGeom>
          <a:solidFill>
            <a:schemeClr val="bg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4BEA3B4-9E0A-1332-217A-D71791765663}"/>
              </a:ext>
            </a:extLst>
          </p:cNvPr>
          <p:cNvSpPr txBox="1"/>
          <p:nvPr/>
        </p:nvSpPr>
        <p:spPr>
          <a:xfrm>
            <a:off x="4635114" y="5318283"/>
            <a:ext cx="3736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  <a:ea typeface="+mn-ea"/>
              </a:rPr>
              <a:t>타일을 중심으로 범위는 아이템 마다 상이하다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89" name="화살표: 아래쪽 188">
            <a:extLst>
              <a:ext uri="{FF2B5EF4-FFF2-40B4-BE49-F238E27FC236}">
                <a16:creationId xmlns:a16="http://schemas.microsoft.com/office/drawing/2014/main" id="{56C33A0B-8E83-F0D9-A050-BCE3D0AC126C}"/>
              </a:ext>
            </a:extLst>
          </p:cNvPr>
          <p:cNvSpPr/>
          <p:nvPr/>
        </p:nvSpPr>
        <p:spPr>
          <a:xfrm>
            <a:off x="1322914" y="3131826"/>
            <a:ext cx="373337" cy="45472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화살표: 아래쪽 227">
            <a:extLst>
              <a:ext uri="{FF2B5EF4-FFF2-40B4-BE49-F238E27FC236}">
                <a16:creationId xmlns:a16="http://schemas.microsoft.com/office/drawing/2014/main" id="{77D5A495-58AB-C288-5888-142FB4E63ECD}"/>
              </a:ext>
            </a:extLst>
          </p:cNvPr>
          <p:cNvSpPr/>
          <p:nvPr/>
        </p:nvSpPr>
        <p:spPr>
          <a:xfrm>
            <a:off x="6368704" y="3253504"/>
            <a:ext cx="373337" cy="45472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3B7FF64-32BA-8003-DDAB-2384BD1D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13153"/>
              </p:ext>
            </p:extLst>
          </p:nvPr>
        </p:nvGraphicFramePr>
        <p:xfrm>
          <a:off x="4512696" y="1639186"/>
          <a:ext cx="3868775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설치형</a:t>
                      </a:r>
                    </a:p>
                  </a:txBody>
                  <a:tcPr marL="48412" marR="48412" marT="24207" marB="24207" anchor="ctr">
                    <a:solidFill>
                      <a:srgbClr val="71A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ECA4A2B-3578-833E-4066-1BDBD9E530B7}"/>
              </a:ext>
            </a:extLst>
          </p:cNvPr>
          <p:cNvGrpSpPr/>
          <p:nvPr/>
        </p:nvGrpSpPr>
        <p:grpSpPr>
          <a:xfrm>
            <a:off x="4834371" y="3090019"/>
            <a:ext cx="3215600" cy="1792176"/>
            <a:chOff x="794916" y="3090020"/>
            <a:chExt cx="3215600" cy="1792176"/>
          </a:xfrm>
        </p:grpSpPr>
        <p:sp>
          <p:nvSpPr>
            <p:cNvPr id="191" name="Google Shape;225;p5">
              <a:extLst>
                <a:ext uri="{FF2B5EF4-FFF2-40B4-BE49-F238E27FC236}">
                  <a16:creationId xmlns:a16="http://schemas.microsoft.com/office/drawing/2014/main" id="{9AF90B40-9B79-F48B-C0E9-D53596DA2AC2}"/>
                </a:ext>
              </a:extLst>
            </p:cNvPr>
            <p:cNvSpPr/>
            <p:nvPr/>
          </p:nvSpPr>
          <p:spPr>
            <a:xfrm rot="16200000">
              <a:off x="825675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226;p5">
              <a:extLst>
                <a:ext uri="{FF2B5EF4-FFF2-40B4-BE49-F238E27FC236}">
                  <a16:creationId xmlns:a16="http://schemas.microsoft.com/office/drawing/2014/main" id="{E82718C1-A90A-AE98-B5FF-17C297F2FB5C}"/>
                </a:ext>
              </a:extLst>
            </p:cNvPr>
            <p:cNvSpPr/>
            <p:nvPr/>
          </p:nvSpPr>
          <p:spPr>
            <a:xfrm rot="16200000">
              <a:off x="1324284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227;p5">
              <a:extLst>
                <a:ext uri="{FF2B5EF4-FFF2-40B4-BE49-F238E27FC236}">
                  <a16:creationId xmlns:a16="http://schemas.microsoft.com/office/drawing/2014/main" id="{2F766A94-2A5E-77E1-166A-AD1007CAEB87}"/>
                </a:ext>
              </a:extLst>
            </p:cNvPr>
            <p:cNvSpPr/>
            <p:nvPr/>
          </p:nvSpPr>
          <p:spPr>
            <a:xfrm rot="16200000">
              <a:off x="1822893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8;p5">
              <a:extLst>
                <a:ext uri="{FF2B5EF4-FFF2-40B4-BE49-F238E27FC236}">
                  <a16:creationId xmlns:a16="http://schemas.microsoft.com/office/drawing/2014/main" id="{A96117CB-0F1B-3B3A-990A-D6B2F64C9226}"/>
                </a:ext>
              </a:extLst>
            </p:cNvPr>
            <p:cNvSpPr txBox="1"/>
            <p:nvPr/>
          </p:nvSpPr>
          <p:spPr>
            <a:xfrm>
              <a:off x="1866713" y="3153772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229;p5">
              <a:extLst>
                <a:ext uri="{FF2B5EF4-FFF2-40B4-BE49-F238E27FC236}">
                  <a16:creationId xmlns:a16="http://schemas.microsoft.com/office/drawing/2014/main" id="{26986E71-65B3-8A13-BA79-6E0A167E6CB6}"/>
                </a:ext>
              </a:extLst>
            </p:cNvPr>
            <p:cNvSpPr/>
            <p:nvPr/>
          </p:nvSpPr>
          <p:spPr>
            <a:xfrm rot="16200000">
              <a:off x="2321503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0;p5">
              <a:extLst>
                <a:ext uri="{FF2B5EF4-FFF2-40B4-BE49-F238E27FC236}">
                  <a16:creationId xmlns:a16="http://schemas.microsoft.com/office/drawing/2014/main" id="{E5411619-56D2-F807-3006-7BF8D72CEB82}"/>
                </a:ext>
              </a:extLst>
            </p:cNvPr>
            <p:cNvSpPr txBox="1"/>
            <p:nvPr/>
          </p:nvSpPr>
          <p:spPr>
            <a:xfrm>
              <a:off x="2365329" y="3153772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231;p5">
              <a:extLst>
                <a:ext uri="{FF2B5EF4-FFF2-40B4-BE49-F238E27FC236}">
                  <a16:creationId xmlns:a16="http://schemas.microsoft.com/office/drawing/2014/main" id="{76D2C424-1FE5-09A2-DA1A-74CE591FA512}"/>
                </a:ext>
              </a:extLst>
            </p:cNvPr>
            <p:cNvSpPr/>
            <p:nvPr/>
          </p:nvSpPr>
          <p:spPr>
            <a:xfrm rot="16200000">
              <a:off x="2820112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232;p5">
              <a:extLst>
                <a:ext uri="{FF2B5EF4-FFF2-40B4-BE49-F238E27FC236}">
                  <a16:creationId xmlns:a16="http://schemas.microsoft.com/office/drawing/2014/main" id="{117F2F03-CB6F-0BD3-EC6F-4B7755B826D6}"/>
                </a:ext>
              </a:extLst>
            </p:cNvPr>
            <p:cNvSpPr/>
            <p:nvPr/>
          </p:nvSpPr>
          <p:spPr>
            <a:xfrm rot="16200000">
              <a:off x="3318722" y="3061127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234;p5">
              <a:extLst>
                <a:ext uri="{FF2B5EF4-FFF2-40B4-BE49-F238E27FC236}">
                  <a16:creationId xmlns:a16="http://schemas.microsoft.com/office/drawing/2014/main" id="{0BB01574-B0E7-9277-FED1-EA7A88B3C567}"/>
                </a:ext>
              </a:extLst>
            </p:cNvPr>
            <p:cNvSpPr/>
            <p:nvPr/>
          </p:nvSpPr>
          <p:spPr>
            <a:xfrm rot="16200000">
              <a:off x="1077723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35;p5">
              <a:extLst>
                <a:ext uri="{FF2B5EF4-FFF2-40B4-BE49-F238E27FC236}">
                  <a16:creationId xmlns:a16="http://schemas.microsoft.com/office/drawing/2014/main" id="{21B63248-B689-B2D4-EA3C-1009FD7F4006}"/>
                </a:ext>
              </a:extLst>
            </p:cNvPr>
            <p:cNvSpPr/>
            <p:nvPr/>
          </p:nvSpPr>
          <p:spPr>
            <a:xfrm rot="16200000">
              <a:off x="1576332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6;p5">
              <a:extLst>
                <a:ext uri="{FF2B5EF4-FFF2-40B4-BE49-F238E27FC236}">
                  <a16:creationId xmlns:a16="http://schemas.microsoft.com/office/drawing/2014/main" id="{1221D7A4-974D-7541-5B6A-DA361C57931B}"/>
                </a:ext>
              </a:extLst>
            </p:cNvPr>
            <p:cNvSpPr txBox="1"/>
            <p:nvPr/>
          </p:nvSpPr>
          <p:spPr>
            <a:xfrm>
              <a:off x="1620153" y="3502593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37;p5">
              <a:extLst>
                <a:ext uri="{FF2B5EF4-FFF2-40B4-BE49-F238E27FC236}">
                  <a16:creationId xmlns:a16="http://schemas.microsoft.com/office/drawing/2014/main" id="{5ACD5DDE-CD89-6852-EFDC-ACAB40948A20}"/>
                </a:ext>
              </a:extLst>
            </p:cNvPr>
            <p:cNvSpPr/>
            <p:nvPr/>
          </p:nvSpPr>
          <p:spPr>
            <a:xfrm rot="16200000">
              <a:off x="2074941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38;p5">
              <a:extLst>
                <a:ext uri="{FF2B5EF4-FFF2-40B4-BE49-F238E27FC236}">
                  <a16:creationId xmlns:a16="http://schemas.microsoft.com/office/drawing/2014/main" id="{606A07D1-5845-EC5B-AE91-077E33BBA0D1}"/>
                </a:ext>
              </a:extLst>
            </p:cNvPr>
            <p:cNvSpPr/>
            <p:nvPr/>
          </p:nvSpPr>
          <p:spPr>
            <a:xfrm rot="16200000">
              <a:off x="2573551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39;p5">
              <a:extLst>
                <a:ext uri="{FF2B5EF4-FFF2-40B4-BE49-F238E27FC236}">
                  <a16:creationId xmlns:a16="http://schemas.microsoft.com/office/drawing/2014/main" id="{0010B445-1E85-6836-8005-52BB672EC337}"/>
                </a:ext>
              </a:extLst>
            </p:cNvPr>
            <p:cNvSpPr txBox="1"/>
            <p:nvPr/>
          </p:nvSpPr>
          <p:spPr>
            <a:xfrm>
              <a:off x="2617377" y="3502593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40;p5">
              <a:extLst>
                <a:ext uri="{FF2B5EF4-FFF2-40B4-BE49-F238E27FC236}">
                  <a16:creationId xmlns:a16="http://schemas.microsoft.com/office/drawing/2014/main" id="{64E1FFE4-2469-CFDC-1687-942469CABE5B}"/>
                </a:ext>
              </a:extLst>
            </p:cNvPr>
            <p:cNvSpPr/>
            <p:nvPr/>
          </p:nvSpPr>
          <p:spPr>
            <a:xfrm rot="16200000">
              <a:off x="3072160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41;p5">
              <a:extLst>
                <a:ext uri="{FF2B5EF4-FFF2-40B4-BE49-F238E27FC236}">
                  <a16:creationId xmlns:a16="http://schemas.microsoft.com/office/drawing/2014/main" id="{07917681-8C86-057E-910D-121D6486B5EF}"/>
                </a:ext>
              </a:extLst>
            </p:cNvPr>
            <p:cNvSpPr/>
            <p:nvPr/>
          </p:nvSpPr>
          <p:spPr>
            <a:xfrm rot="16200000">
              <a:off x="3570769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44;p5">
              <a:extLst>
                <a:ext uri="{FF2B5EF4-FFF2-40B4-BE49-F238E27FC236}">
                  <a16:creationId xmlns:a16="http://schemas.microsoft.com/office/drawing/2014/main" id="{C07E0F66-DA48-0EC9-292E-88FDC33BED5C}"/>
                </a:ext>
              </a:extLst>
            </p:cNvPr>
            <p:cNvSpPr/>
            <p:nvPr/>
          </p:nvSpPr>
          <p:spPr>
            <a:xfrm rot="16200000">
              <a:off x="82380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45;p5">
              <a:extLst>
                <a:ext uri="{FF2B5EF4-FFF2-40B4-BE49-F238E27FC236}">
                  <a16:creationId xmlns:a16="http://schemas.microsoft.com/office/drawing/2014/main" id="{D87BFAFE-7C8E-2A6A-B32B-877A810E3087}"/>
                </a:ext>
              </a:extLst>
            </p:cNvPr>
            <p:cNvSpPr/>
            <p:nvPr/>
          </p:nvSpPr>
          <p:spPr>
            <a:xfrm rot="16200000">
              <a:off x="132241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46;p5">
              <a:extLst>
                <a:ext uri="{FF2B5EF4-FFF2-40B4-BE49-F238E27FC236}">
                  <a16:creationId xmlns:a16="http://schemas.microsoft.com/office/drawing/2014/main" id="{A6E8DD65-3C20-E4F3-80C4-4E4EE8A074CE}"/>
                </a:ext>
              </a:extLst>
            </p:cNvPr>
            <p:cNvSpPr/>
            <p:nvPr/>
          </p:nvSpPr>
          <p:spPr>
            <a:xfrm rot="16200000">
              <a:off x="182102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47;p5">
              <a:extLst>
                <a:ext uri="{FF2B5EF4-FFF2-40B4-BE49-F238E27FC236}">
                  <a16:creationId xmlns:a16="http://schemas.microsoft.com/office/drawing/2014/main" id="{2029265E-A3DC-3323-9DC2-F46CD190FD99}"/>
                </a:ext>
              </a:extLst>
            </p:cNvPr>
            <p:cNvSpPr txBox="1"/>
            <p:nvPr/>
          </p:nvSpPr>
          <p:spPr>
            <a:xfrm>
              <a:off x="1864855" y="3847700"/>
              <a:ext cx="323200" cy="283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48;p5">
              <a:extLst>
                <a:ext uri="{FF2B5EF4-FFF2-40B4-BE49-F238E27FC236}">
                  <a16:creationId xmlns:a16="http://schemas.microsoft.com/office/drawing/2014/main" id="{84DF5756-092D-0F76-F387-BD25D5AFA7FD}"/>
                </a:ext>
              </a:extLst>
            </p:cNvPr>
            <p:cNvSpPr/>
            <p:nvPr/>
          </p:nvSpPr>
          <p:spPr>
            <a:xfrm rot="16200000">
              <a:off x="2319637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49;p5">
              <a:extLst>
                <a:ext uri="{FF2B5EF4-FFF2-40B4-BE49-F238E27FC236}">
                  <a16:creationId xmlns:a16="http://schemas.microsoft.com/office/drawing/2014/main" id="{4B98FB75-57F0-CBEB-353D-1ABB4AC7F8BA}"/>
                </a:ext>
              </a:extLst>
            </p:cNvPr>
            <p:cNvSpPr txBox="1"/>
            <p:nvPr/>
          </p:nvSpPr>
          <p:spPr>
            <a:xfrm>
              <a:off x="2363462" y="3847700"/>
              <a:ext cx="323200" cy="283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50;p5">
              <a:extLst>
                <a:ext uri="{FF2B5EF4-FFF2-40B4-BE49-F238E27FC236}">
                  <a16:creationId xmlns:a16="http://schemas.microsoft.com/office/drawing/2014/main" id="{AF23E3F8-7D2B-FC18-F85A-76C629555718}"/>
                </a:ext>
              </a:extLst>
            </p:cNvPr>
            <p:cNvSpPr/>
            <p:nvPr/>
          </p:nvSpPr>
          <p:spPr>
            <a:xfrm rot="16200000">
              <a:off x="2818248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51;p5">
              <a:extLst>
                <a:ext uri="{FF2B5EF4-FFF2-40B4-BE49-F238E27FC236}">
                  <a16:creationId xmlns:a16="http://schemas.microsoft.com/office/drawing/2014/main" id="{39AA8493-D231-17E8-2076-18198C686B28}"/>
                </a:ext>
              </a:extLst>
            </p:cNvPr>
            <p:cNvSpPr/>
            <p:nvPr/>
          </p:nvSpPr>
          <p:spPr>
            <a:xfrm rot="16200000">
              <a:off x="3316856" y="3755056"/>
              <a:ext cx="410854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53;p5">
              <a:extLst>
                <a:ext uri="{FF2B5EF4-FFF2-40B4-BE49-F238E27FC236}">
                  <a16:creationId xmlns:a16="http://schemas.microsoft.com/office/drawing/2014/main" id="{2EC362A9-106D-1E18-D922-06D8FD71D3E1}"/>
                </a:ext>
              </a:extLst>
            </p:cNvPr>
            <p:cNvSpPr/>
            <p:nvPr/>
          </p:nvSpPr>
          <p:spPr>
            <a:xfrm rot="16200000">
              <a:off x="1075859" y="4094625"/>
              <a:ext cx="410854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54;p5">
              <a:extLst>
                <a:ext uri="{FF2B5EF4-FFF2-40B4-BE49-F238E27FC236}">
                  <a16:creationId xmlns:a16="http://schemas.microsoft.com/office/drawing/2014/main" id="{D5EF39BF-44EB-BF56-325A-8FC190543BB5}"/>
                </a:ext>
              </a:extLst>
            </p:cNvPr>
            <p:cNvSpPr/>
            <p:nvPr/>
          </p:nvSpPr>
          <p:spPr>
            <a:xfrm rot="16200000">
              <a:off x="1574467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55;p5">
              <a:extLst>
                <a:ext uri="{FF2B5EF4-FFF2-40B4-BE49-F238E27FC236}">
                  <a16:creationId xmlns:a16="http://schemas.microsoft.com/office/drawing/2014/main" id="{B3E89E32-5EEA-A3C3-A036-783F20DBC32D}"/>
                </a:ext>
              </a:extLst>
            </p:cNvPr>
            <p:cNvSpPr/>
            <p:nvPr/>
          </p:nvSpPr>
          <p:spPr>
            <a:xfrm rot="16200000">
              <a:off x="2073077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56;p5">
              <a:extLst>
                <a:ext uri="{FF2B5EF4-FFF2-40B4-BE49-F238E27FC236}">
                  <a16:creationId xmlns:a16="http://schemas.microsoft.com/office/drawing/2014/main" id="{7DC0AAE4-8154-CE9B-228F-D6144A6C2628}"/>
                </a:ext>
              </a:extLst>
            </p:cNvPr>
            <p:cNvSpPr/>
            <p:nvPr/>
          </p:nvSpPr>
          <p:spPr>
            <a:xfrm rot="16200000">
              <a:off x="2571685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57;p5">
              <a:extLst>
                <a:ext uri="{FF2B5EF4-FFF2-40B4-BE49-F238E27FC236}">
                  <a16:creationId xmlns:a16="http://schemas.microsoft.com/office/drawing/2014/main" id="{BD89227E-30FD-63A9-8291-51CDD17A03BC}"/>
                </a:ext>
              </a:extLst>
            </p:cNvPr>
            <p:cNvSpPr/>
            <p:nvPr/>
          </p:nvSpPr>
          <p:spPr>
            <a:xfrm rot="16200000">
              <a:off x="3070295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58;p5">
              <a:extLst>
                <a:ext uri="{FF2B5EF4-FFF2-40B4-BE49-F238E27FC236}">
                  <a16:creationId xmlns:a16="http://schemas.microsoft.com/office/drawing/2014/main" id="{748AB901-0579-69C7-5943-9D94B81FC40E}"/>
                </a:ext>
              </a:extLst>
            </p:cNvPr>
            <p:cNvSpPr/>
            <p:nvPr/>
          </p:nvSpPr>
          <p:spPr>
            <a:xfrm rot="16200000">
              <a:off x="3568904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60;p5">
              <a:extLst>
                <a:ext uri="{FF2B5EF4-FFF2-40B4-BE49-F238E27FC236}">
                  <a16:creationId xmlns:a16="http://schemas.microsoft.com/office/drawing/2014/main" id="{E04F23DC-7C02-0BE3-7240-6B227F019B5B}"/>
                </a:ext>
              </a:extLst>
            </p:cNvPr>
            <p:cNvSpPr/>
            <p:nvPr/>
          </p:nvSpPr>
          <p:spPr>
            <a:xfrm rot="16200000">
              <a:off x="823810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61;p5">
              <a:extLst>
                <a:ext uri="{FF2B5EF4-FFF2-40B4-BE49-F238E27FC236}">
                  <a16:creationId xmlns:a16="http://schemas.microsoft.com/office/drawing/2014/main" id="{A80EA740-C11F-6A91-AB95-4F0B7E9C75EB}"/>
                </a:ext>
              </a:extLst>
            </p:cNvPr>
            <p:cNvSpPr/>
            <p:nvPr/>
          </p:nvSpPr>
          <p:spPr>
            <a:xfrm rot="16200000">
              <a:off x="1322417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62;p5">
              <a:extLst>
                <a:ext uri="{FF2B5EF4-FFF2-40B4-BE49-F238E27FC236}">
                  <a16:creationId xmlns:a16="http://schemas.microsoft.com/office/drawing/2014/main" id="{2C3AD980-E49E-1C3C-4233-F5CB850BC874}"/>
                </a:ext>
              </a:extLst>
            </p:cNvPr>
            <p:cNvSpPr/>
            <p:nvPr/>
          </p:nvSpPr>
          <p:spPr>
            <a:xfrm rot="16200000">
              <a:off x="1821029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63;p5">
              <a:extLst>
                <a:ext uri="{FF2B5EF4-FFF2-40B4-BE49-F238E27FC236}">
                  <a16:creationId xmlns:a16="http://schemas.microsoft.com/office/drawing/2014/main" id="{A3D5520C-208D-E05B-EC5F-D5258CAF27AA}"/>
                </a:ext>
              </a:extLst>
            </p:cNvPr>
            <p:cNvSpPr/>
            <p:nvPr/>
          </p:nvSpPr>
          <p:spPr>
            <a:xfrm rot="16200000">
              <a:off x="2319638" y="4442450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64;p5">
              <a:extLst>
                <a:ext uri="{FF2B5EF4-FFF2-40B4-BE49-F238E27FC236}">
                  <a16:creationId xmlns:a16="http://schemas.microsoft.com/office/drawing/2014/main" id="{14B41425-D8C3-2758-53D1-88BD8CA08429}"/>
                </a:ext>
              </a:extLst>
            </p:cNvPr>
            <p:cNvSpPr/>
            <p:nvPr/>
          </p:nvSpPr>
          <p:spPr>
            <a:xfrm rot="16200000">
              <a:off x="2818247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65;p5">
              <a:extLst>
                <a:ext uri="{FF2B5EF4-FFF2-40B4-BE49-F238E27FC236}">
                  <a16:creationId xmlns:a16="http://schemas.microsoft.com/office/drawing/2014/main" id="{8B041F94-E9DE-17E9-D778-074F3D71AC46}"/>
                </a:ext>
              </a:extLst>
            </p:cNvPr>
            <p:cNvSpPr/>
            <p:nvPr/>
          </p:nvSpPr>
          <p:spPr>
            <a:xfrm rot="16200000">
              <a:off x="3316856" y="4442449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E4C8195-A305-D3BC-4569-DCD8A0CA8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97181"/>
              </p:ext>
            </p:extLst>
          </p:nvPr>
        </p:nvGraphicFramePr>
        <p:xfrm>
          <a:off x="468329" y="1641650"/>
          <a:ext cx="3868775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효과 지속형</a:t>
                      </a:r>
                    </a:p>
                  </a:txBody>
                  <a:tcPr marL="48412" marR="48412" marT="24207" marB="24207" anchor="ctr">
                    <a:solidFill>
                      <a:srgbClr val="71A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B5A428E-7CA2-1494-64C4-73726D6428C4}"/>
              </a:ext>
            </a:extLst>
          </p:cNvPr>
          <p:cNvSpPr/>
          <p:nvPr/>
        </p:nvSpPr>
        <p:spPr>
          <a:xfrm>
            <a:off x="482673" y="5249032"/>
            <a:ext cx="3830526" cy="1143142"/>
          </a:xfrm>
          <a:prstGeom prst="rect">
            <a:avLst/>
          </a:prstGeom>
          <a:solidFill>
            <a:schemeClr val="bg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latin typeface="+mn-ea"/>
                <a:ea typeface="+mn-ea"/>
              </a:rPr>
              <a:t>효과 지속형</a:t>
            </a:r>
            <a:endParaRPr lang="en-US" altLang="ko-KR" sz="1200" b="1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지정된 시간이 지나면 효과 종료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설치형</a:t>
            </a:r>
            <a:endParaRPr lang="en-US" altLang="ko-KR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타일에 아이템을 설치한다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E180E7-BCFE-F0AF-4841-ECB7BCECEBEF}"/>
              </a:ext>
            </a:extLst>
          </p:cNvPr>
          <p:cNvGrpSpPr/>
          <p:nvPr/>
        </p:nvGrpSpPr>
        <p:grpSpPr>
          <a:xfrm>
            <a:off x="794916" y="3090020"/>
            <a:ext cx="3215600" cy="1792176"/>
            <a:chOff x="794916" y="3090020"/>
            <a:chExt cx="3215600" cy="1792176"/>
          </a:xfrm>
        </p:grpSpPr>
        <p:sp>
          <p:nvSpPr>
            <p:cNvPr id="50" name="Google Shape;225;p5">
              <a:extLst>
                <a:ext uri="{FF2B5EF4-FFF2-40B4-BE49-F238E27FC236}">
                  <a16:creationId xmlns:a16="http://schemas.microsoft.com/office/drawing/2014/main" id="{939543F8-15C7-4912-B7FA-3A69AD66E22B}"/>
                </a:ext>
              </a:extLst>
            </p:cNvPr>
            <p:cNvSpPr/>
            <p:nvPr/>
          </p:nvSpPr>
          <p:spPr>
            <a:xfrm rot="16200000">
              <a:off x="825675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226;p5">
              <a:extLst>
                <a:ext uri="{FF2B5EF4-FFF2-40B4-BE49-F238E27FC236}">
                  <a16:creationId xmlns:a16="http://schemas.microsoft.com/office/drawing/2014/main" id="{3B1A3F6D-922F-40B8-9D11-7041D88704AA}"/>
                </a:ext>
              </a:extLst>
            </p:cNvPr>
            <p:cNvSpPr/>
            <p:nvPr/>
          </p:nvSpPr>
          <p:spPr>
            <a:xfrm rot="16200000">
              <a:off x="1324284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227;p5">
              <a:extLst>
                <a:ext uri="{FF2B5EF4-FFF2-40B4-BE49-F238E27FC236}">
                  <a16:creationId xmlns:a16="http://schemas.microsoft.com/office/drawing/2014/main" id="{F279AED2-7D9F-4F8A-A80B-4BAFD93EC53F}"/>
                </a:ext>
              </a:extLst>
            </p:cNvPr>
            <p:cNvSpPr/>
            <p:nvPr/>
          </p:nvSpPr>
          <p:spPr>
            <a:xfrm rot="16200000">
              <a:off x="1822893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8;p5">
              <a:extLst>
                <a:ext uri="{FF2B5EF4-FFF2-40B4-BE49-F238E27FC236}">
                  <a16:creationId xmlns:a16="http://schemas.microsoft.com/office/drawing/2014/main" id="{929C4177-C4CB-437F-AA1A-41393DC46451}"/>
                </a:ext>
              </a:extLst>
            </p:cNvPr>
            <p:cNvSpPr txBox="1"/>
            <p:nvPr/>
          </p:nvSpPr>
          <p:spPr>
            <a:xfrm>
              <a:off x="1866713" y="3153772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229;p5">
              <a:extLst>
                <a:ext uri="{FF2B5EF4-FFF2-40B4-BE49-F238E27FC236}">
                  <a16:creationId xmlns:a16="http://schemas.microsoft.com/office/drawing/2014/main" id="{ABB137C5-5468-49E6-B59E-B73543740219}"/>
                </a:ext>
              </a:extLst>
            </p:cNvPr>
            <p:cNvSpPr/>
            <p:nvPr/>
          </p:nvSpPr>
          <p:spPr>
            <a:xfrm rot="16200000">
              <a:off x="2321503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0;p5">
              <a:extLst>
                <a:ext uri="{FF2B5EF4-FFF2-40B4-BE49-F238E27FC236}">
                  <a16:creationId xmlns:a16="http://schemas.microsoft.com/office/drawing/2014/main" id="{D651FC2A-A176-4F7B-884B-2F2639ABF078}"/>
                </a:ext>
              </a:extLst>
            </p:cNvPr>
            <p:cNvSpPr txBox="1"/>
            <p:nvPr/>
          </p:nvSpPr>
          <p:spPr>
            <a:xfrm>
              <a:off x="2365329" y="3153772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231;p5">
              <a:extLst>
                <a:ext uri="{FF2B5EF4-FFF2-40B4-BE49-F238E27FC236}">
                  <a16:creationId xmlns:a16="http://schemas.microsoft.com/office/drawing/2014/main" id="{2B7C9FF9-3904-40CF-9A81-5B5AD8B75380}"/>
                </a:ext>
              </a:extLst>
            </p:cNvPr>
            <p:cNvSpPr/>
            <p:nvPr/>
          </p:nvSpPr>
          <p:spPr>
            <a:xfrm rot="16200000">
              <a:off x="2820112" y="3061128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232;p5">
              <a:extLst>
                <a:ext uri="{FF2B5EF4-FFF2-40B4-BE49-F238E27FC236}">
                  <a16:creationId xmlns:a16="http://schemas.microsoft.com/office/drawing/2014/main" id="{0475544F-CEE4-4470-A6A4-6D0BECB04716}"/>
                </a:ext>
              </a:extLst>
            </p:cNvPr>
            <p:cNvSpPr/>
            <p:nvPr/>
          </p:nvSpPr>
          <p:spPr>
            <a:xfrm rot="16200000">
              <a:off x="3318722" y="3061127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34;p5">
              <a:extLst>
                <a:ext uri="{FF2B5EF4-FFF2-40B4-BE49-F238E27FC236}">
                  <a16:creationId xmlns:a16="http://schemas.microsoft.com/office/drawing/2014/main" id="{EEAC6096-7A42-4CF6-AFFE-F154B2D22863}"/>
                </a:ext>
              </a:extLst>
            </p:cNvPr>
            <p:cNvSpPr/>
            <p:nvPr/>
          </p:nvSpPr>
          <p:spPr>
            <a:xfrm rot="16200000">
              <a:off x="1077723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235;p5">
              <a:extLst>
                <a:ext uri="{FF2B5EF4-FFF2-40B4-BE49-F238E27FC236}">
                  <a16:creationId xmlns:a16="http://schemas.microsoft.com/office/drawing/2014/main" id="{B75559D3-14F5-49CE-B80E-FB7DDD01A0CD}"/>
                </a:ext>
              </a:extLst>
            </p:cNvPr>
            <p:cNvSpPr/>
            <p:nvPr/>
          </p:nvSpPr>
          <p:spPr>
            <a:xfrm rot="16200000">
              <a:off x="1576332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6;p5">
              <a:extLst>
                <a:ext uri="{FF2B5EF4-FFF2-40B4-BE49-F238E27FC236}">
                  <a16:creationId xmlns:a16="http://schemas.microsoft.com/office/drawing/2014/main" id="{47D55AB6-CE5C-4E6A-9EE1-FB09AA8A0837}"/>
                </a:ext>
              </a:extLst>
            </p:cNvPr>
            <p:cNvSpPr txBox="1"/>
            <p:nvPr/>
          </p:nvSpPr>
          <p:spPr>
            <a:xfrm>
              <a:off x="1620153" y="3502593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237;p5">
              <a:extLst>
                <a:ext uri="{FF2B5EF4-FFF2-40B4-BE49-F238E27FC236}">
                  <a16:creationId xmlns:a16="http://schemas.microsoft.com/office/drawing/2014/main" id="{ECB5F8CA-B006-4CBC-8C33-4835E74EA08C}"/>
                </a:ext>
              </a:extLst>
            </p:cNvPr>
            <p:cNvSpPr/>
            <p:nvPr/>
          </p:nvSpPr>
          <p:spPr>
            <a:xfrm rot="16200000">
              <a:off x="2074941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238;p5">
              <a:extLst>
                <a:ext uri="{FF2B5EF4-FFF2-40B4-BE49-F238E27FC236}">
                  <a16:creationId xmlns:a16="http://schemas.microsoft.com/office/drawing/2014/main" id="{28630FEE-0004-4085-A019-10A211245A67}"/>
                </a:ext>
              </a:extLst>
            </p:cNvPr>
            <p:cNvSpPr/>
            <p:nvPr/>
          </p:nvSpPr>
          <p:spPr>
            <a:xfrm rot="16200000">
              <a:off x="2573551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39;p5">
              <a:extLst>
                <a:ext uri="{FF2B5EF4-FFF2-40B4-BE49-F238E27FC236}">
                  <a16:creationId xmlns:a16="http://schemas.microsoft.com/office/drawing/2014/main" id="{6C1EB633-815F-4155-8316-9CCA2920760F}"/>
                </a:ext>
              </a:extLst>
            </p:cNvPr>
            <p:cNvSpPr txBox="1"/>
            <p:nvPr/>
          </p:nvSpPr>
          <p:spPr>
            <a:xfrm>
              <a:off x="2617377" y="3502593"/>
              <a:ext cx="323200" cy="28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240;p5">
              <a:extLst>
                <a:ext uri="{FF2B5EF4-FFF2-40B4-BE49-F238E27FC236}">
                  <a16:creationId xmlns:a16="http://schemas.microsoft.com/office/drawing/2014/main" id="{C07CBEFF-AC23-48EE-9AAC-1FA1D8A06680}"/>
                </a:ext>
              </a:extLst>
            </p:cNvPr>
            <p:cNvSpPr/>
            <p:nvPr/>
          </p:nvSpPr>
          <p:spPr>
            <a:xfrm rot="16200000">
              <a:off x="3072160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241;p5">
              <a:extLst>
                <a:ext uri="{FF2B5EF4-FFF2-40B4-BE49-F238E27FC236}">
                  <a16:creationId xmlns:a16="http://schemas.microsoft.com/office/drawing/2014/main" id="{7B5E2799-9016-421C-90B2-8F7868573E65}"/>
                </a:ext>
              </a:extLst>
            </p:cNvPr>
            <p:cNvSpPr/>
            <p:nvPr/>
          </p:nvSpPr>
          <p:spPr>
            <a:xfrm rot="16200000">
              <a:off x="3570769" y="3409953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244;p5">
              <a:extLst>
                <a:ext uri="{FF2B5EF4-FFF2-40B4-BE49-F238E27FC236}">
                  <a16:creationId xmlns:a16="http://schemas.microsoft.com/office/drawing/2014/main" id="{DDF56EF9-DF75-4F42-ABE9-769413AE8D65}"/>
                </a:ext>
              </a:extLst>
            </p:cNvPr>
            <p:cNvSpPr/>
            <p:nvPr/>
          </p:nvSpPr>
          <p:spPr>
            <a:xfrm rot="16200000">
              <a:off x="82380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245;p5">
              <a:extLst>
                <a:ext uri="{FF2B5EF4-FFF2-40B4-BE49-F238E27FC236}">
                  <a16:creationId xmlns:a16="http://schemas.microsoft.com/office/drawing/2014/main" id="{30F9EBDA-7D12-4358-BAA3-2AF5D9245942}"/>
                </a:ext>
              </a:extLst>
            </p:cNvPr>
            <p:cNvSpPr/>
            <p:nvPr/>
          </p:nvSpPr>
          <p:spPr>
            <a:xfrm rot="16200000">
              <a:off x="132241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246;p5">
              <a:extLst>
                <a:ext uri="{FF2B5EF4-FFF2-40B4-BE49-F238E27FC236}">
                  <a16:creationId xmlns:a16="http://schemas.microsoft.com/office/drawing/2014/main" id="{2A2D70C6-90B9-4CB4-BA29-CAC6D31397A5}"/>
                </a:ext>
              </a:extLst>
            </p:cNvPr>
            <p:cNvSpPr/>
            <p:nvPr/>
          </p:nvSpPr>
          <p:spPr>
            <a:xfrm rot="16200000">
              <a:off x="1821029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7;p5">
              <a:extLst>
                <a:ext uri="{FF2B5EF4-FFF2-40B4-BE49-F238E27FC236}">
                  <a16:creationId xmlns:a16="http://schemas.microsoft.com/office/drawing/2014/main" id="{6F4412FE-E9B9-4A4D-A86F-0037ED32F361}"/>
                </a:ext>
              </a:extLst>
            </p:cNvPr>
            <p:cNvSpPr txBox="1"/>
            <p:nvPr/>
          </p:nvSpPr>
          <p:spPr>
            <a:xfrm>
              <a:off x="1864855" y="3847700"/>
              <a:ext cx="323200" cy="283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248;p5">
              <a:extLst>
                <a:ext uri="{FF2B5EF4-FFF2-40B4-BE49-F238E27FC236}">
                  <a16:creationId xmlns:a16="http://schemas.microsoft.com/office/drawing/2014/main" id="{7F5CFE63-EF5B-4071-8429-2AAB6B8B7581}"/>
                </a:ext>
              </a:extLst>
            </p:cNvPr>
            <p:cNvSpPr/>
            <p:nvPr/>
          </p:nvSpPr>
          <p:spPr>
            <a:xfrm rot="16200000">
              <a:off x="2319637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9;p5">
              <a:extLst>
                <a:ext uri="{FF2B5EF4-FFF2-40B4-BE49-F238E27FC236}">
                  <a16:creationId xmlns:a16="http://schemas.microsoft.com/office/drawing/2014/main" id="{B77F016E-4326-4ADB-9F60-AA8EB043AF96}"/>
                </a:ext>
              </a:extLst>
            </p:cNvPr>
            <p:cNvSpPr txBox="1"/>
            <p:nvPr/>
          </p:nvSpPr>
          <p:spPr>
            <a:xfrm>
              <a:off x="2363462" y="3847700"/>
              <a:ext cx="323200" cy="283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50;p5">
              <a:extLst>
                <a:ext uri="{FF2B5EF4-FFF2-40B4-BE49-F238E27FC236}">
                  <a16:creationId xmlns:a16="http://schemas.microsoft.com/office/drawing/2014/main" id="{E6FE6F3F-4FA4-4563-A3E1-C0F66B51DE60}"/>
                </a:ext>
              </a:extLst>
            </p:cNvPr>
            <p:cNvSpPr/>
            <p:nvPr/>
          </p:nvSpPr>
          <p:spPr>
            <a:xfrm rot="16200000">
              <a:off x="2818248" y="3755056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251;p5">
              <a:extLst>
                <a:ext uri="{FF2B5EF4-FFF2-40B4-BE49-F238E27FC236}">
                  <a16:creationId xmlns:a16="http://schemas.microsoft.com/office/drawing/2014/main" id="{20779659-A168-40EB-B881-47EB493F0382}"/>
                </a:ext>
              </a:extLst>
            </p:cNvPr>
            <p:cNvSpPr/>
            <p:nvPr/>
          </p:nvSpPr>
          <p:spPr>
            <a:xfrm rot="16200000">
              <a:off x="3316856" y="3755056"/>
              <a:ext cx="410854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53;p5">
              <a:extLst>
                <a:ext uri="{FF2B5EF4-FFF2-40B4-BE49-F238E27FC236}">
                  <a16:creationId xmlns:a16="http://schemas.microsoft.com/office/drawing/2014/main" id="{80894CCC-4639-4059-B4EA-49BB60527D29}"/>
                </a:ext>
              </a:extLst>
            </p:cNvPr>
            <p:cNvSpPr/>
            <p:nvPr/>
          </p:nvSpPr>
          <p:spPr>
            <a:xfrm rot="16200000">
              <a:off x="1075859" y="4094625"/>
              <a:ext cx="410854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54;p5">
              <a:extLst>
                <a:ext uri="{FF2B5EF4-FFF2-40B4-BE49-F238E27FC236}">
                  <a16:creationId xmlns:a16="http://schemas.microsoft.com/office/drawing/2014/main" id="{CC6BE0D9-0F7E-4CEE-8ADE-641A2B8BA585}"/>
                </a:ext>
              </a:extLst>
            </p:cNvPr>
            <p:cNvSpPr/>
            <p:nvPr/>
          </p:nvSpPr>
          <p:spPr>
            <a:xfrm rot="16200000">
              <a:off x="1574467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55;p5">
              <a:extLst>
                <a:ext uri="{FF2B5EF4-FFF2-40B4-BE49-F238E27FC236}">
                  <a16:creationId xmlns:a16="http://schemas.microsoft.com/office/drawing/2014/main" id="{EB5807E3-0DBA-49E7-B0E7-3CDFF428FAA4}"/>
                </a:ext>
              </a:extLst>
            </p:cNvPr>
            <p:cNvSpPr/>
            <p:nvPr/>
          </p:nvSpPr>
          <p:spPr>
            <a:xfrm rot="16200000">
              <a:off x="2073077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56;p5">
              <a:extLst>
                <a:ext uri="{FF2B5EF4-FFF2-40B4-BE49-F238E27FC236}">
                  <a16:creationId xmlns:a16="http://schemas.microsoft.com/office/drawing/2014/main" id="{FBF41069-FFCA-4875-9ED6-AEDBE7ABBE22}"/>
                </a:ext>
              </a:extLst>
            </p:cNvPr>
            <p:cNvSpPr/>
            <p:nvPr/>
          </p:nvSpPr>
          <p:spPr>
            <a:xfrm rot="16200000">
              <a:off x="2571685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57;p5">
              <a:extLst>
                <a:ext uri="{FF2B5EF4-FFF2-40B4-BE49-F238E27FC236}">
                  <a16:creationId xmlns:a16="http://schemas.microsoft.com/office/drawing/2014/main" id="{68722AA1-70B6-4111-93A8-1DAFEE187FA1}"/>
                </a:ext>
              </a:extLst>
            </p:cNvPr>
            <p:cNvSpPr/>
            <p:nvPr/>
          </p:nvSpPr>
          <p:spPr>
            <a:xfrm rot="16200000">
              <a:off x="3070295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258;p5">
              <a:extLst>
                <a:ext uri="{FF2B5EF4-FFF2-40B4-BE49-F238E27FC236}">
                  <a16:creationId xmlns:a16="http://schemas.microsoft.com/office/drawing/2014/main" id="{273B0725-298A-4328-8FB2-7C06B4A8DE32}"/>
                </a:ext>
              </a:extLst>
            </p:cNvPr>
            <p:cNvSpPr/>
            <p:nvPr/>
          </p:nvSpPr>
          <p:spPr>
            <a:xfrm rot="16200000">
              <a:off x="3568904" y="4094625"/>
              <a:ext cx="410853" cy="46863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260;p5">
              <a:extLst>
                <a:ext uri="{FF2B5EF4-FFF2-40B4-BE49-F238E27FC236}">
                  <a16:creationId xmlns:a16="http://schemas.microsoft.com/office/drawing/2014/main" id="{B7E111D1-6830-459B-A81F-B6AFB22A6947}"/>
                </a:ext>
              </a:extLst>
            </p:cNvPr>
            <p:cNvSpPr/>
            <p:nvPr/>
          </p:nvSpPr>
          <p:spPr>
            <a:xfrm rot="16200000">
              <a:off x="823810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261;p5">
              <a:extLst>
                <a:ext uri="{FF2B5EF4-FFF2-40B4-BE49-F238E27FC236}">
                  <a16:creationId xmlns:a16="http://schemas.microsoft.com/office/drawing/2014/main" id="{61F1BC2B-3B20-47C6-9DB3-C5B66EBB280E}"/>
                </a:ext>
              </a:extLst>
            </p:cNvPr>
            <p:cNvSpPr/>
            <p:nvPr/>
          </p:nvSpPr>
          <p:spPr>
            <a:xfrm rot="16200000">
              <a:off x="1322417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262;p5">
              <a:extLst>
                <a:ext uri="{FF2B5EF4-FFF2-40B4-BE49-F238E27FC236}">
                  <a16:creationId xmlns:a16="http://schemas.microsoft.com/office/drawing/2014/main" id="{6C8ADEF5-0DDB-4F87-AD66-3EF3CA8FEE94}"/>
                </a:ext>
              </a:extLst>
            </p:cNvPr>
            <p:cNvSpPr/>
            <p:nvPr/>
          </p:nvSpPr>
          <p:spPr>
            <a:xfrm rot="16200000">
              <a:off x="1821029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263;p5">
              <a:extLst>
                <a:ext uri="{FF2B5EF4-FFF2-40B4-BE49-F238E27FC236}">
                  <a16:creationId xmlns:a16="http://schemas.microsoft.com/office/drawing/2014/main" id="{449C1977-56DF-468A-998F-5D476388D0F9}"/>
                </a:ext>
              </a:extLst>
            </p:cNvPr>
            <p:cNvSpPr/>
            <p:nvPr/>
          </p:nvSpPr>
          <p:spPr>
            <a:xfrm rot="16200000">
              <a:off x="2319638" y="4442450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264;p5">
              <a:extLst>
                <a:ext uri="{FF2B5EF4-FFF2-40B4-BE49-F238E27FC236}">
                  <a16:creationId xmlns:a16="http://schemas.microsoft.com/office/drawing/2014/main" id="{E2C3AB1E-C611-467F-A3D7-971382FA9B13}"/>
                </a:ext>
              </a:extLst>
            </p:cNvPr>
            <p:cNvSpPr/>
            <p:nvPr/>
          </p:nvSpPr>
          <p:spPr>
            <a:xfrm rot="16200000">
              <a:off x="2818247" y="4442449"/>
              <a:ext cx="410853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265;p5">
              <a:extLst>
                <a:ext uri="{FF2B5EF4-FFF2-40B4-BE49-F238E27FC236}">
                  <a16:creationId xmlns:a16="http://schemas.microsoft.com/office/drawing/2014/main" id="{73136191-6D72-4D07-8315-AA8294F0441A}"/>
                </a:ext>
              </a:extLst>
            </p:cNvPr>
            <p:cNvSpPr/>
            <p:nvPr/>
          </p:nvSpPr>
          <p:spPr>
            <a:xfrm rot="16200000">
              <a:off x="3316856" y="4442449"/>
              <a:ext cx="410854" cy="4686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0E6C9628-E177-583D-F1DD-1BE79EA005F2}"/>
              </a:ext>
            </a:extLst>
          </p:cNvPr>
          <p:cNvSpPr/>
          <p:nvPr/>
        </p:nvSpPr>
        <p:spPr>
          <a:xfrm>
            <a:off x="6345779" y="3606661"/>
            <a:ext cx="422822" cy="4108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070E837-36D8-6F2B-E6AD-24EA86076F1F}"/>
              </a:ext>
            </a:extLst>
          </p:cNvPr>
          <p:cNvSpPr txBox="1"/>
          <p:nvPr/>
        </p:nvSpPr>
        <p:spPr>
          <a:xfrm>
            <a:off x="590879" y="5318286"/>
            <a:ext cx="372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  <a:ea typeface="+mn-ea"/>
              </a:rPr>
              <a:t>사용된 범위를 중심으로 지정된 시간동안 효과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범위는 아이템 마다 상이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>
                <a:latin typeface="+mn-ea"/>
                <a:ea typeface="+mn-ea"/>
              </a:rPr>
              <a:t>아이템은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칸만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FABE0DD-B405-C7AE-0758-523EBD4CE6EC}"/>
              </a:ext>
            </a:extLst>
          </p:cNvPr>
          <p:cNvSpPr/>
          <p:nvPr/>
        </p:nvSpPr>
        <p:spPr>
          <a:xfrm>
            <a:off x="4526908" y="5249029"/>
            <a:ext cx="3830526" cy="1143142"/>
          </a:xfrm>
          <a:prstGeom prst="rect">
            <a:avLst/>
          </a:prstGeom>
          <a:solidFill>
            <a:schemeClr val="bg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4BEA3B4-9E0A-1332-217A-D71791765663}"/>
              </a:ext>
            </a:extLst>
          </p:cNvPr>
          <p:cNvSpPr txBox="1"/>
          <p:nvPr/>
        </p:nvSpPr>
        <p:spPr>
          <a:xfrm>
            <a:off x="4635114" y="5318283"/>
            <a:ext cx="373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  <a:ea typeface="+mn-ea"/>
              </a:rPr>
              <a:t>사용된 위치에 아이템이 파괴될 때 까지 남는다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한 칸에 하나의 아이템만 설치할 수 있다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>
                <a:latin typeface="+mn-ea"/>
                <a:ea typeface="+mn-ea"/>
              </a:rPr>
              <a:t>발동 조건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84EB5E01-DE0F-8E7C-2E79-A712DD3D4866}"/>
              </a:ext>
            </a:extLst>
          </p:cNvPr>
          <p:cNvSpPr/>
          <p:nvPr/>
        </p:nvSpPr>
        <p:spPr>
          <a:xfrm>
            <a:off x="2318966" y="3623351"/>
            <a:ext cx="422822" cy="4108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59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0156"/>
              </p:ext>
            </p:extLst>
          </p:nvPr>
        </p:nvGraphicFramePr>
        <p:xfrm>
          <a:off x="465671" y="1639186"/>
          <a:ext cx="7919202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효과</a:t>
                      </a:r>
                    </a:p>
                  </a:txBody>
                  <a:tcPr marL="48412" marR="48412" marT="24207" marB="24207" anchor="ctr">
                    <a:solidFill>
                      <a:srgbClr val="71A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F935836C-2869-4622-A5DF-C5F0F8EB46A9}"/>
              </a:ext>
            </a:extLst>
          </p:cNvPr>
          <p:cNvSpPr/>
          <p:nvPr/>
        </p:nvSpPr>
        <p:spPr>
          <a:xfrm>
            <a:off x="1336076" y="3102861"/>
            <a:ext cx="794728" cy="772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3892A5-7DD4-3AFB-23F0-3551A5300D80}"/>
              </a:ext>
            </a:extLst>
          </p:cNvPr>
          <p:cNvSpPr/>
          <p:nvPr/>
        </p:nvSpPr>
        <p:spPr>
          <a:xfrm>
            <a:off x="487533" y="5242136"/>
            <a:ext cx="7872458" cy="1143142"/>
          </a:xfrm>
          <a:prstGeom prst="rect">
            <a:avLst/>
          </a:prstGeom>
          <a:solidFill>
            <a:schemeClr val="bg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0508B-EC73-98A3-7CFB-904EF79B8B0E}"/>
              </a:ext>
            </a:extLst>
          </p:cNvPr>
          <p:cNvSpPr txBox="1"/>
          <p:nvPr/>
        </p:nvSpPr>
        <p:spPr>
          <a:xfrm>
            <a:off x="590879" y="5318286"/>
            <a:ext cx="779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  <a:ea typeface="+mn-ea"/>
              </a:rPr>
              <a:t>아이템에 각인된 버프를 불러온다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1" name="Google Shape;117;p3">
            <a:extLst>
              <a:ext uri="{FF2B5EF4-FFF2-40B4-BE49-F238E27FC236}">
                <a16:creationId xmlns:a16="http://schemas.microsoft.com/office/drawing/2014/main" id="{7DEDF732-68AB-3388-396E-21944D7D8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효과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4302431-7822-1ABD-6770-13DC585895AA}"/>
              </a:ext>
            </a:extLst>
          </p:cNvPr>
          <p:cNvSpPr/>
          <p:nvPr/>
        </p:nvSpPr>
        <p:spPr>
          <a:xfrm>
            <a:off x="2913804" y="3219997"/>
            <a:ext cx="1249960" cy="53796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DAA432-F90D-3357-85CE-5EF4D3BEBBC2}"/>
              </a:ext>
            </a:extLst>
          </p:cNvPr>
          <p:cNvSpPr/>
          <p:nvPr/>
        </p:nvSpPr>
        <p:spPr>
          <a:xfrm>
            <a:off x="4946764" y="2817635"/>
            <a:ext cx="581296" cy="56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버프 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B8A785-12B1-9B06-D681-B37ECD9F7AF4}"/>
              </a:ext>
            </a:extLst>
          </p:cNvPr>
          <p:cNvSpPr/>
          <p:nvPr/>
        </p:nvSpPr>
        <p:spPr>
          <a:xfrm>
            <a:off x="6137398" y="2817636"/>
            <a:ext cx="581296" cy="56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버프 </a:t>
            </a:r>
            <a:r>
              <a:rPr lang="en-US" altLang="ko-KR" sz="1000" dirty="0">
                <a:latin typeface="+mn-ea"/>
              </a:rPr>
              <a:t>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536977-9E0B-3CC4-606B-92993408317C}"/>
              </a:ext>
            </a:extLst>
          </p:cNvPr>
          <p:cNvSpPr/>
          <p:nvPr/>
        </p:nvSpPr>
        <p:spPr>
          <a:xfrm>
            <a:off x="7328032" y="2817635"/>
            <a:ext cx="581296" cy="56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버프 </a:t>
            </a:r>
            <a:r>
              <a:rPr lang="en-US" altLang="ko-KR" sz="1000" dirty="0">
                <a:latin typeface="+mn-ea"/>
              </a:rPr>
              <a:t>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0C8DA1-42A9-4134-BA11-CD00715CC429}"/>
              </a:ext>
            </a:extLst>
          </p:cNvPr>
          <p:cNvSpPr/>
          <p:nvPr/>
        </p:nvSpPr>
        <p:spPr>
          <a:xfrm>
            <a:off x="4946764" y="3792327"/>
            <a:ext cx="581296" cy="56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버프 </a:t>
            </a:r>
            <a:r>
              <a:rPr lang="en-US" altLang="ko-KR" sz="1000" dirty="0">
                <a:latin typeface="+mn-ea"/>
              </a:rPr>
              <a:t>4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257817-E9CB-9C77-01DE-0FE425207863}"/>
              </a:ext>
            </a:extLst>
          </p:cNvPr>
          <p:cNvSpPr/>
          <p:nvPr/>
        </p:nvSpPr>
        <p:spPr>
          <a:xfrm>
            <a:off x="6137398" y="3792327"/>
            <a:ext cx="581296" cy="56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버프 </a:t>
            </a:r>
            <a:r>
              <a:rPr lang="en-US" altLang="ko-KR" sz="1000" dirty="0">
                <a:latin typeface="+mn-ea"/>
              </a:rPr>
              <a:t>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7E354-EECC-FE68-5B9E-39BC072B59D4}"/>
              </a:ext>
            </a:extLst>
          </p:cNvPr>
          <p:cNvSpPr/>
          <p:nvPr/>
        </p:nvSpPr>
        <p:spPr>
          <a:xfrm>
            <a:off x="7328032" y="3792326"/>
            <a:ext cx="581296" cy="56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버프 </a:t>
            </a:r>
            <a:r>
              <a:rPr lang="en-US" altLang="ko-KR" sz="1000" dirty="0">
                <a:latin typeface="+mn-ea"/>
              </a:rPr>
              <a:t>6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57CFE-EDA3-58E9-8A51-FA1F59936B83}"/>
              </a:ext>
            </a:extLst>
          </p:cNvPr>
          <p:cNvSpPr txBox="1"/>
          <p:nvPr/>
        </p:nvSpPr>
        <p:spPr>
          <a:xfrm>
            <a:off x="8510695" y="1534879"/>
            <a:ext cx="365551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효과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아이템에 버프가 각인되어 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47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332</Words>
  <Application>Microsoft Office PowerPoint</Application>
  <PresentationFormat>와이드스크린</PresentationFormat>
  <Paragraphs>74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맑은 고딕</vt:lpstr>
      <vt:lpstr>Arial</vt:lpstr>
      <vt:lpstr>Wingdings</vt:lpstr>
      <vt:lpstr>Office 테마</vt:lpstr>
      <vt:lpstr>[Path To Yggdrasil]</vt:lpstr>
      <vt:lpstr>목차</vt:lpstr>
      <vt:lpstr>테이블 개요</vt:lpstr>
      <vt:lpstr>대상</vt:lpstr>
      <vt:lpstr>기능</vt:lpstr>
      <vt:lpstr>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51</cp:revision>
  <dcterms:created xsi:type="dcterms:W3CDTF">2021-10-11T05:06:49Z</dcterms:created>
  <dcterms:modified xsi:type="dcterms:W3CDTF">2022-05-17T13:02:07Z</dcterms:modified>
</cp:coreProperties>
</file>