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58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1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jAOoXwGU4J6hvVX4GYKTT7yqWF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F1A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EEDC8F-ADFA-4C94-BC53-202D56256A59}">
  <a:tblStyle styleId="{8FEEDC8F-ADFA-4C94-BC53-202D56256A5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>
        <p:guide orient="horz" pos="311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90359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665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6607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739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1880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7918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854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C10C0-980D-4787-B3D9-26DD5B1F1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[</a:t>
            </a:r>
            <a:r>
              <a:rPr lang="ko-KR" altLang="en-US" sz="5400" dirty="0"/>
              <a:t>정령 스킬 데이터 기획서</a:t>
            </a:r>
            <a:r>
              <a:rPr lang="en-US" altLang="ko-KR" sz="5400" dirty="0"/>
              <a:t>]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12054A-1739-4877-AD38-920E303D8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6F6E4F6-4ECC-485D-9AE6-48F391234B2C}"/>
              </a:ext>
            </a:extLst>
          </p:cNvPr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D79124A-F436-442B-A3B4-BD5CAA0BC997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FF9896F-E058-47F0-AC20-DFE9172A0659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29546E5-9235-40E5-9064-99A4F5B4A8C8}"/>
                </a:ext>
              </a:extLst>
            </p:cNvPr>
            <p:cNvCxnSpPr>
              <a:cxnSpLocks/>
            </p:cNvCxnSpPr>
            <p:nvPr/>
          </p:nvCxnSpPr>
          <p:spPr>
            <a:xfrm>
              <a:off x="3843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302C329-419E-488D-BFD5-9046DED9CD2A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7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4F8A6EF-1C62-41A0-B75E-A5BE98E4489D}"/>
                </a:ext>
              </a:extLst>
            </p:cNvPr>
            <p:cNvSpPr/>
            <p:nvPr/>
          </p:nvSpPr>
          <p:spPr>
            <a:xfrm flipV="1">
              <a:off x="11942581" y="6456180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6BB25D7-56E8-441F-8D4A-61FB9179D625}"/>
                </a:ext>
              </a:extLst>
            </p:cNvPr>
            <p:cNvSpPr/>
            <p:nvPr/>
          </p:nvSpPr>
          <p:spPr>
            <a:xfrm flipV="1">
              <a:off x="358525" y="1486615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920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116;p3">
            <a:extLst>
              <a:ext uri="{FF2B5EF4-FFF2-40B4-BE49-F238E27FC236}">
                <a16:creationId xmlns:a16="http://schemas.microsoft.com/office/drawing/2014/main" id="{127AD19C-4D65-61C0-36C0-422812E4B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8436645"/>
              </p:ext>
            </p:extLst>
          </p:nvPr>
        </p:nvGraphicFramePr>
        <p:xfrm>
          <a:off x="212819" y="1317116"/>
          <a:ext cx="8255900" cy="3610548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279">
                <a:tc rowSpan="1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u="none" strike="noStrike" cap="none" dirty="0" err="1"/>
                        <a:t>SpiritSkill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No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항목의 순차 번호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이름(한)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Name_KR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string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한글명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이름(영)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Name_EN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string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영문명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공격력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Power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사용하는 스킬의 데미지 </a:t>
                      </a:r>
                      <a:r>
                        <a:rPr lang="en-US" altLang="ko-KR" sz="1000" u="none" strike="noStrike" cap="none" dirty="0"/>
                        <a:t>/ </a:t>
                      </a:r>
                      <a:r>
                        <a:rPr lang="ko-KR" altLang="en-US" sz="1000" u="none" strike="noStrike" cap="none" dirty="0"/>
                        <a:t>회복 수치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Range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앞의 </a:t>
                      </a: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Usetype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따라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이면 타일 단위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2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면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단위로 계산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237771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CoolTime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소환 가능한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214244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SkillType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단일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방출의 형태 확인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302298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BulletSpeed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투사체가 날아가는 속도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557504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 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TargetNum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피해를 입히는 대상의 숫자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여기에 뭐가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들어가냐에따라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능력이 발동 했을 때 피격 되는 대상을 측정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8784973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생존시간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LifeTime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지속시간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살아 있는 시간 동안 단일을 제외한 모든 투사체가 지속 시간동안 주기 마다 피격 판정을 리셋 한다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1322754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데미지주기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장판형의 피격 주기 및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근접과 단일 스킬의 발사 주기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19559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부가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 err="1"/>
                        <a:t>SkillAdded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사용 이후 생성 될 수 있는 인덱스</a:t>
                      </a:r>
                      <a:r>
                        <a:rPr lang="en-US" altLang="ko-KR" sz="1000" u="none" strike="noStrike" cap="none" dirty="0"/>
                        <a:t>. </a:t>
                      </a:r>
                      <a:r>
                        <a:rPr lang="ko-KR" altLang="en-US" sz="1000" u="none" strike="noStrike" cap="none" dirty="0"/>
                        <a:t>생성 지점은 투사체가 종료된 지점을 </a:t>
                      </a:r>
                      <a:r>
                        <a:rPr lang="en-US" altLang="ko-KR" sz="1000" u="none" strike="noStrike" cap="none" dirty="0"/>
                        <a:t>0, 0</a:t>
                      </a:r>
                      <a:r>
                        <a:rPr lang="ko-KR" altLang="en-US" sz="1000" u="none" strike="noStrike" cap="none" dirty="0"/>
                        <a:t>으로 지정 한다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BuffAdded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사용되는 버프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위력에 상관 없이 해당 능력에 피해를 받으면 버프가 적용된다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1589787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LunchPrefb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이팩트가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생성되는 위치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104235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FirePrefb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발사되는 투사체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94872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DamPrefb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피격된 대상에 생성되는 이펙트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4730382"/>
                  </a:ext>
                </a:extLst>
              </a:tr>
            </a:tbl>
          </a:graphicData>
        </a:graphic>
      </p:graphicFrame>
      <p:sp>
        <p:nvSpPr>
          <p:cNvPr id="117" name="Google Shape;117;p3"/>
          <p:cNvSpPr txBox="1"/>
          <p:nvPr/>
        </p:nvSpPr>
        <p:spPr>
          <a:xfrm>
            <a:off x="118878" y="257917"/>
            <a:ext cx="45033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사용되는 능력치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3"/>
          <p:cNvSpPr/>
          <p:nvPr/>
        </p:nvSpPr>
        <p:spPr>
          <a:xfrm>
            <a:off x="9376090" y="863058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9637588" y="863058"/>
            <a:ext cx="2077100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정령의 </a:t>
            </a:r>
            <a:r>
              <a:rPr 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능력치에 관한 테이블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148121" y="1213113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116;p3">
            <a:extLst>
              <a:ext uri="{FF2B5EF4-FFF2-40B4-BE49-F238E27FC236}">
                <a16:creationId xmlns:a16="http://schemas.microsoft.com/office/drawing/2014/main" id="{83BA1194-1C7F-CBBB-EFCF-C7ED9F5788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38957"/>
              </p:ext>
            </p:extLst>
          </p:nvPr>
        </p:nvGraphicFramePr>
        <p:xfrm>
          <a:off x="212819" y="791755"/>
          <a:ext cx="8255900" cy="2590627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279">
                <a:tc rowSpan="13">
                  <a:txBody>
                    <a:bodyPr/>
                    <a:lstStyle/>
                    <a:p>
                      <a:endParaRPr lang="ko-KR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공격력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Power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사용하는 스킬의 데미지 </a:t>
                      </a:r>
                      <a:r>
                        <a:rPr lang="en-US" altLang="ko-KR" sz="1000" u="none" strike="noStrike" cap="none" dirty="0"/>
                        <a:t>/ </a:t>
                      </a:r>
                      <a:r>
                        <a:rPr lang="ko-KR" altLang="en-US" sz="1000" u="none" strike="noStrike" cap="none" dirty="0"/>
                        <a:t>회복 수치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Range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사용하는 스킬의 범위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237771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CoolTime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소환 가능한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214244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SkillType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단일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방출의 형태 확인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302298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BulletSpeed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투사체가 날아가는 속도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557504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 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TargetNum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피해를 입히는 대상의 숫자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8784973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생존시간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LifeTime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지속시간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1322754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데미지주기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장판형의 피격 주기 및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근접과 단일 스킬의 발사 주기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19559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부가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 err="1"/>
                        <a:t>SkillAdded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스킬 종료 이후 종료 지점에서 새로 발동하는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BuffAdded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정령에게 적용되는 버프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1589787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LunchPrefb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이팩트가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생성되는 위치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104235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FirePrefb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발사되는 투사체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94872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DamPrefb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피격된 대상에 생성되는 이펙트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4730382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7" y="257917"/>
            <a:ext cx="61028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정령에 사용되는 능력치 테이블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8775473" y="661432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8966035" y="790652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8949585" y="973283"/>
            <a:ext cx="2816051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사용하는 스킬의 데미지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회복 수치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앞선 감지 대상이 아군이면 위력에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적혀있는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수치만큼 힐을 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30" name="Google Shape;179;p7"/>
          <p:cNvSpPr/>
          <p:nvPr/>
        </p:nvSpPr>
        <p:spPr>
          <a:xfrm>
            <a:off x="1441728" y="771659"/>
            <a:ext cx="7039791" cy="220452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25535" y="661432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FD7091D-0EC1-31C3-27D1-3E402656C180}"/>
              </a:ext>
            </a:extLst>
          </p:cNvPr>
          <p:cNvGrpSpPr/>
          <p:nvPr/>
        </p:nvGrpSpPr>
        <p:grpSpPr>
          <a:xfrm>
            <a:off x="1325536" y="3934787"/>
            <a:ext cx="6210728" cy="2312048"/>
            <a:chOff x="1325535" y="3683694"/>
            <a:chExt cx="6587585" cy="254986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E36DA1-9E8A-A608-DC34-F1D0C0259629}"/>
                </a:ext>
              </a:extLst>
            </p:cNvPr>
            <p:cNvSpPr/>
            <p:nvPr/>
          </p:nvSpPr>
          <p:spPr>
            <a:xfrm>
              <a:off x="1325535" y="3683694"/>
              <a:ext cx="3037427" cy="223692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육각형 10">
              <a:extLst>
                <a:ext uri="{FF2B5EF4-FFF2-40B4-BE49-F238E27FC236}">
                  <a16:creationId xmlns:a16="http://schemas.microsoft.com/office/drawing/2014/main" id="{9203E511-28C2-BCCD-CA29-9A61CD9B70D5}"/>
                </a:ext>
              </a:extLst>
            </p:cNvPr>
            <p:cNvSpPr/>
            <p:nvPr/>
          </p:nvSpPr>
          <p:spPr>
            <a:xfrm rot="16200000">
              <a:off x="1520448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육각형 12">
              <a:extLst>
                <a:ext uri="{FF2B5EF4-FFF2-40B4-BE49-F238E27FC236}">
                  <a16:creationId xmlns:a16="http://schemas.microsoft.com/office/drawing/2014/main" id="{2AAC2BC2-EECD-4812-A2E9-A9BAE2EE1D6D}"/>
                </a:ext>
              </a:extLst>
            </p:cNvPr>
            <p:cNvSpPr/>
            <p:nvPr/>
          </p:nvSpPr>
          <p:spPr>
            <a:xfrm rot="16200000">
              <a:off x="192566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육각형 13">
              <a:extLst>
                <a:ext uri="{FF2B5EF4-FFF2-40B4-BE49-F238E27FC236}">
                  <a16:creationId xmlns:a16="http://schemas.microsoft.com/office/drawing/2014/main" id="{74A853E5-2FCA-3275-CF62-BF5F7DE37BE6}"/>
                </a:ext>
              </a:extLst>
            </p:cNvPr>
            <p:cNvSpPr/>
            <p:nvPr/>
          </p:nvSpPr>
          <p:spPr>
            <a:xfrm rot="16200000">
              <a:off x="2330877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육각형 14">
              <a:extLst>
                <a:ext uri="{FF2B5EF4-FFF2-40B4-BE49-F238E27FC236}">
                  <a16:creationId xmlns:a16="http://schemas.microsoft.com/office/drawing/2014/main" id="{EC40CACD-25D8-9DE7-D730-354D58493514}"/>
                </a:ext>
              </a:extLst>
            </p:cNvPr>
            <p:cNvSpPr/>
            <p:nvPr/>
          </p:nvSpPr>
          <p:spPr>
            <a:xfrm rot="16200000">
              <a:off x="2736092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육각형 15">
              <a:extLst>
                <a:ext uri="{FF2B5EF4-FFF2-40B4-BE49-F238E27FC236}">
                  <a16:creationId xmlns:a16="http://schemas.microsoft.com/office/drawing/2014/main" id="{26600E60-0143-6E2E-ED46-CABE20C98ED2}"/>
                </a:ext>
              </a:extLst>
            </p:cNvPr>
            <p:cNvSpPr/>
            <p:nvPr/>
          </p:nvSpPr>
          <p:spPr>
            <a:xfrm rot="16200000">
              <a:off x="314130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육각형 16">
              <a:extLst>
                <a:ext uri="{FF2B5EF4-FFF2-40B4-BE49-F238E27FC236}">
                  <a16:creationId xmlns:a16="http://schemas.microsoft.com/office/drawing/2014/main" id="{D68C8444-BACC-7E79-F23A-3BDD2514B3B2}"/>
                </a:ext>
              </a:extLst>
            </p:cNvPr>
            <p:cNvSpPr/>
            <p:nvPr/>
          </p:nvSpPr>
          <p:spPr>
            <a:xfrm rot="16200000">
              <a:off x="3546521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육각형 17">
              <a:extLst>
                <a:ext uri="{FF2B5EF4-FFF2-40B4-BE49-F238E27FC236}">
                  <a16:creationId xmlns:a16="http://schemas.microsoft.com/office/drawing/2014/main" id="{8F004C9D-029D-51D6-E66C-2A36FDBDFD37}"/>
                </a:ext>
              </a:extLst>
            </p:cNvPr>
            <p:cNvSpPr/>
            <p:nvPr/>
          </p:nvSpPr>
          <p:spPr>
            <a:xfrm rot="16200000">
              <a:off x="172528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육각형 18">
              <a:extLst>
                <a:ext uri="{FF2B5EF4-FFF2-40B4-BE49-F238E27FC236}">
                  <a16:creationId xmlns:a16="http://schemas.microsoft.com/office/drawing/2014/main" id="{E7407FA2-D6A5-0676-3DDC-B9408A622E1A}"/>
                </a:ext>
              </a:extLst>
            </p:cNvPr>
            <p:cNvSpPr/>
            <p:nvPr/>
          </p:nvSpPr>
          <p:spPr>
            <a:xfrm rot="16200000">
              <a:off x="2130499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육각형 19">
              <a:extLst>
                <a:ext uri="{FF2B5EF4-FFF2-40B4-BE49-F238E27FC236}">
                  <a16:creationId xmlns:a16="http://schemas.microsoft.com/office/drawing/2014/main" id="{D3F8C155-1CA3-1C30-75E3-338365C67EC7}"/>
                </a:ext>
              </a:extLst>
            </p:cNvPr>
            <p:cNvSpPr/>
            <p:nvPr/>
          </p:nvSpPr>
          <p:spPr>
            <a:xfrm rot="16200000">
              <a:off x="2535713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4E348C2D-E0AF-3FD8-D014-3D6D9E39BAF7}"/>
                </a:ext>
              </a:extLst>
            </p:cNvPr>
            <p:cNvSpPr/>
            <p:nvPr/>
          </p:nvSpPr>
          <p:spPr>
            <a:xfrm rot="16200000">
              <a:off x="2940928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육각형 21">
              <a:extLst>
                <a:ext uri="{FF2B5EF4-FFF2-40B4-BE49-F238E27FC236}">
                  <a16:creationId xmlns:a16="http://schemas.microsoft.com/office/drawing/2014/main" id="{C6E49DE3-4655-1213-900A-AC461DA4A8DB}"/>
                </a:ext>
              </a:extLst>
            </p:cNvPr>
            <p:cNvSpPr/>
            <p:nvPr/>
          </p:nvSpPr>
          <p:spPr>
            <a:xfrm rot="16200000">
              <a:off x="334614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육각형 22">
              <a:extLst>
                <a:ext uri="{FF2B5EF4-FFF2-40B4-BE49-F238E27FC236}">
                  <a16:creationId xmlns:a16="http://schemas.microsoft.com/office/drawing/2014/main" id="{80A37B51-44B3-1EA8-C711-23446FAE30CA}"/>
                </a:ext>
              </a:extLst>
            </p:cNvPr>
            <p:cNvSpPr/>
            <p:nvPr/>
          </p:nvSpPr>
          <p:spPr>
            <a:xfrm rot="16200000">
              <a:off x="3751357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육각형 23">
              <a:extLst>
                <a:ext uri="{FF2B5EF4-FFF2-40B4-BE49-F238E27FC236}">
                  <a16:creationId xmlns:a16="http://schemas.microsoft.com/office/drawing/2014/main" id="{548F40FE-8DE7-1022-E11C-41D68B59439D}"/>
                </a:ext>
              </a:extLst>
            </p:cNvPr>
            <p:cNvSpPr/>
            <p:nvPr/>
          </p:nvSpPr>
          <p:spPr>
            <a:xfrm rot="16200000">
              <a:off x="1518933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54F1D69A-1DA3-963D-09DC-49043F3CBEA8}"/>
                </a:ext>
              </a:extLst>
            </p:cNvPr>
            <p:cNvSpPr/>
            <p:nvPr/>
          </p:nvSpPr>
          <p:spPr>
            <a:xfrm rot="16200000">
              <a:off x="1924147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E19D2765-B101-9ABF-28D7-EC60F8E155E0}"/>
                </a:ext>
              </a:extLst>
            </p:cNvPr>
            <p:cNvSpPr/>
            <p:nvPr/>
          </p:nvSpPr>
          <p:spPr>
            <a:xfrm rot="16200000">
              <a:off x="2329361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육각형 26">
              <a:extLst>
                <a:ext uri="{FF2B5EF4-FFF2-40B4-BE49-F238E27FC236}">
                  <a16:creationId xmlns:a16="http://schemas.microsoft.com/office/drawing/2014/main" id="{57BD1293-C799-08ED-20B2-7B44224C6ACE}"/>
                </a:ext>
              </a:extLst>
            </p:cNvPr>
            <p:cNvSpPr/>
            <p:nvPr/>
          </p:nvSpPr>
          <p:spPr>
            <a:xfrm rot="16200000">
              <a:off x="2734575" y="4590777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육각형 27">
              <a:extLst>
                <a:ext uri="{FF2B5EF4-FFF2-40B4-BE49-F238E27FC236}">
                  <a16:creationId xmlns:a16="http://schemas.microsoft.com/office/drawing/2014/main" id="{0CA28182-6334-2C7A-EFC1-D670BE76FFB3}"/>
                </a:ext>
              </a:extLst>
            </p:cNvPr>
            <p:cNvSpPr/>
            <p:nvPr/>
          </p:nvSpPr>
          <p:spPr>
            <a:xfrm rot="16200000">
              <a:off x="3139791" y="4590777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육각형 30">
              <a:extLst>
                <a:ext uri="{FF2B5EF4-FFF2-40B4-BE49-F238E27FC236}">
                  <a16:creationId xmlns:a16="http://schemas.microsoft.com/office/drawing/2014/main" id="{59FE9997-9D60-92C5-BC5F-BB72EAE42EC8}"/>
                </a:ext>
              </a:extLst>
            </p:cNvPr>
            <p:cNvSpPr/>
            <p:nvPr/>
          </p:nvSpPr>
          <p:spPr>
            <a:xfrm rot="16200000">
              <a:off x="3545004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육각형 31">
              <a:extLst>
                <a:ext uri="{FF2B5EF4-FFF2-40B4-BE49-F238E27FC236}">
                  <a16:creationId xmlns:a16="http://schemas.microsoft.com/office/drawing/2014/main" id="{6A445C3B-917E-A444-49E9-DD6B6B85F15E}"/>
                </a:ext>
              </a:extLst>
            </p:cNvPr>
            <p:cNvSpPr/>
            <p:nvPr/>
          </p:nvSpPr>
          <p:spPr>
            <a:xfrm rot="16200000">
              <a:off x="1723769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육각형 32">
              <a:extLst>
                <a:ext uri="{FF2B5EF4-FFF2-40B4-BE49-F238E27FC236}">
                  <a16:creationId xmlns:a16="http://schemas.microsoft.com/office/drawing/2014/main" id="{EEE1B996-E306-264A-6394-CFDAC74F5465}"/>
                </a:ext>
              </a:extLst>
            </p:cNvPr>
            <p:cNvSpPr/>
            <p:nvPr/>
          </p:nvSpPr>
          <p:spPr>
            <a:xfrm rot="16200000">
              <a:off x="2128983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육각형 33">
              <a:extLst>
                <a:ext uri="{FF2B5EF4-FFF2-40B4-BE49-F238E27FC236}">
                  <a16:creationId xmlns:a16="http://schemas.microsoft.com/office/drawing/2014/main" id="{08406C23-4EF7-8614-F0C7-35C374C1DDF5}"/>
                </a:ext>
              </a:extLst>
            </p:cNvPr>
            <p:cNvSpPr/>
            <p:nvPr/>
          </p:nvSpPr>
          <p:spPr>
            <a:xfrm rot="16200000">
              <a:off x="2534198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육각형 34">
              <a:extLst>
                <a:ext uri="{FF2B5EF4-FFF2-40B4-BE49-F238E27FC236}">
                  <a16:creationId xmlns:a16="http://schemas.microsoft.com/office/drawing/2014/main" id="{7826DBE0-79A2-0E93-C6CF-78D839FB6E45}"/>
                </a:ext>
              </a:extLst>
            </p:cNvPr>
            <p:cNvSpPr/>
            <p:nvPr/>
          </p:nvSpPr>
          <p:spPr>
            <a:xfrm rot="16200000">
              <a:off x="2939412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CAFB99DD-6F89-6A5B-C3D5-65C047D3F10F}"/>
                </a:ext>
              </a:extLst>
            </p:cNvPr>
            <p:cNvSpPr/>
            <p:nvPr/>
          </p:nvSpPr>
          <p:spPr>
            <a:xfrm rot="16200000">
              <a:off x="3344626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B5C2D737-5BF3-79ED-0611-B86583334E6A}"/>
                </a:ext>
              </a:extLst>
            </p:cNvPr>
            <p:cNvSpPr/>
            <p:nvPr/>
          </p:nvSpPr>
          <p:spPr>
            <a:xfrm rot="16200000">
              <a:off x="374984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육각형 37">
              <a:extLst>
                <a:ext uri="{FF2B5EF4-FFF2-40B4-BE49-F238E27FC236}">
                  <a16:creationId xmlns:a16="http://schemas.microsoft.com/office/drawing/2014/main" id="{4C808A1F-4B2F-158E-B9B2-F5C1D8998CD7}"/>
                </a:ext>
              </a:extLst>
            </p:cNvPr>
            <p:cNvSpPr/>
            <p:nvPr/>
          </p:nvSpPr>
          <p:spPr>
            <a:xfrm rot="16200000">
              <a:off x="151893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육각형 38">
              <a:extLst>
                <a:ext uri="{FF2B5EF4-FFF2-40B4-BE49-F238E27FC236}">
                  <a16:creationId xmlns:a16="http://schemas.microsoft.com/office/drawing/2014/main" id="{39F79213-ABEB-F394-B368-AD4051AC7292}"/>
                </a:ext>
              </a:extLst>
            </p:cNvPr>
            <p:cNvSpPr/>
            <p:nvPr/>
          </p:nvSpPr>
          <p:spPr>
            <a:xfrm rot="16200000">
              <a:off x="1924146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육각형 39">
              <a:extLst>
                <a:ext uri="{FF2B5EF4-FFF2-40B4-BE49-F238E27FC236}">
                  <a16:creationId xmlns:a16="http://schemas.microsoft.com/office/drawing/2014/main" id="{0670B45A-4A86-DFE9-E942-D006FDDF9BFD}"/>
                </a:ext>
              </a:extLst>
            </p:cNvPr>
            <p:cNvSpPr/>
            <p:nvPr/>
          </p:nvSpPr>
          <p:spPr>
            <a:xfrm rot="16200000">
              <a:off x="2329362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육각형 40">
              <a:extLst>
                <a:ext uri="{FF2B5EF4-FFF2-40B4-BE49-F238E27FC236}">
                  <a16:creationId xmlns:a16="http://schemas.microsoft.com/office/drawing/2014/main" id="{A7929B3B-0B9E-F397-BB5B-025030FADEE9}"/>
                </a:ext>
              </a:extLst>
            </p:cNvPr>
            <p:cNvSpPr/>
            <p:nvPr/>
          </p:nvSpPr>
          <p:spPr>
            <a:xfrm rot="16200000">
              <a:off x="2734577" y="5346931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육각형 41">
              <a:extLst>
                <a:ext uri="{FF2B5EF4-FFF2-40B4-BE49-F238E27FC236}">
                  <a16:creationId xmlns:a16="http://schemas.microsoft.com/office/drawing/2014/main" id="{E09F6B39-F06E-A3C5-490F-045B668C1FFC}"/>
                </a:ext>
              </a:extLst>
            </p:cNvPr>
            <p:cNvSpPr/>
            <p:nvPr/>
          </p:nvSpPr>
          <p:spPr>
            <a:xfrm rot="16200000">
              <a:off x="3139791" y="5346930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육각형 42">
              <a:extLst>
                <a:ext uri="{FF2B5EF4-FFF2-40B4-BE49-F238E27FC236}">
                  <a16:creationId xmlns:a16="http://schemas.microsoft.com/office/drawing/2014/main" id="{19DFF3D3-C65B-CC6B-E6FE-C1464CB73A21}"/>
                </a:ext>
              </a:extLst>
            </p:cNvPr>
            <p:cNvSpPr/>
            <p:nvPr/>
          </p:nvSpPr>
          <p:spPr>
            <a:xfrm rot="16200000">
              <a:off x="3545005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3B5D81E-A33D-D7D2-3637-1A258A564170}"/>
                </a:ext>
              </a:extLst>
            </p:cNvPr>
            <p:cNvSpPr/>
            <p:nvPr/>
          </p:nvSpPr>
          <p:spPr>
            <a:xfrm>
              <a:off x="2202184" y="4988872"/>
              <a:ext cx="312337" cy="319515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586716D-8C86-56F6-6CA9-6CDB2DA8634C}"/>
                </a:ext>
              </a:extLst>
            </p:cNvPr>
            <p:cNvSpPr/>
            <p:nvPr/>
          </p:nvSpPr>
          <p:spPr>
            <a:xfrm>
              <a:off x="3208800" y="4601445"/>
              <a:ext cx="312337" cy="319515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B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715AA8C-84D9-3BE4-DACC-93D018D2CB19}"/>
                </a:ext>
              </a:extLst>
            </p:cNvPr>
            <p:cNvSpPr/>
            <p:nvPr/>
          </p:nvSpPr>
          <p:spPr>
            <a:xfrm>
              <a:off x="4597082" y="3683694"/>
              <a:ext cx="3037427" cy="223692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육각형 46">
              <a:extLst>
                <a:ext uri="{FF2B5EF4-FFF2-40B4-BE49-F238E27FC236}">
                  <a16:creationId xmlns:a16="http://schemas.microsoft.com/office/drawing/2014/main" id="{12BD82B3-02A7-F6CE-1720-4F7B67198D2F}"/>
                </a:ext>
              </a:extLst>
            </p:cNvPr>
            <p:cNvSpPr/>
            <p:nvPr/>
          </p:nvSpPr>
          <p:spPr>
            <a:xfrm rot="16200000">
              <a:off x="479199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육각형 47">
              <a:extLst>
                <a:ext uri="{FF2B5EF4-FFF2-40B4-BE49-F238E27FC236}">
                  <a16:creationId xmlns:a16="http://schemas.microsoft.com/office/drawing/2014/main" id="{2182EE2C-4413-973F-9CE6-0DC8C0717866}"/>
                </a:ext>
              </a:extLst>
            </p:cNvPr>
            <p:cNvSpPr/>
            <p:nvPr/>
          </p:nvSpPr>
          <p:spPr>
            <a:xfrm rot="16200000">
              <a:off x="5197211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육각형 48">
              <a:extLst>
                <a:ext uri="{FF2B5EF4-FFF2-40B4-BE49-F238E27FC236}">
                  <a16:creationId xmlns:a16="http://schemas.microsoft.com/office/drawing/2014/main" id="{08B03949-4907-7AC6-0D0B-082388F0DF7E}"/>
                </a:ext>
              </a:extLst>
            </p:cNvPr>
            <p:cNvSpPr/>
            <p:nvPr/>
          </p:nvSpPr>
          <p:spPr>
            <a:xfrm rot="16200000">
              <a:off x="5602424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육각형 49">
              <a:extLst>
                <a:ext uri="{FF2B5EF4-FFF2-40B4-BE49-F238E27FC236}">
                  <a16:creationId xmlns:a16="http://schemas.microsoft.com/office/drawing/2014/main" id="{ED1D3110-6074-A3F1-75DD-EE22021452EF}"/>
                </a:ext>
              </a:extLst>
            </p:cNvPr>
            <p:cNvSpPr/>
            <p:nvPr/>
          </p:nvSpPr>
          <p:spPr>
            <a:xfrm rot="16200000">
              <a:off x="6007639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육각형 50">
              <a:extLst>
                <a:ext uri="{FF2B5EF4-FFF2-40B4-BE49-F238E27FC236}">
                  <a16:creationId xmlns:a16="http://schemas.microsoft.com/office/drawing/2014/main" id="{CBE79755-6389-AC59-6D31-7B7ACC8D7CBA}"/>
                </a:ext>
              </a:extLst>
            </p:cNvPr>
            <p:cNvSpPr/>
            <p:nvPr/>
          </p:nvSpPr>
          <p:spPr>
            <a:xfrm rot="16200000">
              <a:off x="641285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육각형 51">
              <a:extLst>
                <a:ext uri="{FF2B5EF4-FFF2-40B4-BE49-F238E27FC236}">
                  <a16:creationId xmlns:a16="http://schemas.microsoft.com/office/drawing/2014/main" id="{F657EFE8-9709-C406-61EC-AFA5753D6455}"/>
                </a:ext>
              </a:extLst>
            </p:cNvPr>
            <p:cNvSpPr/>
            <p:nvPr/>
          </p:nvSpPr>
          <p:spPr>
            <a:xfrm rot="16200000">
              <a:off x="6818068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육각형 52">
              <a:extLst>
                <a:ext uri="{FF2B5EF4-FFF2-40B4-BE49-F238E27FC236}">
                  <a16:creationId xmlns:a16="http://schemas.microsoft.com/office/drawing/2014/main" id="{2D00BF40-46F9-7535-D667-54BF7BCC254C}"/>
                </a:ext>
              </a:extLst>
            </p:cNvPr>
            <p:cNvSpPr/>
            <p:nvPr/>
          </p:nvSpPr>
          <p:spPr>
            <a:xfrm rot="16200000">
              <a:off x="499683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육각형 53">
              <a:extLst>
                <a:ext uri="{FF2B5EF4-FFF2-40B4-BE49-F238E27FC236}">
                  <a16:creationId xmlns:a16="http://schemas.microsoft.com/office/drawing/2014/main" id="{EACDA6FE-6225-7922-8DA7-B6779B99EB32}"/>
                </a:ext>
              </a:extLst>
            </p:cNvPr>
            <p:cNvSpPr/>
            <p:nvPr/>
          </p:nvSpPr>
          <p:spPr>
            <a:xfrm rot="16200000">
              <a:off x="5402047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육각형 54">
              <a:extLst>
                <a:ext uri="{FF2B5EF4-FFF2-40B4-BE49-F238E27FC236}">
                  <a16:creationId xmlns:a16="http://schemas.microsoft.com/office/drawing/2014/main" id="{3A821F7F-AA84-8287-B66A-CF25F90347AD}"/>
                </a:ext>
              </a:extLst>
            </p:cNvPr>
            <p:cNvSpPr/>
            <p:nvPr/>
          </p:nvSpPr>
          <p:spPr>
            <a:xfrm rot="16200000">
              <a:off x="5807261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육각형 55">
              <a:extLst>
                <a:ext uri="{FF2B5EF4-FFF2-40B4-BE49-F238E27FC236}">
                  <a16:creationId xmlns:a16="http://schemas.microsoft.com/office/drawing/2014/main" id="{D112B550-1B70-856E-4468-EF6ADC21974D}"/>
                </a:ext>
              </a:extLst>
            </p:cNvPr>
            <p:cNvSpPr/>
            <p:nvPr/>
          </p:nvSpPr>
          <p:spPr>
            <a:xfrm rot="16200000">
              <a:off x="6212475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육각형 56">
              <a:extLst>
                <a:ext uri="{FF2B5EF4-FFF2-40B4-BE49-F238E27FC236}">
                  <a16:creationId xmlns:a16="http://schemas.microsoft.com/office/drawing/2014/main" id="{0D42182A-1728-6486-6EA7-979E09608CDB}"/>
                </a:ext>
              </a:extLst>
            </p:cNvPr>
            <p:cNvSpPr/>
            <p:nvPr/>
          </p:nvSpPr>
          <p:spPr>
            <a:xfrm rot="16200000">
              <a:off x="6617689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육각형 57">
              <a:extLst>
                <a:ext uri="{FF2B5EF4-FFF2-40B4-BE49-F238E27FC236}">
                  <a16:creationId xmlns:a16="http://schemas.microsoft.com/office/drawing/2014/main" id="{3DA2F8DD-81D5-CC53-D736-285A771D21A4}"/>
                </a:ext>
              </a:extLst>
            </p:cNvPr>
            <p:cNvSpPr/>
            <p:nvPr/>
          </p:nvSpPr>
          <p:spPr>
            <a:xfrm rot="16200000">
              <a:off x="702290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육각형 58">
              <a:extLst>
                <a:ext uri="{FF2B5EF4-FFF2-40B4-BE49-F238E27FC236}">
                  <a16:creationId xmlns:a16="http://schemas.microsoft.com/office/drawing/2014/main" id="{AD443A18-FCCE-CA0D-9F8D-38BB5A4E125F}"/>
                </a:ext>
              </a:extLst>
            </p:cNvPr>
            <p:cNvSpPr/>
            <p:nvPr/>
          </p:nvSpPr>
          <p:spPr>
            <a:xfrm rot="16200000">
              <a:off x="4790480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육각형 59">
              <a:extLst>
                <a:ext uri="{FF2B5EF4-FFF2-40B4-BE49-F238E27FC236}">
                  <a16:creationId xmlns:a16="http://schemas.microsoft.com/office/drawing/2014/main" id="{0FF5EDBE-6F3E-A135-4721-7548C6191DAC}"/>
                </a:ext>
              </a:extLst>
            </p:cNvPr>
            <p:cNvSpPr/>
            <p:nvPr/>
          </p:nvSpPr>
          <p:spPr>
            <a:xfrm rot="16200000">
              <a:off x="5195695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육각형 60">
              <a:extLst>
                <a:ext uri="{FF2B5EF4-FFF2-40B4-BE49-F238E27FC236}">
                  <a16:creationId xmlns:a16="http://schemas.microsoft.com/office/drawing/2014/main" id="{DF4E4AA5-3884-1935-1844-4E80AFA7E060}"/>
                </a:ext>
              </a:extLst>
            </p:cNvPr>
            <p:cNvSpPr/>
            <p:nvPr/>
          </p:nvSpPr>
          <p:spPr>
            <a:xfrm rot="16200000">
              <a:off x="5600909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육각형 61">
              <a:extLst>
                <a:ext uri="{FF2B5EF4-FFF2-40B4-BE49-F238E27FC236}">
                  <a16:creationId xmlns:a16="http://schemas.microsoft.com/office/drawing/2014/main" id="{B20DE683-CC4F-328B-A0D3-E776A0A43623}"/>
                </a:ext>
              </a:extLst>
            </p:cNvPr>
            <p:cNvSpPr/>
            <p:nvPr/>
          </p:nvSpPr>
          <p:spPr>
            <a:xfrm rot="16200000">
              <a:off x="6006123" y="4590777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육각형 62">
              <a:extLst>
                <a:ext uri="{FF2B5EF4-FFF2-40B4-BE49-F238E27FC236}">
                  <a16:creationId xmlns:a16="http://schemas.microsoft.com/office/drawing/2014/main" id="{E4900788-73D8-78A7-BF5E-CA72BA08D497}"/>
                </a:ext>
              </a:extLst>
            </p:cNvPr>
            <p:cNvSpPr/>
            <p:nvPr/>
          </p:nvSpPr>
          <p:spPr>
            <a:xfrm rot="16200000">
              <a:off x="6411338" y="4590777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육각형 63">
              <a:extLst>
                <a:ext uri="{FF2B5EF4-FFF2-40B4-BE49-F238E27FC236}">
                  <a16:creationId xmlns:a16="http://schemas.microsoft.com/office/drawing/2014/main" id="{1A8A2247-DD87-B005-8C2F-EDE80BFE61C4}"/>
                </a:ext>
              </a:extLst>
            </p:cNvPr>
            <p:cNvSpPr/>
            <p:nvPr/>
          </p:nvSpPr>
          <p:spPr>
            <a:xfrm rot="16200000">
              <a:off x="6816551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육각형 64">
              <a:extLst>
                <a:ext uri="{FF2B5EF4-FFF2-40B4-BE49-F238E27FC236}">
                  <a16:creationId xmlns:a16="http://schemas.microsoft.com/office/drawing/2014/main" id="{94D1BBF1-580A-80FF-A7A6-0CE33887DBF8}"/>
                </a:ext>
              </a:extLst>
            </p:cNvPr>
            <p:cNvSpPr/>
            <p:nvPr/>
          </p:nvSpPr>
          <p:spPr>
            <a:xfrm rot="16200000">
              <a:off x="4995317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육각형 65">
              <a:extLst>
                <a:ext uri="{FF2B5EF4-FFF2-40B4-BE49-F238E27FC236}">
                  <a16:creationId xmlns:a16="http://schemas.microsoft.com/office/drawing/2014/main" id="{199A554B-368E-AF0E-165E-061CF895BAEB}"/>
                </a:ext>
              </a:extLst>
            </p:cNvPr>
            <p:cNvSpPr/>
            <p:nvPr/>
          </p:nvSpPr>
          <p:spPr>
            <a:xfrm rot="16200000">
              <a:off x="540053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육각형 66">
              <a:extLst>
                <a:ext uri="{FF2B5EF4-FFF2-40B4-BE49-F238E27FC236}">
                  <a16:creationId xmlns:a16="http://schemas.microsoft.com/office/drawing/2014/main" id="{1393815D-527A-B24D-EEF7-FD37F083D974}"/>
                </a:ext>
              </a:extLst>
            </p:cNvPr>
            <p:cNvSpPr/>
            <p:nvPr/>
          </p:nvSpPr>
          <p:spPr>
            <a:xfrm rot="16200000">
              <a:off x="5805746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육각형 67">
              <a:extLst>
                <a:ext uri="{FF2B5EF4-FFF2-40B4-BE49-F238E27FC236}">
                  <a16:creationId xmlns:a16="http://schemas.microsoft.com/office/drawing/2014/main" id="{1FE94689-3EC5-3516-A677-BEA8B411B5C1}"/>
                </a:ext>
              </a:extLst>
            </p:cNvPr>
            <p:cNvSpPr/>
            <p:nvPr/>
          </p:nvSpPr>
          <p:spPr>
            <a:xfrm rot="16200000">
              <a:off x="6210959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육각형 68">
              <a:extLst>
                <a:ext uri="{FF2B5EF4-FFF2-40B4-BE49-F238E27FC236}">
                  <a16:creationId xmlns:a16="http://schemas.microsoft.com/office/drawing/2014/main" id="{96D5E597-D356-DFB2-1102-4CEE59BA3489}"/>
                </a:ext>
              </a:extLst>
            </p:cNvPr>
            <p:cNvSpPr/>
            <p:nvPr/>
          </p:nvSpPr>
          <p:spPr>
            <a:xfrm rot="16200000">
              <a:off x="6616173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육각형 69">
              <a:extLst>
                <a:ext uri="{FF2B5EF4-FFF2-40B4-BE49-F238E27FC236}">
                  <a16:creationId xmlns:a16="http://schemas.microsoft.com/office/drawing/2014/main" id="{F884E1DA-EC2E-D7FE-7043-26EFACB4F8A6}"/>
                </a:ext>
              </a:extLst>
            </p:cNvPr>
            <p:cNvSpPr/>
            <p:nvPr/>
          </p:nvSpPr>
          <p:spPr>
            <a:xfrm rot="16200000">
              <a:off x="7021388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육각형 70">
              <a:extLst>
                <a:ext uri="{FF2B5EF4-FFF2-40B4-BE49-F238E27FC236}">
                  <a16:creationId xmlns:a16="http://schemas.microsoft.com/office/drawing/2014/main" id="{95D21BF3-B3D7-BDC3-A678-FD9E99CDD813}"/>
                </a:ext>
              </a:extLst>
            </p:cNvPr>
            <p:cNvSpPr/>
            <p:nvPr/>
          </p:nvSpPr>
          <p:spPr>
            <a:xfrm rot="16200000">
              <a:off x="4790481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육각형 71">
              <a:extLst>
                <a:ext uri="{FF2B5EF4-FFF2-40B4-BE49-F238E27FC236}">
                  <a16:creationId xmlns:a16="http://schemas.microsoft.com/office/drawing/2014/main" id="{A9C27F55-1516-3743-A8F4-7EE758DC108D}"/>
                </a:ext>
              </a:extLst>
            </p:cNvPr>
            <p:cNvSpPr/>
            <p:nvPr/>
          </p:nvSpPr>
          <p:spPr>
            <a:xfrm rot="16200000">
              <a:off x="519569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육각형 72">
              <a:extLst>
                <a:ext uri="{FF2B5EF4-FFF2-40B4-BE49-F238E27FC236}">
                  <a16:creationId xmlns:a16="http://schemas.microsoft.com/office/drawing/2014/main" id="{EBACE307-2157-358A-315C-FD316C9809ED}"/>
                </a:ext>
              </a:extLst>
            </p:cNvPr>
            <p:cNvSpPr/>
            <p:nvPr/>
          </p:nvSpPr>
          <p:spPr>
            <a:xfrm rot="16200000">
              <a:off x="5600909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육각형 73">
              <a:extLst>
                <a:ext uri="{FF2B5EF4-FFF2-40B4-BE49-F238E27FC236}">
                  <a16:creationId xmlns:a16="http://schemas.microsoft.com/office/drawing/2014/main" id="{6F88C4C6-4B41-F956-3A18-E31BB17789A3}"/>
                </a:ext>
              </a:extLst>
            </p:cNvPr>
            <p:cNvSpPr/>
            <p:nvPr/>
          </p:nvSpPr>
          <p:spPr>
            <a:xfrm rot="16200000">
              <a:off x="6006124" y="5346931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육각형 74">
              <a:extLst>
                <a:ext uri="{FF2B5EF4-FFF2-40B4-BE49-F238E27FC236}">
                  <a16:creationId xmlns:a16="http://schemas.microsoft.com/office/drawing/2014/main" id="{30732378-1513-FA02-822E-8868BF8B398B}"/>
                </a:ext>
              </a:extLst>
            </p:cNvPr>
            <p:cNvSpPr/>
            <p:nvPr/>
          </p:nvSpPr>
          <p:spPr>
            <a:xfrm rot="16200000">
              <a:off x="6411338" y="5346930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육각형 75">
              <a:extLst>
                <a:ext uri="{FF2B5EF4-FFF2-40B4-BE49-F238E27FC236}">
                  <a16:creationId xmlns:a16="http://schemas.microsoft.com/office/drawing/2014/main" id="{293941C5-1D25-DAF0-74BB-CBFDCD742303}"/>
                </a:ext>
              </a:extLst>
            </p:cNvPr>
            <p:cNvSpPr/>
            <p:nvPr/>
          </p:nvSpPr>
          <p:spPr>
            <a:xfrm rot="16200000">
              <a:off x="6816552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438B8AD-F839-2AF4-1360-6E148869759C}"/>
                </a:ext>
              </a:extLst>
            </p:cNvPr>
            <p:cNvSpPr/>
            <p:nvPr/>
          </p:nvSpPr>
          <p:spPr>
            <a:xfrm>
              <a:off x="6273100" y="4988872"/>
              <a:ext cx="312337" cy="319515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1EA8FFEC-73A2-54AC-582B-1486306B6C8D}"/>
                </a:ext>
              </a:extLst>
            </p:cNvPr>
            <p:cNvSpPr/>
            <p:nvPr/>
          </p:nvSpPr>
          <p:spPr>
            <a:xfrm>
              <a:off x="6481144" y="4613314"/>
              <a:ext cx="312337" cy="319515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2CA92AE8-E860-B515-661E-F4E4FDC69D21}"/>
                </a:ext>
              </a:extLst>
            </p:cNvPr>
            <p:cNvCxnSpPr>
              <a:cxnSpLocks/>
              <a:stCxn id="10" idx="3"/>
              <a:endCxn id="46" idx="1"/>
            </p:cNvCxnSpPr>
            <p:nvPr/>
          </p:nvCxnSpPr>
          <p:spPr>
            <a:xfrm>
              <a:off x="4362962" y="4802158"/>
              <a:ext cx="234121" cy="0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0" name="Google Shape;194;p7">
              <a:extLst>
                <a:ext uri="{FF2B5EF4-FFF2-40B4-BE49-F238E27FC236}">
                  <a16:creationId xmlns:a16="http://schemas.microsoft.com/office/drawing/2014/main" id="{810594E3-C699-E29F-AE82-58BD1D4F4393}"/>
                </a:ext>
              </a:extLst>
            </p:cNvPr>
            <p:cNvSpPr txBox="1"/>
            <p:nvPr/>
          </p:nvSpPr>
          <p:spPr>
            <a:xfrm>
              <a:off x="1334937" y="5945084"/>
              <a:ext cx="3333231" cy="288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감지 대상이 적군이면 데미지</a:t>
              </a:r>
              <a:endParaRPr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" name="Google Shape;194;p7">
              <a:extLst>
                <a:ext uri="{FF2B5EF4-FFF2-40B4-BE49-F238E27FC236}">
                  <a16:creationId xmlns:a16="http://schemas.microsoft.com/office/drawing/2014/main" id="{6407BA37-9F5A-6074-73A3-2C933420AA4C}"/>
                </a:ext>
              </a:extLst>
            </p:cNvPr>
            <p:cNvSpPr txBox="1"/>
            <p:nvPr/>
          </p:nvSpPr>
          <p:spPr>
            <a:xfrm>
              <a:off x="4579889" y="5936335"/>
              <a:ext cx="3333231" cy="288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감지 대상이 아군일 경우 힐</a:t>
              </a:r>
              <a:endParaRPr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907E9C0-5FEC-1482-0E85-8238D1785974}"/>
              </a:ext>
            </a:extLst>
          </p:cNvPr>
          <p:cNvCxnSpPr>
            <a:cxnSpLocks/>
          </p:cNvCxnSpPr>
          <p:nvPr/>
        </p:nvCxnSpPr>
        <p:spPr>
          <a:xfrm flipV="1">
            <a:off x="6221690" y="4697517"/>
            <a:ext cx="0" cy="160377"/>
          </a:xfrm>
          <a:prstGeom prst="straightConnector1">
            <a:avLst/>
          </a:prstGeom>
          <a:noFill/>
          <a:ln w="317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FFDFBF2-B529-974D-EB2F-5FDDC09424FD}"/>
              </a:ext>
            </a:extLst>
          </p:cNvPr>
          <p:cNvCxnSpPr>
            <a:cxnSpLocks/>
          </p:cNvCxnSpPr>
          <p:nvPr/>
        </p:nvCxnSpPr>
        <p:spPr>
          <a:xfrm flipV="1">
            <a:off x="6433869" y="4764022"/>
            <a:ext cx="0" cy="160377"/>
          </a:xfrm>
          <a:prstGeom prst="straightConnector1">
            <a:avLst/>
          </a:prstGeom>
          <a:noFill/>
          <a:ln w="317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0B6A5E7-A3C5-19F4-A706-E8E0658A4B4A}"/>
              </a:ext>
            </a:extLst>
          </p:cNvPr>
          <p:cNvCxnSpPr>
            <a:cxnSpLocks/>
          </p:cNvCxnSpPr>
          <p:nvPr/>
        </p:nvCxnSpPr>
        <p:spPr>
          <a:xfrm flipV="1">
            <a:off x="6347024" y="4948937"/>
            <a:ext cx="0" cy="160377"/>
          </a:xfrm>
          <a:prstGeom prst="straightConnector1">
            <a:avLst/>
          </a:prstGeom>
          <a:noFill/>
          <a:ln w="317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90AF70F-963D-45BF-B54B-20C76FB93162}"/>
              </a:ext>
            </a:extLst>
          </p:cNvPr>
          <p:cNvCxnSpPr>
            <a:cxnSpLocks/>
          </p:cNvCxnSpPr>
          <p:nvPr/>
        </p:nvCxnSpPr>
        <p:spPr>
          <a:xfrm>
            <a:off x="3140178" y="4743864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C0EC032-FB65-FE06-065A-95F524726376}"/>
              </a:ext>
            </a:extLst>
          </p:cNvPr>
          <p:cNvCxnSpPr>
            <a:cxnSpLocks/>
          </p:cNvCxnSpPr>
          <p:nvPr/>
        </p:nvCxnSpPr>
        <p:spPr>
          <a:xfrm>
            <a:off x="3368882" y="4832715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905BD93-AC0E-CC4B-42B9-1AA56F28E772}"/>
              </a:ext>
            </a:extLst>
          </p:cNvPr>
          <p:cNvCxnSpPr>
            <a:cxnSpLocks/>
          </p:cNvCxnSpPr>
          <p:nvPr/>
        </p:nvCxnSpPr>
        <p:spPr>
          <a:xfrm>
            <a:off x="3140178" y="4986940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4324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116;p3">
            <a:extLst>
              <a:ext uri="{FF2B5EF4-FFF2-40B4-BE49-F238E27FC236}">
                <a16:creationId xmlns:a16="http://schemas.microsoft.com/office/drawing/2014/main" id="{83BA1194-1C7F-CBBB-EFCF-C7ED9F5788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842950"/>
              </p:ext>
            </p:extLst>
          </p:nvPr>
        </p:nvGraphicFramePr>
        <p:xfrm>
          <a:off x="212819" y="819896"/>
          <a:ext cx="8255900" cy="2590627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279">
                <a:tc rowSpan="13">
                  <a:txBody>
                    <a:bodyPr/>
                    <a:lstStyle/>
                    <a:p>
                      <a:endParaRPr lang="ko-KR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공격력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Power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사용하는 스킬의 데미지 </a:t>
                      </a:r>
                      <a:r>
                        <a:rPr lang="en-US" altLang="ko-KR" sz="1000" u="none" strike="noStrike" cap="none" dirty="0"/>
                        <a:t>/ </a:t>
                      </a:r>
                      <a:r>
                        <a:rPr lang="ko-KR" altLang="en-US" sz="1000" u="none" strike="noStrike" cap="none" dirty="0"/>
                        <a:t>회복 수치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Range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사용하는 스킬의 범위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237771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CoolTime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소환 가능한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214244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SkillType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단일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방출의 형태 확인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302298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BulletSpeed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투사체가 날아가는 속도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557504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 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TargetNum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피해를 입히는 대상의 숫자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8784973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생존시간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LifeTime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지속시간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1322754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데미지주기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장판형의 피격 주기 및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근접과 단일 스킬의 발사 주기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19559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부가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 err="1"/>
                        <a:t>SkillAdded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스킬 종료 이후 종료 지점에서 새로 발동하는 스킬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BuffAdded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정령에게 적용되는 버프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1589787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LunchPrefb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이팩트가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생성되는 위치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104235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FirePrefb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발사되는 투사체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94872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DamPrefb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피격된 대상에 생성되는 이펙트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4730382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7" y="257917"/>
            <a:ext cx="61028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정령에 사용되는 능력치 테이블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8775473" y="661432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8966035" y="790652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8949585" y="973283"/>
            <a:ext cx="2816051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사용하는 스킬의 사용 타입에 따라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이면 타일 단위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단위로 계산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30" name="Google Shape;179;p7"/>
          <p:cNvSpPr/>
          <p:nvPr/>
        </p:nvSpPr>
        <p:spPr>
          <a:xfrm>
            <a:off x="1441728" y="972623"/>
            <a:ext cx="7039791" cy="220452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25535" y="862396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FC3494-830C-60D0-701D-D52EF4316E30}"/>
              </a:ext>
            </a:extLst>
          </p:cNvPr>
          <p:cNvSpPr/>
          <p:nvPr/>
        </p:nvSpPr>
        <p:spPr>
          <a:xfrm>
            <a:off x="1325536" y="3934787"/>
            <a:ext cx="2863664" cy="202829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0F75D858-FB26-3A6A-1564-E26323B02D66}"/>
              </a:ext>
            </a:extLst>
          </p:cNvPr>
          <p:cNvSpPr/>
          <p:nvPr/>
        </p:nvSpPr>
        <p:spPr>
          <a:xfrm rot="16200000">
            <a:off x="1517447" y="4058255"/>
            <a:ext cx="409801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육각형 13">
            <a:extLst>
              <a:ext uri="{FF2B5EF4-FFF2-40B4-BE49-F238E27FC236}">
                <a16:creationId xmlns:a16="http://schemas.microsoft.com/office/drawing/2014/main" id="{3B115690-CA41-52CD-9245-B255E124862E}"/>
              </a:ext>
            </a:extLst>
          </p:cNvPr>
          <p:cNvSpPr/>
          <p:nvPr/>
        </p:nvSpPr>
        <p:spPr>
          <a:xfrm rot="16200000">
            <a:off x="1899481" y="4058255"/>
            <a:ext cx="409801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육각형 14">
            <a:extLst>
              <a:ext uri="{FF2B5EF4-FFF2-40B4-BE49-F238E27FC236}">
                <a16:creationId xmlns:a16="http://schemas.microsoft.com/office/drawing/2014/main" id="{4C2C0CD0-AE0F-FF96-C58A-2A9073E5DE30}"/>
              </a:ext>
            </a:extLst>
          </p:cNvPr>
          <p:cNvSpPr/>
          <p:nvPr/>
        </p:nvSpPr>
        <p:spPr>
          <a:xfrm rot="16200000">
            <a:off x="2281514" y="4058255"/>
            <a:ext cx="409801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D6DE579A-52FD-75A1-F5F0-6A3072DEB917}"/>
              </a:ext>
            </a:extLst>
          </p:cNvPr>
          <p:cNvSpPr/>
          <p:nvPr/>
        </p:nvSpPr>
        <p:spPr>
          <a:xfrm rot="16200000">
            <a:off x="2663548" y="4058255"/>
            <a:ext cx="409801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FA398BA6-63D4-2A93-1B0E-AF56D2B08C27}"/>
              </a:ext>
            </a:extLst>
          </p:cNvPr>
          <p:cNvSpPr/>
          <p:nvPr/>
        </p:nvSpPr>
        <p:spPr>
          <a:xfrm rot="16200000">
            <a:off x="3045580" y="4058255"/>
            <a:ext cx="409801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id="{1309775D-27E2-0CBA-464B-2FC242C8DEBC}"/>
              </a:ext>
            </a:extLst>
          </p:cNvPr>
          <p:cNvSpPr/>
          <p:nvPr/>
        </p:nvSpPr>
        <p:spPr>
          <a:xfrm rot="16200000">
            <a:off x="3427614" y="4058254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육각형 18">
            <a:extLst>
              <a:ext uri="{FF2B5EF4-FFF2-40B4-BE49-F238E27FC236}">
                <a16:creationId xmlns:a16="http://schemas.microsoft.com/office/drawing/2014/main" id="{AAFCFB08-945C-E2B3-4D91-E218B21506BF}"/>
              </a:ext>
            </a:extLst>
          </p:cNvPr>
          <p:cNvSpPr/>
          <p:nvPr/>
        </p:nvSpPr>
        <p:spPr>
          <a:xfrm rot="16200000">
            <a:off x="1710565" y="4406186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육각형 19">
            <a:extLst>
              <a:ext uri="{FF2B5EF4-FFF2-40B4-BE49-F238E27FC236}">
                <a16:creationId xmlns:a16="http://schemas.microsoft.com/office/drawing/2014/main" id="{9F20A627-146F-96CA-8472-772CCBE9C659}"/>
              </a:ext>
            </a:extLst>
          </p:cNvPr>
          <p:cNvSpPr/>
          <p:nvPr/>
        </p:nvSpPr>
        <p:spPr>
          <a:xfrm rot="16200000">
            <a:off x="2092599" y="4406186"/>
            <a:ext cx="409800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15E3BCB3-5C6E-102B-46E8-00E51F4718BB}"/>
              </a:ext>
            </a:extLst>
          </p:cNvPr>
          <p:cNvSpPr/>
          <p:nvPr/>
        </p:nvSpPr>
        <p:spPr>
          <a:xfrm rot="16200000">
            <a:off x="2474632" y="4406186"/>
            <a:ext cx="409800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육각형 21">
            <a:extLst>
              <a:ext uri="{FF2B5EF4-FFF2-40B4-BE49-F238E27FC236}">
                <a16:creationId xmlns:a16="http://schemas.microsoft.com/office/drawing/2014/main" id="{1CEC2016-CE11-C8B3-72FB-447FB8F7BB31}"/>
              </a:ext>
            </a:extLst>
          </p:cNvPr>
          <p:cNvSpPr/>
          <p:nvPr/>
        </p:nvSpPr>
        <p:spPr>
          <a:xfrm rot="16200000">
            <a:off x="2856666" y="4406186"/>
            <a:ext cx="409800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육각형 22">
            <a:extLst>
              <a:ext uri="{FF2B5EF4-FFF2-40B4-BE49-F238E27FC236}">
                <a16:creationId xmlns:a16="http://schemas.microsoft.com/office/drawing/2014/main" id="{AE4095BD-ECFB-BEF0-41BB-6335EC90AB58}"/>
              </a:ext>
            </a:extLst>
          </p:cNvPr>
          <p:cNvSpPr/>
          <p:nvPr/>
        </p:nvSpPr>
        <p:spPr>
          <a:xfrm rot="16200000">
            <a:off x="3238698" y="4406186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육각형 23">
            <a:extLst>
              <a:ext uri="{FF2B5EF4-FFF2-40B4-BE49-F238E27FC236}">
                <a16:creationId xmlns:a16="http://schemas.microsoft.com/office/drawing/2014/main" id="{F3440DF4-C6C9-1C34-0759-42A29A00EE97}"/>
              </a:ext>
            </a:extLst>
          </p:cNvPr>
          <p:cNvSpPr/>
          <p:nvPr/>
        </p:nvSpPr>
        <p:spPr>
          <a:xfrm rot="16200000">
            <a:off x="3620732" y="4406186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육각형 24">
            <a:extLst>
              <a:ext uri="{FF2B5EF4-FFF2-40B4-BE49-F238E27FC236}">
                <a16:creationId xmlns:a16="http://schemas.microsoft.com/office/drawing/2014/main" id="{6BB7512E-6083-529E-46EA-B03CFBF93348}"/>
              </a:ext>
            </a:extLst>
          </p:cNvPr>
          <p:cNvSpPr/>
          <p:nvPr/>
        </p:nvSpPr>
        <p:spPr>
          <a:xfrm rot="16200000">
            <a:off x="1516019" y="4750403"/>
            <a:ext cx="409799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육각형 25">
            <a:extLst>
              <a:ext uri="{FF2B5EF4-FFF2-40B4-BE49-F238E27FC236}">
                <a16:creationId xmlns:a16="http://schemas.microsoft.com/office/drawing/2014/main" id="{25E9727A-D38A-5CD5-7422-22A3890F0720}"/>
              </a:ext>
            </a:extLst>
          </p:cNvPr>
          <p:cNvSpPr/>
          <p:nvPr/>
        </p:nvSpPr>
        <p:spPr>
          <a:xfrm rot="16200000">
            <a:off x="1898052" y="4750403"/>
            <a:ext cx="409799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육각형 26">
            <a:extLst>
              <a:ext uri="{FF2B5EF4-FFF2-40B4-BE49-F238E27FC236}">
                <a16:creationId xmlns:a16="http://schemas.microsoft.com/office/drawing/2014/main" id="{C5AE7701-5B84-04E9-694B-B4648467C809}"/>
              </a:ext>
            </a:extLst>
          </p:cNvPr>
          <p:cNvSpPr/>
          <p:nvPr/>
        </p:nvSpPr>
        <p:spPr>
          <a:xfrm rot="16200000">
            <a:off x="2280084" y="4750403"/>
            <a:ext cx="409799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육각형 27">
            <a:extLst>
              <a:ext uri="{FF2B5EF4-FFF2-40B4-BE49-F238E27FC236}">
                <a16:creationId xmlns:a16="http://schemas.microsoft.com/office/drawing/2014/main" id="{661422FC-9AEC-E899-AD94-E3A072E5150D}"/>
              </a:ext>
            </a:extLst>
          </p:cNvPr>
          <p:cNvSpPr/>
          <p:nvPr/>
        </p:nvSpPr>
        <p:spPr>
          <a:xfrm rot="16200000">
            <a:off x="2662117" y="4750403"/>
            <a:ext cx="409799" cy="359071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육각형 30">
            <a:extLst>
              <a:ext uri="{FF2B5EF4-FFF2-40B4-BE49-F238E27FC236}">
                <a16:creationId xmlns:a16="http://schemas.microsoft.com/office/drawing/2014/main" id="{A36C3D92-9C4F-292A-E0B7-135CB5267ABA}"/>
              </a:ext>
            </a:extLst>
          </p:cNvPr>
          <p:cNvSpPr/>
          <p:nvPr/>
        </p:nvSpPr>
        <p:spPr>
          <a:xfrm rot="16200000">
            <a:off x="3044152" y="4750403"/>
            <a:ext cx="409799" cy="359071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49D3F2E9-A0E9-BB81-5BE7-CCC0156B90F9}"/>
              </a:ext>
            </a:extLst>
          </p:cNvPr>
          <p:cNvSpPr/>
          <p:nvPr/>
        </p:nvSpPr>
        <p:spPr>
          <a:xfrm rot="16200000">
            <a:off x="3426184" y="4750403"/>
            <a:ext cx="409800" cy="359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육각형 32">
            <a:extLst>
              <a:ext uri="{FF2B5EF4-FFF2-40B4-BE49-F238E27FC236}">
                <a16:creationId xmlns:a16="http://schemas.microsoft.com/office/drawing/2014/main" id="{A6849A36-6572-1797-7779-420B1A50DEB8}"/>
              </a:ext>
            </a:extLst>
          </p:cNvPr>
          <p:cNvSpPr/>
          <p:nvPr/>
        </p:nvSpPr>
        <p:spPr>
          <a:xfrm rot="16200000">
            <a:off x="1709137" y="5089100"/>
            <a:ext cx="409800" cy="359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육각형 33">
            <a:extLst>
              <a:ext uri="{FF2B5EF4-FFF2-40B4-BE49-F238E27FC236}">
                <a16:creationId xmlns:a16="http://schemas.microsoft.com/office/drawing/2014/main" id="{B85263AB-10E4-9D65-E517-63CACF9A591E}"/>
              </a:ext>
            </a:extLst>
          </p:cNvPr>
          <p:cNvSpPr/>
          <p:nvPr/>
        </p:nvSpPr>
        <p:spPr>
          <a:xfrm rot="16200000">
            <a:off x="2091170" y="5089100"/>
            <a:ext cx="409799" cy="359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육각형 34">
            <a:extLst>
              <a:ext uri="{FF2B5EF4-FFF2-40B4-BE49-F238E27FC236}">
                <a16:creationId xmlns:a16="http://schemas.microsoft.com/office/drawing/2014/main" id="{4C0D2948-F17A-94C8-8FBF-7E7E156AD506}"/>
              </a:ext>
            </a:extLst>
          </p:cNvPr>
          <p:cNvSpPr/>
          <p:nvPr/>
        </p:nvSpPr>
        <p:spPr>
          <a:xfrm rot="16200000">
            <a:off x="2473203" y="5089100"/>
            <a:ext cx="409799" cy="359070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육각형 35">
            <a:extLst>
              <a:ext uri="{FF2B5EF4-FFF2-40B4-BE49-F238E27FC236}">
                <a16:creationId xmlns:a16="http://schemas.microsoft.com/office/drawing/2014/main" id="{569AAFC0-0767-AEC8-E0F2-9275BF13C994}"/>
              </a:ext>
            </a:extLst>
          </p:cNvPr>
          <p:cNvSpPr/>
          <p:nvPr/>
        </p:nvSpPr>
        <p:spPr>
          <a:xfrm rot="16200000">
            <a:off x="2855236" y="5089100"/>
            <a:ext cx="409799" cy="359070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육각형 36">
            <a:extLst>
              <a:ext uri="{FF2B5EF4-FFF2-40B4-BE49-F238E27FC236}">
                <a16:creationId xmlns:a16="http://schemas.microsoft.com/office/drawing/2014/main" id="{CCFBD7E6-6EA6-4E68-A7EA-E97EC50579E6}"/>
              </a:ext>
            </a:extLst>
          </p:cNvPr>
          <p:cNvSpPr/>
          <p:nvPr/>
        </p:nvSpPr>
        <p:spPr>
          <a:xfrm rot="16200000">
            <a:off x="3237269" y="5089100"/>
            <a:ext cx="409799" cy="359070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육각형 37">
            <a:extLst>
              <a:ext uri="{FF2B5EF4-FFF2-40B4-BE49-F238E27FC236}">
                <a16:creationId xmlns:a16="http://schemas.microsoft.com/office/drawing/2014/main" id="{1D4D787A-D1F9-2ACF-F266-6084CAF64DF5}"/>
              </a:ext>
            </a:extLst>
          </p:cNvPr>
          <p:cNvSpPr/>
          <p:nvPr/>
        </p:nvSpPr>
        <p:spPr>
          <a:xfrm rot="16200000">
            <a:off x="3619303" y="5089100"/>
            <a:ext cx="409799" cy="359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육각형 38">
            <a:extLst>
              <a:ext uri="{FF2B5EF4-FFF2-40B4-BE49-F238E27FC236}">
                <a16:creationId xmlns:a16="http://schemas.microsoft.com/office/drawing/2014/main" id="{3A7B0BD3-2803-B4FD-7631-042678192369}"/>
              </a:ext>
            </a:extLst>
          </p:cNvPr>
          <p:cNvSpPr/>
          <p:nvPr/>
        </p:nvSpPr>
        <p:spPr>
          <a:xfrm rot="16200000">
            <a:off x="1516019" y="5436032"/>
            <a:ext cx="409798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육각형 39">
            <a:extLst>
              <a:ext uri="{FF2B5EF4-FFF2-40B4-BE49-F238E27FC236}">
                <a16:creationId xmlns:a16="http://schemas.microsoft.com/office/drawing/2014/main" id="{517F53C8-56ED-ACEA-5A26-74541808056C}"/>
              </a:ext>
            </a:extLst>
          </p:cNvPr>
          <p:cNvSpPr/>
          <p:nvPr/>
        </p:nvSpPr>
        <p:spPr>
          <a:xfrm rot="16200000">
            <a:off x="1898051" y="5436032"/>
            <a:ext cx="409798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육각형 40">
            <a:extLst>
              <a:ext uri="{FF2B5EF4-FFF2-40B4-BE49-F238E27FC236}">
                <a16:creationId xmlns:a16="http://schemas.microsoft.com/office/drawing/2014/main" id="{2F1C6B8C-DBCC-1480-0C35-34EA8780C189}"/>
              </a:ext>
            </a:extLst>
          </p:cNvPr>
          <p:cNvSpPr/>
          <p:nvPr/>
        </p:nvSpPr>
        <p:spPr>
          <a:xfrm rot="16200000">
            <a:off x="2280085" y="5436032"/>
            <a:ext cx="409798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육각형 41">
            <a:extLst>
              <a:ext uri="{FF2B5EF4-FFF2-40B4-BE49-F238E27FC236}">
                <a16:creationId xmlns:a16="http://schemas.microsoft.com/office/drawing/2014/main" id="{0B167253-FA71-4F9C-5D2A-F8E74CD91E20}"/>
              </a:ext>
            </a:extLst>
          </p:cNvPr>
          <p:cNvSpPr/>
          <p:nvPr/>
        </p:nvSpPr>
        <p:spPr>
          <a:xfrm rot="16200000">
            <a:off x="2662119" y="5436033"/>
            <a:ext cx="409799" cy="359071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11442840-BE21-A9F9-FD75-7F2F2AFC2100}"/>
              </a:ext>
            </a:extLst>
          </p:cNvPr>
          <p:cNvSpPr/>
          <p:nvPr/>
        </p:nvSpPr>
        <p:spPr>
          <a:xfrm rot="16200000">
            <a:off x="3044152" y="5436032"/>
            <a:ext cx="409799" cy="359071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육각형 43">
            <a:extLst>
              <a:ext uri="{FF2B5EF4-FFF2-40B4-BE49-F238E27FC236}">
                <a16:creationId xmlns:a16="http://schemas.microsoft.com/office/drawing/2014/main" id="{0750C4D2-8484-7215-7CBF-789261042B95}"/>
              </a:ext>
            </a:extLst>
          </p:cNvPr>
          <p:cNvSpPr/>
          <p:nvPr/>
        </p:nvSpPr>
        <p:spPr>
          <a:xfrm rot="16200000">
            <a:off x="3426185" y="5436033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17C9589-E624-A39D-E3EE-FB30F56C18ED}"/>
              </a:ext>
            </a:extLst>
          </p:cNvPr>
          <p:cNvSpPr/>
          <p:nvPr/>
        </p:nvSpPr>
        <p:spPr>
          <a:xfrm>
            <a:off x="2905674" y="5118236"/>
            <a:ext cx="294469" cy="2897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0D76C0-47F4-44C3-1253-77768CB267E2}"/>
              </a:ext>
            </a:extLst>
          </p:cNvPr>
          <p:cNvSpPr/>
          <p:nvPr/>
        </p:nvSpPr>
        <p:spPr>
          <a:xfrm>
            <a:off x="4409927" y="3934787"/>
            <a:ext cx="2863664" cy="202829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9A92EB2D-DCC8-2D0F-85B9-9B3DF419DB25}"/>
              </a:ext>
            </a:extLst>
          </p:cNvPr>
          <p:cNvSpPr/>
          <p:nvPr/>
        </p:nvSpPr>
        <p:spPr>
          <a:xfrm rot="16200000">
            <a:off x="4601839" y="4058255"/>
            <a:ext cx="409801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BA64C638-C2FA-B39D-0BF0-43BC39008CE1}"/>
              </a:ext>
            </a:extLst>
          </p:cNvPr>
          <p:cNvSpPr/>
          <p:nvPr/>
        </p:nvSpPr>
        <p:spPr>
          <a:xfrm rot="16200000">
            <a:off x="4983873" y="4058255"/>
            <a:ext cx="409801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D924A486-FF80-A01D-AC09-C585C731C9D1}"/>
              </a:ext>
            </a:extLst>
          </p:cNvPr>
          <p:cNvSpPr/>
          <p:nvPr/>
        </p:nvSpPr>
        <p:spPr>
          <a:xfrm rot="16200000">
            <a:off x="5365905" y="4058255"/>
            <a:ext cx="409801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20216969-FF49-E2F2-2B9B-ACDD3A16E4E3}"/>
              </a:ext>
            </a:extLst>
          </p:cNvPr>
          <p:cNvSpPr/>
          <p:nvPr/>
        </p:nvSpPr>
        <p:spPr>
          <a:xfrm rot="16200000">
            <a:off x="5747939" y="4058255"/>
            <a:ext cx="409801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97D03C62-0BC3-87AB-E314-5E60EC0936D1}"/>
              </a:ext>
            </a:extLst>
          </p:cNvPr>
          <p:cNvSpPr/>
          <p:nvPr/>
        </p:nvSpPr>
        <p:spPr>
          <a:xfrm rot="16200000">
            <a:off x="6129972" y="4058255"/>
            <a:ext cx="409801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4B17E407-1805-91F3-B9E9-4BF4FA52D629}"/>
              </a:ext>
            </a:extLst>
          </p:cNvPr>
          <p:cNvSpPr/>
          <p:nvPr/>
        </p:nvSpPr>
        <p:spPr>
          <a:xfrm rot="16200000">
            <a:off x="6512005" y="4058254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id="{7FA9E308-DBFD-43B0-9179-5F6EC2DF24E6}"/>
              </a:ext>
            </a:extLst>
          </p:cNvPr>
          <p:cNvSpPr/>
          <p:nvPr/>
        </p:nvSpPr>
        <p:spPr>
          <a:xfrm rot="16200000">
            <a:off x="4794957" y="4406186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893A57D5-39C2-E8E0-5D72-213093CEBB95}"/>
              </a:ext>
            </a:extLst>
          </p:cNvPr>
          <p:cNvSpPr/>
          <p:nvPr/>
        </p:nvSpPr>
        <p:spPr>
          <a:xfrm rot="16200000">
            <a:off x="5176991" y="4406186"/>
            <a:ext cx="409800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31512BCB-B25C-86CA-C0DA-A6D0AF19009B}"/>
              </a:ext>
            </a:extLst>
          </p:cNvPr>
          <p:cNvSpPr/>
          <p:nvPr/>
        </p:nvSpPr>
        <p:spPr>
          <a:xfrm rot="16200000">
            <a:off x="5559024" y="4406186"/>
            <a:ext cx="409800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BFAF8C9F-3DEE-98E0-FE7D-B548E229D72E}"/>
              </a:ext>
            </a:extLst>
          </p:cNvPr>
          <p:cNvSpPr/>
          <p:nvPr/>
        </p:nvSpPr>
        <p:spPr>
          <a:xfrm rot="16200000">
            <a:off x="5941057" y="4406186"/>
            <a:ext cx="409800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14139F87-2C51-C92A-0402-64624072C51B}"/>
              </a:ext>
            </a:extLst>
          </p:cNvPr>
          <p:cNvSpPr/>
          <p:nvPr/>
        </p:nvSpPr>
        <p:spPr>
          <a:xfrm rot="16200000">
            <a:off x="6323089" y="4406186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34BD697E-1983-3906-1F86-88C4D736F309}"/>
              </a:ext>
            </a:extLst>
          </p:cNvPr>
          <p:cNvSpPr/>
          <p:nvPr/>
        </p:nvSpPr>
        <p:spPr>
          <a:xfrm rot="16200000">
            <a:off x="6705123" y="4406186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C7222AB1-93CF-BF6D-9FF6-D996B0F95FF2}"/>
              </a:ext>
            </a:extLst>
          </p:cNvPr>
          <p:cNvSpPr/>
          <p:nvPr/>
        </p:nvSpPr>
        <p:spPr>
          <a:xfrm rot="16200000">
            <a:off x="4600410" y="4750403"/>
            <a:ext cx="409799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5B0F19D1-9D70-4721-E29F-578354F810C5}"/>
              </a:ext>
            </a:extLst>
          </p:cNvPr>
          <p:cNvSpPr/>
          <p:nvPr/>
        </p:nvSpPr>
        <p:spPr>
          <a:xfrm rot="16200000">
            <a:off x="4982444" y="4750403"/>
            <a:ext cx="409799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850A2BBA-389A-AB0E-19DC-476D5C58744D}"/>
              </a:ext>
            </a:extLst>
          </p:cNvPr>
          <p:cNvSpPr/>
          <p:nvPr/>
        </p:nvSpPr>
        <p:spPr>
          <a:xfrm rot="16200000">
            <a:off x="5364477" y="4750403"/>
            <a:ext cx="409799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C0CED76C-A05F-3158-8064-F6EABA203A77}"/>
              </a:ext>
            </a:extLst>
          </p:cNvPr>
          <p:cNvSpPr/>
          <p:nvPr/>
        </p:nvSpPr>
        <p:spPr>
          <a:xfrm rot="16200000">
            <a:off x="5746509" y="4750403"/>
            <a:ext cx="409799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육각형 63">
            <a:extLst>
              <a:ext uri="{FF2B5EF4-FFF2-40B4-BE49-F238E27FC236}">
                <a16:creationId xmlns:a16="http://schemas.microsoft.com/office/drawing/2014/main" id="{63BCFCCC-86ED-FC6A-7419-B12CD54FB985}"/>
              </a:ext>
            </a:extLst>
          </p:cNvPr>
          <p:cNvSpPr/>
          <p:nvPr/>
        </p:nvSpPr>
        <p:spPr>
          <a:xfrm rot="16200000">
            <a:off x="6128543" y="4750403"/>
            <a:ext cx="409799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육각형 64">
            <a:extLst>
              <a:ext uri="{FF2B5EF4-FFF2-40B4-BE49-F238E27FC236}">
                <a16:creationId xmlns:a16="http://schemas.microsoft.com/office/drawing/2014/main" id="{E08D72A5-B24F-0EA0-870C-E28D5E19D62C}"/>
              </a:ext>
            </a:extLst>
          </p:cNvPr>
          <p:cNvSpPr/>
          <p:nvPr/>
        </p:nvSpPr>
        <p:spPr>
          <a:xfrm rot="16200000">
            <a:off x="6510575" y="4750403"/>
            <a:ext cx="409800" cy="359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EEBA00C-46E7-97D2-08A1-D49D96345401}"/>
              </a:ext>
            </a:extLst>
          </p:cNvPr>
          <p:cNvSpPr/>
          <p:nvPr/>
        </p:nvSpPr>
        <p:spPr>
          <a:xfrm rot="16200000">
            <a:off x="4793529" y="5089100"/>
            <a:ext cx="409800" cy="359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AAEFD1DC-119B-DF3E-70A8-0C7B030E9FB6}"/>
              </a:ext>
            </a:extLst>
          </p:cNvPr>
          <p:cNvSpPr/>
          <p:nvPr/>
        </p:nvSpPr>
        <p:spPr>
          <a:xfrm rot="16200000">
            <a:off x="5175562" y="5089100"/>
            <a:ext cx="409799" cy="359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CCB6FFE4-A060-4FB8-992D-03FFC577129B}"/>
              </a:ext>
            </a:extLst>
          </p:cNvPr>
          <p:cNvSpPr/>
          <p:nvPr/>
        </p:nvSpPr>
        <p:spPr>
          <a:xfrm rot="16200000">
            <a:off x="5557595" y="5089100"/>
            <a:ext cx="409799" cy="35907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CD6787E4-8DE9-B3E4-377B-9F7F1B6C731F}"/>
              </a:ext>
            </a:extLst>
          </p:cNvPr>
          <p:cNvSpPr/>
          <p:nvPr/>
        </p:nvSpPr>
        <p:spPr>
          <a:xfrm rot="16200000">
            <a:off x="5939627" y="5089100"/>
            <a:ext cx="409799" cy="35907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A9308666-600E-E216-CC00-562340955A02}"/>
              </a:ext>
            </a:extLst>
          </p:cNvPr>
          <p:cNvSpPr/>
          <p:nvPr/>
        </p:nvSpPr>
        <p:spPr>
          <a:xfrm rot="16200000">
            <a:off x="6321660" y="5089100"/>
            <a:ext cx="409799" cy="35907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FE7D4393-C260-FD84-0B9F-A6B23343E294}"/>
              </a:ext>
            </a:extLst>
          </p:cNvPr>
          <p:cNvSpPr/>
          <p:nvPr/>
        </p:nvSpPr>
        <p:spPr>
          <a:xfrm rot="16200000">
            <a:off x="6703694" y="5089100"/>
            <a:ext cx="409799" cy="359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C14E2B70-1799-AC80-C076-0CC39936B6CB}"/>
              </a:ext>
            </a:extLst>
          </p:cNvPr>
          <p:cNvSpPr/>
          <p:nvPr/>
        </p:nvSpPr>
        <p:spPr>
          <a:xfrm rot="16200000">
            <a:off x="4600411" y="5436032"/>
            <a:ext cx="409798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1995CBBA-65A6-B932-926A-6D9EF1AB8662}"/>
              </a:ext>
            </a:extLst>
          </p:cNvPr>
          <p:cNvSpPr/>
          <p:nvPr/>
        </p:nvSpPr>
        <p:spPr>
          <a:xfrm rot="16200000">
            <a:off x="4982442" y="5436032"/>
            <a:ext cx="409798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E5569616-5FF3-FE6C-DB35-B5650A0FA368}"/>
              </a:ext>
            </a:extLst>
          </p:cNvPr>
          <p:cNvSpPr/>
          <p:nvPr/>
        </p:nvSpPr>
        <p:spPr>
          <a:xfrm rot="16200000">
            <a:off x="5364477" y="5436032"/>
            <a:ext cx="409798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5D720774-1169-F162-1364-CE67515E7623}"/>
              </a:ext>
            </a:extLst>
          </p:cNvPr>
          <p:cNvSpPr/>
          <p:nvPr/>
        </p:nvSpPr>
        <p:spPr>
          <a:xfrm rot="16200000">
            <a:off x="5746510" y="5436033"/>
            <a:ext cx="409799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8DED6626-58D5-6732-BB37-C1F000582182}"/>
              </a:ext>
            </a:extLst>
          </p:cNvPr>
          <p:cNvSpPr/>
          <p:nvPr/>
        </p:nvSpPr>
        <p:spPr>
          <a:xfrm rot="16200000">
            <a:off x="6128543" y="5436032"/>
            <a:ext cx="409799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1568412E-BF22-02C2-996A-3EDED3882FF6}"/>
              </a:ext>
            </a:extLst>
          </p:cNvPr>
          <p:cNvSpPr/>
          <p:nvPr/>
        </p:nvSpPr>
        <p:spPr>
          <a:xfrm rot="16200000">
            <a:off x="6510576" y="5436033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55A2435-DDAB-FD5E-3199-3E0B3F6D45CD}"/>
              </a:ext>
            </a:extLst>
          </p:cNvPr>
          <p:cNvCxnSpPr>
            <a:cxnSpLocks/>
            <a:stCxn id="11" idx="3"/>
            <a:endCxn id="47" idx="1"/>
          </p:cNvCxnSpPr>
          <p:nvPr/>
        </p:nvCxnSpPr>
        <p:spPr>
          <a:xfrm>
            <a:off x="4189200" y="4948936"/>
            <a:ext cx="220728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1" name="Google Shape;194;p7">
            <a:extLst>
              <a:ext uri="{FF2B5EF4-FFF2-40B4-BE49-F238E27FC236}">
                <a16:creationId xmlns:a16="http://schemas.microsoft.com/office/drawing/2014/main" id="{6332E34A-1FCC-EBC7-E48B-6F9F395369BF}"/>
              </a:ext>
            </a:extLst>
          </p:cNvPr>
          <p:cNvSpPr txBox="1"/>
          <p:nvPr/>
        </p:nvSpPr>
        <p:spPr>
          <a:xfrm>
            <a:off x="1334400" y="5985265"/>
            <a:ext cx="3142546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 단위의 범위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DC8B04D-E4F4-16B5-AA18-4EF2754B3AB6}"/>
              </a:ext>
            </a:extLst>
          </p:cNvPr>
          <p:cNvSpPr/>
          <p:nvPr/>
        </p:nvSpPr>
        <p:spPr>
          <a:xfrm>
            <a:off x="5603927" y="4738484"/>
            <a:ext cx="1066744" cy="1088086"/>
          </a:xfrm>
          <a:prstGeom prst="ellipse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Google Shape;194;p7">
            <a:extLst>
              <a:ext uri="{FF2B5EF4-FFF2-40B4-BE49-F238E27FC236}">
                <a16:creationId xmlns:a16="http://schemas.microsoft.com/office/drawing/2014/main" id="{814C31FA-F7A6-7776-31EF-01453D47A62D}"/>
              </a:ext>
            </a:extLst>
          </p:cNvPr>
          <p:cNvSpPr txBox="1"/>
          <p:nvPr/>
        </p:nvSpPr>
        <p:spPr>
          <a:xfrm>
            <a:off x="4393718" y="5977332"/>
            <a:ext cx="3142546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단위의 범위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148F6473-411D-897F-65CA-1E7D613AB0A6}"/>
              </a:ext>
            </a:extLst>
          </p:cNvPr>
          <p:cNvSpPr/>
          <p:nvPr/>
        </p:nvSpPr>
        <p:spPr>
          <a:xfrm>
            <a:off x="5990065" y="5118236"/>
            <a:ext cx="294469" cy="2897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116;p3">
            <a:extLst>
              <a:ext uri="{FF2B5EF4-FFF2-40B4-BE49-F238E27FC236}">
                <a16:creationId xmlns:a16="http://schemas.microsoft.com/office/drawing/2014/main" id="{83BA1194-1C7F-CBBB-EFCF-C7ED9F5788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3232165"/>
              </p:ext>
            </p:extLst>
          </p:nvPr>
        </p:nvGraphicFramePr>
        <p:xfrm>
          <a:off x="212819" y="791755"/>
          <a:ext cx="8255900" cy="2590627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279">
                <a:tc rowSpan="13">
                  <a:txBody>
                    <a:bodyPr/>
                    <a:lstStyle/>
                    <a:p>
                      <a:endParaRPr lang="ko-KR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공격력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Power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사용하는 스킬의 데미지 </a:t>
                      </a:r>
                      <a:r>
                        <a:rPr lang="en-US" altLang="ko-KR" sz="1000" u="none" strike="noStrike" cap="none" dirty="0"/>
                        <a:t>/ </a:t>
                      </a:r>
                      <a:r>
                        <a:rPr lang="ko-KR" altLang="en-US" sz="1000" u="none" strike="noStrike" cap="none" dirty="0"/>
                        <a:t>회복 수치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Range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사용하는 스킬의 범위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237771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CoolTime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소환 가능한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214244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SkillType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단일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방출의 형태 확인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302298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BulletSpeed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투사체가 날아가는 속도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557504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 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TargetNum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피해를 입히는 대상의 숫자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8784973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생존시간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LifeTime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지속시간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1322754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데미지주기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장판형의 피격 주기 및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근접과 단일 스킬의 발사 주기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19559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부가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 err="1"/>
                        <a:t>SkillAdded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스킬 종료 이후 종료 지점에서 새로 발동하는 스킬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BuffAdded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정령에게 적용되는 버프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1589787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LunchPrefb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이팩트가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생성되는 위치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104235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FirePrefb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발사되는 투사체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94872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DamPrefb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피격된 대상에 생성되는 이펙트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4730382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7" y="257917"/>
            <a:ext cx="61028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정령에 사용되는 능력치 테이블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8775473" y="661432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8966035" y="790652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8949585" y="973283"/>
            <a:ext cx="2816051" cy="235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사용하는 스킬의 근접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범위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단일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방출의 형태를 확인한다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피격 이펙트만 터지고 투사체는 없음 앞선 감지 대상을 직접 공격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바라보는 방향을 중심으로 퍼지는 범위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단일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대상을 향해 투사체 발사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유도 성능을 가진다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방향을 향해 발사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유도 성능이 없다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</p:txBody>
      </p:sp>
      <p:sp>
        <p:nvSpPr>
          <p:cNvPr id="30" name="Google Shape;179;p7"/>
          <p:cNvSpPr/>
          <p:nvPr/>
        </p:nvSpPr>
        <p:spPr>
          <a:xfrm>
            <a:off x="1441728" y="1374553"/>
            <a:ext cx="7039791" cy="220452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25535" y="1264326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FAE19C-6B3E-3DFB-F021-A2470C105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57" y="4080510"/>
            <a:ext cx="2141055" cy="139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43AD967-D027-30FA-1704-AC20E82D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406" y="4080509"/>
            <a:ext cx="2086989" cy="139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별의 마법을 보여주마, 셀레스트 : 베인글로리 헝그리앱 모바일">
            <a:extLst>
              <a:ext uri="{FF2B5EF4-FFF2-40B4-BE49-F238E27FC236}">
                <a16:creationId xmlns:a16="http://schemas.microsoft.com/office/drawing/2014/main" id="{A2AE3D13-B778-E663-A7EA-DB19252B1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2"/>
          <a:stretch/>
        </p:blipFill>
        <p:spPr bwMode="auto">
          <a:xfrm>
            <a:off x="4688749" y="4080509"/>
            <a:ext cx="1947025" cy="13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타겟팅? 논타겟팅? 그 뜻을 알아보자! : 네이버 블로그">
            <a:extLst>
              <a:ext uri="{FF2B5EF4-FFF2-40B4-BE49-F238E27FC236}">
                <a16:creationId xmlns:a16="http://schemas.microsoft.com/office/drawing/2014/main" id="{FABA4316-3360-379A-3F04-E7D1157A1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9" t="10673" r="6163" b="17208"/>
          <a:stretch/>
        </p:blipFill>
        <p:spPr bwMode="auto">
          <a:xfrm>
            <a:off x="6785128" y="4080509"/>
            <a:ext cx="1816234" cy="1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Google Shape;194;p7">
            <a:extLst>
              <a:ext uri="{FF2B5EF4-FFF2-40B4-BE49-F238E27FC236}">
                <a16:creationId xmlns:a16="http://schemas.microsoft.com/office/drawing/2014/main" id="{F74D3AD4-13F5-E1E7-108C-EEA026CE6CA2}"/>
              </a:ext>
            </a:extLst>
          </p:cNvPr>
          <p:cNvSpPr txBox="1"/>
          <p:nvPr/>
        </p:nvSpPr>
        <p:spPr>
          <a:xfrm>
            <a:off x="212819" y="5551656"/>
            <a:ext cx="1800807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앞선 대상 공격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94;p7">
            <a:extLst>
              <a:ext uri="{FF2B5EF4-FFF2-40B4-BE49-F238E27FC236}">
                <a16:creationId xmlns:a16="http://schemas.microsoft.com/office/drawing/2014/main" id="{151470E7-02AE-3736-2B82-F491CA0676B3}"/>
              </a:ext>
            </a:extLst>
          </p:cNvPr>
          <p:cNvSpPr txBox="1"/>
          <p:nvPr/>
        </p:nvSpPr>
        <p:spPr>
          <a:xfrm>
            <a:off x="2516124" y="5551656"/>
            <a:ext cx="1900231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 중심 범위 공격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94;p7">
            <a:extLst>
              <a:ext uri="{FF2B5EF4-FFF2-40B4-BE49-F238E27FC236}">
                <a16:creationId xmlns:a16="http://schemas.microsoft.com/office/drawing/2014/main" id="{506963F7-37BC-BF8E-FA48-98ACD1156797}"/>
              </a:ext>
            </a:extLst>
          </p:cNvPr>
          <p:cNvSpPr txBox="1"/>
          <p:nvPr/>
        </p:nvSpPr>
        <p:spPr>
          <a:xfrm>
            <a:off x="4688748" y="5549965"/>
            <a:ext cx="1947025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단일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 추적 투사체 공격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94;p7">
            <a:extLst>
              <a:ext uri="{FF2B5EF4-FFF2-40B4-BE49-F238E27FC236}">
                <a16:creationId xmlns:a16="http://schemas.microsoft.com/office/drawing/2014/main" id="{51B79E86-EC26-206A-EDAA-CEA4708B9715}"/>
              </a:ext>
            </a:extLst>
          </p:cNvPr>
          <p:cNvSpPr txBox="1"/>
          <p:nvPr/>
        </p:nvSpPr>
        <p:spPr>
          <a:xfrm>
            <a:off x="6785128" y="5549965"/>
            <a:ext cx="1947025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발사형 비 유도 공격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8803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116;p3">
            <a:extLst>
              <a:ext uri="{FF2B5EF4-FFF2-40B4-BE49-F238E27FC236}">
                <a16:creationId xmlns:a16="http://schemas.microsoft.com/office/drawing/2014/main" id="{83BA1194-1C7F-CBBB-EFCF-C7ED9F5788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992148"/>
              </p:ext>
            </p:extLst>
          </p:nvPr>
        </p:nvGraphicFramePr>
        <p:xfrm>
          <a:off x="212819" y="791755"/>
          <a:ext cx="8255900" cy="2590627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279">
                <a:tc rowSpan="13">
                  <a:txBody>
                    <a:bodyPr/>
                    <a:lstStyle/>
                    <a:p>
                      <a:endParaRPr lang="ko-KR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공격력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Power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사용하는 스킬의 데미지 </a:t>
                      </a:r>
                      <a:r>
                        <a:rPr lang="en-US" altLang="ko-KR" sz="1000" u="none" strike="noStrike" cap="none" dirty="0"/>
                        <a:t>/ </a:t>
                      </a:r>
                      <a:r>
                        <a:rPr lang="ko-KR" altLang="en-US" sz="1000" u="none" strike="noStrike" cap="none" dirty="0"/>
                        <a:t>회복 수치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Range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사용하는 스킬의 범위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237771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CoolTime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소환 가능한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214244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SkillType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단일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방출의 형태 확인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302298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BulletSpeed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투사체가 날아가는 속도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557504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 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TargetNum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피해를 입히는 대상의 숫자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8784973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생존시간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LifeTime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지속시간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1322754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데미지주기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장판형의 피격 주기 및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근접과 단일 스킬의 발사 주기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19559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부가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 err="1"/>
                        <a:t>SkillAdded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스킬 종료 이후 종료 지점에서 새로 발동하는 스킬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BuffAdded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정령에게 적용되는 버프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1589787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LunchPrefb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이팩트가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생성되는 위치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104235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FirePrefb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발사되는 투사체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94872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DamPrefb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피격된 대상에 생성되는 이펙트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4730382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7" y="257917"/>
            <a:ext cx="61028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정령에 사용되는 능력치 테이블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8775473" y="661432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8966035" y="790652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8949585" y="973283"/>
            <a:ext cx="2816051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정령의 지속시간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시간 동안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단일 형태를 제외한 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투사체가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지속 시간동안 아래 데미지 주기 마다 피격 판정을 리셋 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30" name="Google Shape;179;p7"/>
          <p:cNvSpPr/>
          <p:nvPr/>
        </p:nvSpPr>
        <p:spPr>
          <a:xfrm>
            <a:off x="1441728" y="1967401"/>
            <a:ext cx="7039791" cy="414057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25535" y="1857175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77B814-0076-8BBD-3C24-ACDE1A7EFE1D}"/>
              </a:ext>
            </a:extLst>
          </p:cNvPr>
          <p:cNvGrpSpPr/>
          <p:nvPr/>
        </p:nvGrpSpPr>
        <p:grpSpPr>
          <a:xfrm>
            <a:off x="1325536" y="3934787"/>
            <a:ext cx="6210728" cy="2312048"/>
            <a:chOff x="1325535" y="3683694"/>
            <a:chExt cx="6587585" cy="254986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6719CB8-1526-7DA1-F6CC-B10551A3B0AF}"/>
                </a:ext>
              </a:extLst>
            </p:cNvPr>
            <p:cNvSpPr/>
            <p:nvPr/>
          </p:nvSpPr>
          <p:spPr>
            <a:xfrm>
              <a:off x="1325535" y="3683694"/>
              <a:ext cx="3037427" cy="223692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육각형 12">
              <a:extLst>
                <a:ext uri="{FF2B5EF4-FFF2-40B4-BE49-F238E27FC236}">
                  <a16:creationId xmlns:a16="http://schemas.microsoft.com/office/drawing/2014/main" id="{E8F8F341-891F-E5F4-B551-F2ACF238D6D8}"/>
                </a:ext>
              </a:extLst>
            </p:cNvPr>
            <p:cNvSpPr/>
            <p:nvPr/>
          </p:nvSpPr>
          <p:spPr>
            <a:xfrm rot="16200000">
              <a:off x="1520448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육각형 13">
              <a:extLst>
                <a:ext uri="{FF2B5EF4-FFF2-40B4-BE49-F238E27FC236}">
                  <a16:creationId xmlns:a16="http://schemas.microsoft.com/office/drawing/2014/main" id="{D798E4E9-3F06-85EE-FFBF-E5B3D10AF400}"/>
                </a:ext>
              </a:extLst>
            </p:cNvPr>
            <p:cNvSpPr/>
            <p:nvPr/>
          </p:nvSpPr>
          <p:spPr>
            <a:xfrm rot="16200000">
              <a:off x="192566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육각형 14">
              <a:extLst>
                <a:ext uri="{FF2B5EF4-FFF2-40B4-BE49-F238E27FC236}">
                  <a16:creationId xmlns:a16="http://schemas.microsoft.com/office/drawing/2014/main" id="{01725E9A-B51C-DDB7-B19F-D08D606D95FA}"/>
                </a:ext>
              </a:extLst>
            </p:cNvPr>
            <p:cNvSpPr/>
            <p:nvPr/>
          </p:nvSpPr>
          <p:spPr>
            <a:xfrm rot="16200000">
              <a:off x="2330877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육각형 15">
              <a:extLst>
                <a:ext uri="{FF2B5EF4-FFF2-40B4-BE49-F238E27FC236}">
                  <a16:creationId xmlns:a16="http://schemas.microsoft.com/office/drawing/2014/main" id="{46ABA78C-4B4E-2E6D-B6A1-C2C9DD045FEC}"/>
                </a:ext>
              </a:extLst>
            </p:cNvPr>
            <p:cNvSpPr/>
            <p:nvPr/>
          </p:nvSpPr>
          <p:spPr>
            <a:xfrm rot="16200000">
              <a:off x="2736092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육각형 16">
              <a:extLst>
                <a:ext uri="{FF2B5EF4-FFF2-40B4-BE49-F238E27FC236}">
                  <a16:creationId xmlns:a16="http://schemas.microsoft.com/office/drawing/2014/main" id="{81876435-1A33-56C8-FEE5-DC911EE5B760}"/>
                </a:ext>
              </a:extLst>
            </p:cNvPr>
            <p:cNvSpPr/>
            <p:nvPr/>
          </p:nvSpPr>
          <p:spPr>
            <a:xfrm rot="16200000">
              <a:off x="314130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육각형 17">
              <a:extLst>
                <a:ext uri="{FF2B5EF4-FFF2-40B4-BE49-F238E27FC236}">
                  <a16:creationId xmlns:a16="http://schemas.microsoft.com/office/drawing/2014/main" id="{8DC4FE2C-7B20-778B-6F57-539B975DED4E}"/>
                </a:ext>
              </a:extLst>
            </p:cNvPr>
            <p:cNvSpPr/>
            <p:nvPr/>
          </p:nvSpPr>
          <p:spPr>
            <a:xfrm rot="16200000">
              <a:off x="3546521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육각형 18">
              <a:extLst>
                <a:ext uri="{FF2B5EF4-FFF2-40B4-BE49-F238E27FC236}">
                  <a16:creationId xmlns:a16="http://schemas.microsoft.com/office/drawing/2014/main" id="{F679802F-881D-FB66-A06B-A426AB4AA98E}"/>
                </a:ext>
              </a:extLst>
            </p:cNvPr>
            <p:cNvSpPr/>
            <p:nvPr/>
          </p:nvSpPr>
          <p:spPr>
            <a:xfrm rot="16200000">
              <a:off x="172528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육각형 19">
              <a:extLst>
                <a:ext uri="{FF2B5EF4-FFF2-40B4-BE49-F238E27FC236}">
                  <a16:creationId xmlns:a16="http://schemas.microsoft.com/office/drawing/2014/main" id="{67B46704-D369-7FDC-40BA-733D18EE91F2}"/>
                </a:ext>
              </a:extLst>
            </p:cNvPr>
            <p:cNvSpPr/>
            <p:nvPr/>
          </p:nvSpPr>
          <p:spPr>
            <a:xfrm rot="16200000">
              <a:off x="2130499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17BF8624-3CA7-711D-447C-2FF95C56F904}"/>
                </a:ext>
              </a:extLst>
            </p:cNvPr>
            <p:cNvSpPr/>
            <p:nvPr/>
          </p:nvSpPr>
          <p:spPr>
            <a:xfrm rot="16200000">
              <a:off x="2535713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육각형 21">
              <a:extLst>
                <a:ext uri="{FF2B5EF4-FFF2-40B4-BE49-F238E27FC236}">
                  <a16:creationId xmlns:a16="http://schemas.microsoft.com/office/drawing/2014/main" id="{A802304A-47D7-3820-E407-3FB1B2B7D834}"/>
                </a:ext>
              </a:extLst>
            </p:cNvPr>
            <p:cNvSpPr/>
            <p:nvPr/>
          </p:nvSpPr>
          <p:spPr>
            <a:xfrm rot="16200000">
              <a:off x="2940928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육각형 22">
              <a:extLst>
                <a:ext uri="{FF2B5EF4-FFF2-40B4-BE49-F238E27FC236}">
                  <a16:creationId xmlns:a16="http://schemas.microsoft.com/office/drawing/2014/main" id="{2CA8C215-5227-DB29-01A8-FFD1BEFBEFCC}"/>
                </a:ext>
              </a:extLst>
            </p:cNvPr>
            <p:cNvSpPr/>
            <p:nvPr/>
          </p:nvSpPr>
          <p:spPr>
            <a:xfrm rot="16200000">
              <a:off x="334614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육각형 23">
              <a:extLst>
                <a:ext uri="{FF2B5EF4-FFF2-40B4-BE49-F238E27FC236}">
                  <a16:creationId xmlns:a16="http://schemas.microsoft.com/office/drawing/2014/main" id="{074256BD-F78A-7855-86FE-E61827D71BA3}"/>
                </a:ext>
              </a:extLst>
            </p:cNvPr>
            <p:cNvSpPr/>
            <p:nvPr/>
          </p:nvSpPr>
          <p:spPr>
            <a:xfrm rot="16200000">
              <a:off x="3751357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E377C93E-E4F7-BF08-706B-02FC6CDD58DD}"/>
                </a:ext>
              </a:extLst>
            </p:cNvPr>
            <p:cNvSpPr/>
            <p:nvPr/>
          </p:nvSpPr>
          <p:spPr>
            <a:xfrm rot="16200000">
              <a:off x="1518933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C224F35A-7161-7F1A-793A-EAE70209CCB5}"/>
                </a:ext>
              </a:extLst>
            </p:cNvPr>
            <p:cNvSpPr/>
            <p:nvPr/>
          </p:nvSpPr>
          <p:spPr>
            <a:xfrm rot="16200000">
              <a:off x="1924147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육각형 26">
              <a:extLst>
                <a:ext uri="{FF2B5EF4-FFF2-40B4-BE49-F238E27FC236}">
                  <a16:creationId xmlns:a16="http://schemas.microsoft.com/office/drawing/2014/main" id="{16796500-2E5A-03B6-3306-8A25CE362D6E}"/>
                </a:ext>
              </a:extLst>
            </p:cNvPr>
            <p:cNvSpPr/>
            <p:nvPr/>
          </p:nvSpPr>
          <p:spPr>
            <a:xfrm rot="16200000">
              <a:off x="2329361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육각형 27">
              <a:extLst>
                <a:ext uri="{FF2B5EF4-FFF2-40B4-BE49-F238E27FC236}">
                  <a16:creationId xmlns:a16="http://schemas.microsoft.com/office/drawing/2014/main" id="{526E2C13-9C8E-D616-9157-64DF15CA0D16}"/>
                </a:ext>
              </a:extLst>
            </p:cNvPr>
            <p:cNvSpPr/>
            <p:nvPr/>
          </p:nvSpPr>
          <p:spPr>
            <a:xfrm rot="16200000">
              <a:off x="2734575" y="4590777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육각형 30">
              <a:extLst>
                <a:ext uri="{FF2B5EF4-FFF2-40B4-BE49-F238E27FC236}">
                  <a16:creationId xmlns:a16="http://schemas.microsoft.com/office/drawing/2014/main" id="{62E6F702-17E2-9573-0AE5-CDB9D3EDB282}"/>
                </a:ext>
              </a:extLst>
            </p:cNvPr>
            <p:cNvSpPr/>
            <p:nvPr/>
          </p:nvSpPr>
          <p:spPr>
            <a:xfrm rot="16200000">
              <a:off x="3139791" y="4590777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육각형 31">
              <a:extLst>
                <a:ext uri="{FF2B5EF4-FFF2-40B4-BE49-F238E27FC236}">
                  <a16:creationId xmlns:a16="http://schemas.microsoft.com/office/drawing/2014/main" id="{9E81AD14-BAD4-3AEB-6872-F43CA813A593}"/>
                </a:ext>
              </a:extLst>
            </p:cNvPr>
            <p:cNvSpPr/>
            <p:nvPr/>
          </p:nvSpPr>
          <p:spPr>
            <a:xfrm rot="16200000">
              <a:off x="3545004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육각형 32">
              <a:extLst>
                <a:ext uri="{FF2B5EF4-FFF2-40B4-BE49-F238E27FC236}">
                  <a16:creationId xmlns:a16="http://schemas.microsoft.com/office/drawing/2014/main" id="{932637FE-14F3-F27C-7BC8-4894BA751540}"/>
                </a:ext>
              </a:extLst>
            </p:cNvPr>
            <p:cNvSpPr/>
            <p:nvPr/>
          </p:nvSpPr>
          <p:spPr>
            <a:xfrm rot="16200000">
              <a:off x="1723769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육각형 33">
              <a:extLst>
                <a:ext uri="{FF2B5EF4-FFF2-40B4-BE49-F238E27FC236}">
                  <a16:creationId xmlns:a16="http://schemas.microsoft.com/office/drawing/2014/main" id="{CE095679-EA70-85CC-8DA2-6E79EFC316E0}"/>
                </a:ext>
              </a:extLst>
            </p:cNvPr>
            <p:cNvSpPr/>
            <p:nvPr/>
          </p:nvSpPr>
          <p:spPr>
            <a:xfrm rot="16200000">
              <a:off x="2128983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육각형 34">
              <a:extLst>
                <a:ext uri="{FF2B5EF4-FFF2-40B4-BE49-F238E27FC236}">
                  <a16:creationId xmlns:a16="http://schemas.microsoft.com/office/drawing/2014/main" id="{76A5B8DF-98AE-713C-A012-88585FB76F62}"/>
                </a:ext>
              </a:extLst>
            </p:cNvPr>
            <p:cNvSpPr/>
            <p:nvPr/>
          </p:nvSpPr>
          <p:spPr>
            <a:xfrm rot="16200000">
              <a:off x="2534198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F804E0F3-54D6-C4A4-9B6F-959121A9218A}"/>
                </a:ext>
              </a:extLst>
            </p:cNvPr>
            <p:cNvSpPr/>
            <p:nvPr/>
          </p:nvSpPr>
          <p:spPr>
            <a:xfrm rot="16200000">
              <a:off x="2939412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A59CB852-EE30-3B58-4049-4B4524C6CFBC}"/>
                </a:ext>
              </a:extLst>
            </p:cNvPr>
            <p:cNvSpPr/>
            <p:nvPr/>
          </p:nvSpPr>
          <p:spPr>
            <a:xfrm rot="16200000">
              <a:off x="3344626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육각형 37">
              <a:extLst>
                <a:ext uri="{FF2B5EF4-FFF2-40B4-BE49-F238E27FC236}">
                  <a16:creationId xmlns:a16="http://schemas.microsoft.com/office/drawing/2014/main" id="{7F4DF7DA-9AF7-B76B-544B-92A523C99040}"/>
                </a:ext>
              </a:extLst>
            </p:cNvPr>
            <p:cNvSpPr/>
            <p:nvPr/>
          </p:nvSpPr>
          <p:spPr>
            <a:xfrm rot="16200000">
              <a:off x="374984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육각형 38">
              <a:extLst>
                <a:ext uri="{FF2B5EF4-FFF2-40B4-BE49-F238E27FC236}">
                  <a16:creationId xmlns:a16="http://schemas.microsoft.com/office/drawing/2014/main" id="{638AEC61-066D-D275-7923-3C4A77E1A96D}"/>
                </a:ext>
              </a:extLst>
            </p:cNvPr>
            <p:cNvSpPr/>
            <p:nvPr/>
          </p:nvSpPr>
          <p:spPr>
            <a:xfrm rot="16200000">
              <a:off x="151893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육각형 39">
              <a:extLst>
                <a:ext uri="{FF2B5EF4-FFF2-40B4-BE49-F238E27FC236}">
                  <a16:creationId xmlns:a16="http://schemas.microsoft.com/office/drawing/2014/main" id="{F76E6310-73DC-DB4B-1CCC-C85D9C91FCBB}"/>
                </a:ext>
              </a:extLst>
            </p:cNvPr>
            <p:cNvSpPr/>
            <p:nvPr/>
          </p:nvSpPr>
          <p:spPr>
            <a:xfrm rot="16200000">
              <a:off x="1924146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육각형 40">
              <a:extLst>
                <a:ext uri="{FF2B5EF4-FFF2-40B4-BE49-F238E27FC236}">
                  <a16:creationId xmlns:a16="http://schemas.microsoft.com/office/drawing/2014/main" id="{A1EDCAC3-A1CC-A77A-841A-378D90AD7FA6}"/>
                </a:ext>
              </a:extLst>
            </p:cNvPr>
            <p:cNvSpPr/>
            <p:nvPr/>
          </p:nvSpPr>
          <p:spPr>
            <a:xfrm rot="16200000">
              <a:off x="2329362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육각형 41">
              <a:extLst>
                <a:ext uri="{FF2B5EF4-FFF2-40B4-BE49-F238E27FC236}">
                  <a16:creationId xmlns:a16="http://schemas.microsoft.com/office/drawing/2014/main" id="{7DCAC921-2641-4FCF-27CC-3816AF31E96C}"/>
                </a:ext>
              </a:extLst>
            </p:cNvPr>
            <p:cNvSpPr/>
            <p:nvPr/>
          </p:nvSpPr>
          <p:spPr>
            <a:xfrm rot="16200000">
              <a:off x="2734577" y="5346931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육각형 42">
              <a:extLst>
                <a:ext uri="{FF2B5EF4-FFF2-40B4-BE49-F238E27FC236}">
                  <a16:creationId xmlns:a16="http://schemas.microsoft.com/office/drawing/2014/main" id="{8D25D489-311E-00C8-48D1-8ACB8A38C518}"/>
                </a:ext>
              </a:extLst>
            </p:cNvPr>
            <p:cNvSpPr/>
            <p:nvPr/>
          </p:nvSpPr>
          <p:spPr>
            <a:xfrm rot="16200000">
              <a:off x="3139791" y="5346930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육각형 43">
              <a:extLst>
                <a:ext uri="{FF2B5EF4-FFF2-40B4-BE49-F238E27FC236}">
                  <a16:creationId xmlns:a16="http://schemas.microsoft.com/office/drawing/2014/main" id="{DD74C8E6-38C1-3056-B1AA-434549BA31F9}"/>
                </a:ext>
              </a:extLst>
            </p:cNvPr>
            <p:cNvSpPr/>
            <p:nvPr/>
          </p:nvSpPr>
          <p:spPr>
            <a:xfrm rot="16200000">
              <a:off x="3545005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72724A1-C6C3-20AB-6954-4751181EAE92}"/>
                </a:ext>
              </a:extLst>
            </p:cNvPr>
            <p:cNvSpPr/>
            <p:nvPr/>
          </p:nvSpPr>
          <p:spPr>
            <a:xfrm>
              <a:off x="2202184" y="4988872"/>
              <a:ext cx="312337" cy="319515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5AE1A41-03F0-0BE1-746C-E5542C06F0D8}"/>
                </a:ext>
              </a:extLst>
            </p:cNvPr>
            <p:cNvSpPr/>
            <p:nvPr/>
          </p:nvSpPr>
          <p:spPr>
            <a:xfrm>
              <a:off x="3208800" y="4601445"/>
              <a:ext cx="312337" cy="319515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B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E38A01C-C7BC-FD65-FE78-8BEB77C9D192}"/>
                </a:ext>
              </a:extLst>
            </p:cNvPr>
            <p:cNvSpPr/>
            <p:nvPr/>
          </p:nvSpPr>
          <p:spPr>
            <a:xfrm>
              <a:off x="4597082" y="3683694"/>
              <a:ext cx="3037427" cy="223692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육각형 47">
              <a:extLst>
                <a:ext uri="{FF2B5EF4-FFF2-40B4-BE49-F238E27FC236}">
                  <a16:creationId xmlns:a16="http://schemas.microsoft.com/office/drawing/2014/main" id="{94BDA4B8-6E68-224A-56D1-E9C34BAF0C6B}"/>
                </a:ext>
              </a:extLst>
            </p:cNvPr>
            <p:cNvSpPr/>
            <p:nvPr/>
          </p:nvSpPr>
          <p:spPr>
            <a:xfrm rot="16200000">
              <a:off x="479199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육각형 48">
              <a:extLst>
                <a:ext uri="{FF2B5EF4-FFF2-40B4-BE49-F238E27FC236}">
                  <a16:creationId xmlns:a16="http://schemas.microsoft.com/office/drawing/2014/main" id="{F4B73447-164A-0186-9186-D9C3C4139BB6}"/>
                </a:ext>
              </a:extLst>
            </p:cNvPr>
            <p:cNvSpPr/>
            <p:nvPr/>
          </p:nvSpPr>
          <p:spPr>
            <a:xfrm rot="16200000">
              <a:off x="5197211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육각형 49">
              <a:extLst>
                <a:ext uri="{FF2B5EF4-FFF2-40B4-BE49-F238E27FC236}">
                  <a16:creationId xmlns:a16="http://schemas.microsoft.com/office/drawing/2014/main" id="{99F56FE9-048A-BC88-9DDD-EA55E5305A0A}"/>
                </a:ext>
              </a:extLst>
            </p:cNvPr>
            <p:cNvSpPr/>
            <p:nvPr/>
          </p:nvSpPr>
          <p:spPr>
            <a:xfrm rot="16200000">
              <a:off x="5602424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육각형 50">
              <a:extLst>
                <a:ext uri="{FF2B5EF4-FFF2-40B4-BE49-F238E27FC236}">
                  <a16:creationId xmlns:a16="http://schemas.microsoft.com/office/drawing/2014/main" id="{9D7F13D3-09CE-6C03-18CB-91335A3690DF}"/>
                </a:ext>
              </a:extLst>
            </p:cNvPr>
            <p:cNvSpPr/>
            <p:nvPr/>
          </p:nvSpPr>
          <p:spPr>
            <a:xfrm rot="16200000">
              <a:off x="6007639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육각형 51">
              <a:extLst>
                <a:ext uri="{FF2B5EF4-FFF2-40B4-BE49-F238E27FC236}">
                  <a16:creationId xmlns:a16="http://schemas.microsoft.com/office/drawing/2014/main" id="{B54605CF-1C6B-D062-1F7A-804A33CEC5AA}"/>
                </a:ext>
              </a:extLst>
            </p:cNvPr>
            <p:cNvSpPr/>
            <p:nvPr/>
          </p:nvSpPr>
          <p:spPr>
            <a:xfrm rot="16200000">
              <a:off x="641285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육각형 52">
              <a:extLst>
                <a:ext uri="{FF2B5EF4-FFF2-40B4-BE49-F238E27FC236}">
                  <a16:creationId xmlns:a16="http://schemas.microsoft.com/office/drawing/2014/main" id="{ADC7BED1-1047-7C2D-B617-788DA3AEEDD1}"/>
                </a:ext>
              </a:extLst>
            </p:cNvPr>
            <p:cNvSpPr/>
            <p:nvPr/>
          </p:nvSpPr>
          <p:spPr>
            <a:xfrm rot="16200000">
              <a:off x="6818068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육각형 53">
              <a:extLst>
                <a:ext uri="{FF2B5EF4-FFF2-40B4-BE49-F238E27FC236}">
                  <a16:creationId xmlns:a16="http://schemas.microsoft.com/office/drawing/2014/main" id="{04A9BC10-25F5-5296-BB94-7C351580DDF2}"/>
                </a:ext>
              </a:extLst>
            </p:cNvPr>
            <p:cNvSpPr/>
            <p:nvPr/>
          </p:nvSpPr>
          <p:spPr>
            <a:xfrm rot="16200000">
              <a:off x="499683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육각형 54">
              <a:extLst>
                <a:ext uri="{FF2B5EF4-FFF2-40B4-BE49-F238E27FC236}">
                  <a16:creationId xmlns:a16="http://schemas.microsoft.com/office/drawing/2014/main" id="{2B2785CB-A5FC-3000-12A6-4C07F686C676}"/>
                </a:ext>
              </a:extLst>
            </p:cNvPr>
            <p:cNvSpPr/>
            <p:nvPr/>
          </p:nvSpPr>
          <p:spPr>
            <a:xfrm rot="16200000">
              <a:off x="5402047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육각형 55">
              <a:extLst>
                <a:ext uri="{FF2B5EF4-FFF2-40B4-BE49-F238E27FC236}">
                  <a16:creationId xmlns:a16="http://schemas.microsoft.com/office/drawing/2014/main" id="{EA186295-3A66-A3BE-F24C-85C7932F523C}"/>
                </a:ext>
              </a:extLst>
            </p:cNvPr>
            <p:cNvSpPr/>
            <p:nvPr/>
          </p:nvSpPr>
          <p:spPr>
            <a:xfrm rot="16200000">
              <a:off x="5807261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육각형 56">
              <a:extLst>
                <a:ext uri="{FF2B5EF4-FFF2-40B4-BE49-F238E27FC236}">
                  <a16:creationId xmlns:a16="http://schemas.microsoft.com/office/drawing/2014/main" id="{9CA3BF7E-E3A5-9632-AFC3-3FE88AE01F68}"/>
                </a:ext>
              </a:extLst>
            </p:cNvPr>
            <p:cNvSpPr/>
            <p:nvPr/>
          </p:nvSpPr>
          <p:spPr>
            <a:xfrm rot="16200000">
              <a:off x="6212475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육각형 57">
              <a:extLst>
                <a:ext uri="{FF2B5EF4-FFF2-40B4-BE49-F238E27FC236}">
                  <a16:creationId xmlns:a16="http://schemas.microsoft.com/office/drawing/2014/main" id="{8E4E01C3-D4DF-1149-C903-C48764E9DA52}"/>
                </a:ext>
              </a:extLst>
            </p:cNvPr>
            <p:cNvSpPr/>
            <p:nvPr/>
          </p:nvSpPr>
          <p:spPr>
            <a:xfrm rot="16200000">
              <a:off x="6617689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육각형 58">
              <a:extLst>
                <a:ext uri="{FF2B5EF4-FFF2-40B4-BE49-F238E27FC236}">
                  <a16:creationId xmlns:a16="http://schemas.microsoft.com/office/drawing/2014/main" id="{43B2125B-7B9B-070F-97C6-14BBD37922E2}"/>
                </a:ext>
              </a:extLst>
            </p:cNvPr>
            <p:cNvSpPr/>
            <p:nvPr/>
          </p:nvSpPr>
          <p:spPr>
            <a:xfrm rot="16200000">
              <a:off x="702290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육각형 59">
              <a:extLst>
                <a:ext uri="{FF2B5EF4-FFF2-40B4-BE49-F238E27FC236}">
                  <a16:creationId xmlns:a16="http://schemas.microsoft.com/office/drawing/2014/main" id="{62608810-00E9-D2DA-220A-D292A2614C69}"/>
                </a:ext>
              </a:extLst>
            </p:cNvPr>
            <p:cNvSpPr/>
            <p:nvPr/>
          </p:nvSpPr>
          <p:spPr>
            <a:xfrm rot="16200000">
              <a:off x="4790480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육각형 60">
              <a:extLst>
                <a:ext uri="{FF2B5EF4-FFF2-40B4-BE49-F238E27FC236}">
                  <a16:creationId xmlns:a16="http://schemas.microsoft.com/office/drawing/2014/main" id="{408090CA-BF1F-9229-E3F7-6C9467E6A472}"/>
                </a:ext>
              </a:extLst>
            </p:cNvPr>
            <p:cNvSpPr/>
            <p:nvPr/>
          </p:nvSpPr>
          <p:spPr>
            <a:xfrm rot="16200000">
              <a:off x="5195695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육각형 61">
              <a:extLst>
                <a:ext uri="{FF2B5EF4-FFF2-40B4-BE49-F238E27FC236}">
                  <a16:creationId xmlns:a16="http://schemas.microsoft.com/office/drawing/2014/main" id="{D4B0092C-BA93-1ACF-DA43-FDBBBF7D1B5A}"/>
                </a:ext>
              </a:extLst>
            </p:cNvPr>
            <p:cNvSpPr/>
            <p:nvPr/>
          </p:nvSpPr>
          <p:spPr>
            <a:xfrm rot="16200000">
              <a:off x="5600909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육각형 62">
              <a:extLst>
                <a:ext uri="{FF2B5EF4-FFF2-40B4-BE49-F238E27FC236}">
                  <a16:creationId xmlns:a16="http://schemas.microsoft.com/office/drawing/2014/main" id="{C5B35F94-D70D-3208-3A19-ECF251850622}"/>
                </a:ext>
              </a:extLst>
            </p:cNvPr>
            <p:cNvSpPr/>
            <p:nvPr/>
          </p:nvSpPr>
          <p:spPr>
            <a:xfrm rot="16200000">
              <a:off x="6006123" y="4590777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육각형 63">
              <a:extLst>
                <a:ext uri="{FF2B5EF4-FFF2-40B4-BE49-F238E27FC236}">
                  <a16:creationId xmlns:a16="http://schemas.microsoft.com/office/drawing/2014/main" id="{6768EDA4-40E2-8BFE-2499-771FC14AB85C}"/>
                </a:ext>
              </a:extLst>
            </p:cNvPr>
            <p:cNvSpPr/>
            <p:nvPr/>
          </p:nvSpPr>
          <p:spPr>
            <a:xfrm rot="16200000">
              <a:off x="6411338" y="4590777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육각형 64">
              <a:extLst>
                <a:ext uri="{FF2B5EF4-FFF2-40B4-BE49-F238E27FC236}">
                  <a16:creationId xmlns:a16="http://schemas.microsoft.com/office/drawing/2014/main" id="{63BD8957-8B50-D157-8444-7F9B72B30C08}"/>
                </a:ext>
              </a:extLst>
            </p:cNvPr>
            <p:cNvSpPr/>
            <p:nvPr/>
          </p:nvSpPr>
          <p:spPr>
            <a:xfrm rot="16200000">
              <a:off x="6816551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육각형 65">
              <a:extLst>
                <a:ext uri="{FF2B5EF4-FFF2-40B4-BE49-F238E27FC236}">
                  <a16:creationId xmlns:a16="http://schemas.microsoft.com/office/drawing/2014/main" id="{0931E7A3-CFC8-4CC9-7A08-DEE129552422}"/>
                </a:ext>
              </a:extLst>
            </p:cNvPr>
            <p:cNvSpPr/>
            <p:nvPr/>
          </p:nvSpPr>
          <p:spPr>
            <a:xfrm rot="16200000">
              <a:off x="4995317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육각형 66">
              <a:extLst>
                <a:ext uri="{FF2B5EF4-FFF2-40B4-BE49-F238E27FC236}">
                  <a16:creationId xmlns:a16="http://schemas.microsoft.com/office/drawing/2014/main" id="{A600730E-60B6-97A4-6D71-ED9B19829518}"/>
                </a:ext>
              </a:extLst>
            </p:cNvPr>
            <p:cNvSpPr/>
            <p:nvPr/>
          </p:nvSpPr>
          <p:spPr>
            <a:xfrm rot="16200000">
              <a:off x="540053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육각형 67">
              <a:extLst>
                <a:ext uri="{FF2B5EF4-FFF2-40B4-BE49-F238E27FC236}">
                  <a16:creationId xmlns:a16="http://schemas.microsoft.com/office/drawing/2014/main" id="{06AAE50C-BA15-19F5-BBBD-B36DC4914DE8}"/>
                </a:ext>
              </a:extLst>
            </p:cNvPr>
            <p:cNvSpPr/>
            <p:nvPr/>
          </p:nvSpPr>
          <p:spPr>
            <a:xfrm rot="16200000">
              <a:off x="5805746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육각형 68">
              <a:extLst>
                <a:ext uri="{FF2B5EF4-FFF2-40B4-BE49-F238E27FC236}">
                  <a16:creationId xmlns:a16="http://schemas.microsoft.com/office/drawing/2014/main" id="{EA17C99D-1D44-CAE1-747B-A2DF1EACC043}"/>
                </a:ext>
              </a:extLst>
            </p:cNvPr>
            <p:cNvSpPr/>
            <p:nvPr/>
          </p:nvSpPr>
          <p:spPr>
            <a:xfrm rot="16200000">
              <a:off x="6210959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육각형 69">
              <a:extLst>
                <a:ext uri="{FF2B5EF4-FFF2-40B4-BE49-F238E27FC236}">
                  <a16:creationId xmlns:a16="http://schemas.microsoft.com/office/drawing/2014/main" id="{2AB6EA30-983E-A9D1-2A4C-B089A880594B}"/>
                </a:ext>
              </a:extLst>
            </p:cNvPr>
            <p:cNvSpPr/>
            <p:nvPr/>
          </p:nvSpPr>
          <p:spPr>
            <a:xfrm rot="16200000">
              <a:off x="6616173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육각형 70">
              <a:extLst>
                <a:ext uri="{FF2B5EF4-FFF2-40B4-BE49-F238E27FC236}">
                  <a16:creationId xmlns:a16="http://schemas.microsoft.com/office/drawing/2014/main" id="{88A4F37B-B9BD-8F92-5C5A-E17B8D6CFBF8}"/>
                </a:ext>
              </a:extLst>
            </p:cNvPr>
            <p:cNvSpPr/>
            <p:nvPr/>
          </p:nvSpPr>
          <p:spPr>
            <a:xfrm rot="16200000">
              <a:off x="7021388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육각형 71">
              <a:extLst>
                <a:ext uri="{FF2B5EF4-FFF2-40B4-BE49-F238E27FC236}">
                  <a16:creationId xmlns:a16="http://schemas.microsoft.com/office/drawing/2014/main" id="{AA3DC4F2-0677-59E4-A9CA-47FA086E48E3}"/>
                </a:ext>
              </a:extLst>
            </p:cNvPr>
            <p:cNvSpPr/>
            <p:nvPr/>
          </p:nvSpPr>
          <p:spPr>
            <a:xfrm rot="16200000">
              <a:off x="4790481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육각형 72">
              <a:extLst>
                <a:ext uri="{FF2B5EF4-FFF2-40B4-BE49-F238E27FC236}">
                  <a16:creationId xmlns:a16="http://schemas.microsoft.com/office/drawing/2014/main" id="{373582A0-F411-27AC-35C1-26A00CF693D8}"/>
                </a:ext>
              </a:extLst>
            </p:cNvPr>
            <p:cNvSpPr/>
            <p:nvPr/>
          </p:nvSpPr>
          <p:spPr>
            <a:xfrm rot="16200000">
              <a:off x="519569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육각형 73">
              <a:extLst>
                <a:ext uri="{FF2B5EF4-FFF2-40B4-BE49-F238E27FC236}">
                  <a16:creationId xmlns:a16="http://schemas.microsoft.com/office/drawing/2014/main" id="{9A27A30A-8A6B-DE79-94ED-546713AEC99E}"/>
                </a:ext>
              </a:extLst>
            </p:cNvPr>
            <p:cNvSpPr/>
            <p:nvPr/>
          </p:nvSpPr>
          <p:spPr>
            <a:xfrm rot="16200000">
              <a:off x="5600909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육각형 74">
              <a:extLst>
                <a:ext uri="{FF2B5EF4-FFF2-40B4-BE49-F238E27FC236}">
                  <a16:creationId xmlns:a16="http://schemas.microsoft.com/office/drawing/2014/main" id="{B281BBB7-3417-5B1A-F7E6-FCCF5B217685}"/>
                </a:ext>
              </a:extLst>
            </p:cNvPr>
            <p:cNvSpPr/>
            <p:nvPr/>
          </p:nvSpPr>
          <p:spPr>
            <a:xfrm rot="16200000">
              <a:off x="6006124" y="5346931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육각형 75">
              <a:extLst>
                <a:ext uri="{FF2B5EF4-FFF2-40B4-BE49-F238E27FC236}">
                  <a16:creationId xmlns:a16="http://schemas.microsoft.com/office/drawing/2014/main" id="{038D626F-9F60-258E-AEAD-2B7A0368244D}"/>
                </a:ext>
              </a:extLst>
            </p:cNvPr>
            <p:cNvSpPr/>
            <p:nvPr/>
          </p:nvSpPr>
          <p:spPr>
            <a:xfrm rot="16200000">
              <a:off x="6411338" y="5346930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육각형 76">
              <a:extLst>
                <a:ext uri="{FF2B5EF4-FFF2-40B4-BE49-F238E27FC236}">
                  <a16:creationId xmlns:a16="http://schemas.microsoft.com/office/drawing/2014/main" id="{1C13A957-BF18-E3CF-DE66-7EBAE3468D58}"/>
                </a:ext>
              </a:extLst>
            </p:cNvPr>
            <p:cNvSpPr/>
            <p:nvPr/>
          </p:nvSpPr>
          <p:spPr>
            <a:xfrm rot="16200000">
              <a:off x="6816552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EF5F866-3574-EBF5-17EB-A6C4DF14703F}"/>
                </a:ext>
              </a:extLst>
            </p:cNvPr>
            <p:cNvSpPr/>
            <p:nvPr/>
          </p:nvSpPr>
          <p:spPr>
            <a:xfrm>
              <a:off x="6481144" y="4613314"/>
              <a:ext cx="312337" cy="319515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B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FBB89F69-DCA2-6D34-B085-83C8909E38E1}"/>
                </a:ext>
              </a:extLst>
            </p:cNvPr>
            <p:cNvCxnSpPr>
              <a:cxnSpLocks/>
              <a:stCxn id="11" idx="3"/>
              <a:endCxn id="47" idx="1"/>
            </p:cNvCxnSpPr>
            <p:nvPr/>
          </p:nvCxnSpPr>
          <p:spPr>
            <a:xfrm>
              <a:off x="4362962" y="4802158"/>
              <a:ext cx="234121" cy="0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1" name="Google Shape;194;p7">
              <a:extLst>
                <a:ext uri="{FF2B5EF4-FFF2-40B4-BE49-F238E27FC236}">
                  <a16:creationId xmlns:a16="http://schemas.microsoft.com/office/drawing/2014/main" id="{198B7E07-9A72-8927-28F1-D8390F8AACD5}"/>
                </a:ext>
              </a:extLst>
            </p:cNvPr>
            <p:cNvSpPr txBox="1"/>
            <p:nvPr/>
          </p:nvSpPr>
          <p:spPr>
            <a:xfrm>
              <a:off x="1334937" y="5945084"/>
              <a:ext cx="3333231" cy="288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생존 시간에 따라서 스킬이 유지되고</a:t>
              </a:r>
              <a:endParaRPr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" name="Google Shape;194;p7">
              <a:extLst>
                <a:ext uri="{FF2B5EF4-FFF2-40B4-BE49-F238E27FC236}">
                  <a16:creationId xmlns:a16="http://schemas.microsoft.com/office/drawing/2014/main" id="{FEA6414F-20B5-9200-4627-33549E8A5054}"/>
                </a:ext>
              </a:extLst>
            </p:cNvPr>
            <p:cNvSpPr txBox="1"/>
            <p:nvPr/>
          </p:nvSpPr>
          <p:spPr>
            <a:xfrm>
              <a:off x="4579889" y="5936335"/>
              <a:ext cx="3333231" cy="288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데미지 주기에 따라서 피격 판정을 </a:t>
              </a:r>
              <a:r>
                <a:rPr lang="ko-KR" altLang="en-US" sz="11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리셋한다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3" name="Google Shape;194;p7">
            <a:extLst>
              <a:ext uri="{FF2B5EF4-FFF2-40B4-BE49-F238E27FC236}">
                <a16:creationId xmlns:a16="http://schemas.microsoft.com/office/drawing/2014/main" id="{D6522EF4-A033-4BC7-5EB2-413E6B1407E5}"/>
              </a:ext>
            </a:extLst>
          </p:cNvPr>
          <p:cNvSpPr txBox="1"/>
          <p:nvPr/>
        </p:nvSpPr>
        <p:spPr>
          <a:xfrm>
            <a:off x="1252698" y="3669251"/>
            <a:ext cx="1193805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예시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6ED6125B-4F6A-69FE-C408-5C379B661B36}"/>
              </a:ext>
            </a:extLst>
          </p:cNvPr>
          <p:cNvSpPr/>
          <p:nvPr/>
        </p:nvSpPr>
        <p:spPr>
          <a:xfrm>
            <a:off x="5230070" y="5129766"/>
            <a:ext cx="294469" cy="2897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Google Shape;194;p7">
            <a:extLst>
              <a:ext uri="{FF2B5EF4-FFF2-40B4-BE49-F238E27FC236}">
                <a16:creationId xmlns:a16="http://schemas.microsoft.com/office/drawing/2014/main" id="{D7ACB639-39A4-E042-CAF4-E8D1448A7D83}"/>
              </a:ext>
            </a:extLst>
          </p:cNvPr>
          <p:cNvSpPr txBox="1"/>
          <p:nvPr/>
        </p:nvSpPr>
        <p:spPr>
          <a:xfrm>
            <a:off x="2395533" y="4479847"/>
            <a:ext cx="1388836" cy="2615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생존 시간</a:t>
            </a:r>
            <a:r>
              <a:rPr lang="en-US" altLang="ko-KR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:3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 지속</a:t>
            </a:r>
            <a:endParaRPr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194;p7">
            <a:extLst>
              <a:ext uri="{FF2B5EF4-FFF2-40B4-BE49-F238E27FC236}">
                <a16:creationId xmlns:a16="http://schemas.microsoft.com/office/drawing/2014/main" id="{5E61DB85-2814-AB8C-5450-1FA566D72AE6}"/>
              </a:ext>
            </a:extLst>
          </p:cNvPr>
          <p:cNvSpPr txBox="1"/>
          <p:nvPr/>
        </p:nvSpPr>
        <p:spPr>
          <a:xfrm>
            <a:off x="2395532" y="4232260"/>
            <a:ext cx="1388837" cy="2615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데미지주기</a:t>
            </a:r>
            <a:r>
              <a:rPr lang="en-US" altLang="ko-KR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1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</a:t>
            </a:r>
            <a:endParaRPr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194;p7">
            <a:extLst>
              <a:ext uri="{FF2B5EF4-FFF2-40B4-BE49-F238E27FC236}">
                <a16:creationId xmlns:a16="http://schemas.microsoft.com/office/drawing/2014/main" id="{E54234E3-BB4C-8D55-A541-6443E455AAC9}"/>
              </a:ext>
            </a:extLst>
          </p:cNvPr>
          <p:cNvSpPr txBox="1"/>
          <p:nvPr/>
        </p:nvSpPr>
        <p:spPr>
          <a:xfrm>
            <a:off x="5738667" y="4111254"/>
            <a:ext cx="1178409" cy="6001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1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초동안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초에 </a:t>
            </a:r>
            <a:r>
              <a:rPr lang="en-US" altLang="ko-KR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번씩 </a:t>
            </a:r>
            <a:r>
              <a:rPr lang="en-US" altLang="ko-KR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 피격판정 리셋</a:t>
            </a:r>
            <a:endParaRPr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FD8778D-635D-189F-F5A6-1BDD80DA9220}"/>
              </a:ext>
            </a:extLst>
          </p:cNvPr>
          <p:cNvCxnSpPr>
            <a:cxnSpLocks/>
          </p:cNvCxnSpPr>
          <p:nvPr/>
        </p:nvCxnSpPr>
        <p:spPr>
          <a:xfrm>
            <a:off x="6232195" y="4737711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C3150E3-881B-87F8-DA18-4F08616F3267}"/>
              </a:ext>
            </a:extLst>
          </p:cNvPr>
          <p:cNvCxnSpPr>
            <a:cxnSpLocks/>
          </p:cNvCxnSpPr>
          <p:nvPr/>
        </p:nvCxnSpPr>
        <p:spPr>
          <a:xfrm>
            <a:off x="6460899" y="4826562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4A9913A-471F-E6BB-404F-CDF4D626F74F}"/>
              </a:ext>
            </a:extLst>
          </p:cNvPr>
          <p:cNvCxnSpPr>
            <a:cxnSpLocks/>
          </p:cNvCxnSpPr>
          <p:nvPr/>
        </p:nvCxnSpPr>
        <p:spPr>
          <a:xfrm>
            <a:off x="6232195" y="4980787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2438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116;p3">
            <a:extLst>
              <a:ext uri="{FF2B5EF4-FFF2-40B4-BE49-F238E27FC236}">
                <a16:creationId xmlns:a16="http://schemas.microsoft.com/office/drawing/2014/main" id="{83BA1194-1C7F-CBBB-EFCF-C7ED9F5788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5056774"/>
              </p:ext>
            </p:extLst>
          </p:nvPr>
        </p:nvGraphicFramePr>
        <p:xfrm>
          <a:off x="212819" y="791755"/>
          <a:ext cx="8255900" cy="2590627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279">
                <a:tc rowSpan="13">
                  <a:txBody>
                    <a:bodyPr/>
                    <a:lstStyle/>
                    <a:p>
                      <a:endParaRPr lang="ko-KR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공격력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Power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사용하는 스킬의 데미지 </a:t>
                      </a:r>
                      <a:r>
                        <a:rPr lang="en-US" altLang="ko-KR" sz="1000" u="none" strike="noStrike" cap="none" dirty="0"/>
                        <a:t>/ </a:t>
                      </a:r>
                      <a:r>
                        <a:rPr lang="ko-KR" altLang="en-US" sz="1000" u="none" strike="noStrike" cap="none" dirty="0"/>
                        <a:t>회복 수치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Range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사용하는 스킬의 범위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237771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CoolTime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소환 가능한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214244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SkillType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단일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방출의 형태 확인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302298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BulletSpeed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투사체가 날아가는 속도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557504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 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TargetNum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피해를 입히는 대상의 숫자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8784973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생존시간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LifeTime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지속시간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1322754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데미지주기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장판형의 피격 주기 및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근접과 단일 스킬의 발사 주기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19559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부가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 err="1"/>
                        <a:t>SkillAdded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스킬 종료 이후 종료 지점에서 새로 발동하는 스킬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BuffAdded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스킬에 적용되는 버프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1589787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LunchPrefb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이팩트가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생성되는 위치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104235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FirePrefb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발사되는 투사체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94872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DamPrefb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피격된 대상에 생성되는 이펙트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4730382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7" y="257917"/>
            <a:ext cx="61028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정령에 사용되는 능력치 테이블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8775473" y="661432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8966035" y="790652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8949585" y="973283"/>
            <a:ext cx="2816051" cy="1223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스킬이 종료되고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스킬이 종료된 지점에서 새로 스킬을 발동하는 것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버프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위력에 상관 없이 해당 능력에 피해를 받으면 버프가 적용된다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</p:txBody>
      </p:sp>
      <p:sp>
        <p:nvSpPr>
          <p:cNvPr id="30" name="Google Shape;179;p7"/>
          <p:cNvSpPr/>
          <p:nvPr/>
        </p:nvSpPr>
        <p:spPr>
          <a:xfrm>
            <a:off x="1466112" y="2371411"/>
            <a:ext cx="7039791" cy="401934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49919" y="2228965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6533977-CB0D-EC3C-A8FC-340E989788EC}"/>
              </a:ext>
            </a:extLst>
          </p:cNvPr>
          <p:cNvSpPr/>
          <p:nvPr/>
        </p:nvSpPr>
        <p:spPr>
          <a:xfrm>
            <a:off x="158357" y="3837238"/>
            <a:ext cx="2666723" cy="196470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육각형 96">
            <a:extLst>
              <a:ext uri="{FF2B5EF4-FFF2-40B4-BE49-F238E27FC236}">
                <a16:creationId xmlns:a16="http://schemas.microsoft.com/office/drawing/2014/main" id="{A2591326-DAD5-80E9-1EB0-AFD0C235767E}"/>
              </a:ext>
            </a:extLst>
          </p:cNvPr>
          <p:cNvSpPr/>
          <p:nvPr/>
        </p:nvSpPr>
        <p:spPr>
          <a:xfrm rot="16200000">
            <a:off x="329403" y="396355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육각형 97">
            <a:extLst>
              <a:ext uri="{FF2B5EF4-FFF2-40B4-BE49-F238E27FC236}">
                <a16:creationId xmlns:a16="http://schemas.microsoft.com/office/drawing/2014/main" id="{1D1EE66E-03AA-9D1A-8DBB-3DB95ACB1355}"/>
              </a:ext>
            </a:extLst>
          </p:cNvPr>
          <p:cNvSpPr/>
          <p:nvPr/>
        </p:nvSpPr>
        <p:spPr>
          <a:xfrm rot="16200000">
            <a:off x="685163" y="396355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육각형 98">
            <a:extLst>
              <a:ext uri="{FF2B5EF4-FFF2-40B4-BE49-F238E27FC236}">
                <a16:creationId xmlns:a16="http://schemas.microsoft.com/office/drawing/2014/main" id="{971BB29F-FFE6-A1F2-B358-B17D40EC6007}"/>
              </a:ext>
            </a:extLst>
          </p:cNvPr>
          <p:cNvSpPr/>
          <p:nvPr/>
        </p:nvSpPr>
        <p:spPr>
          <a:xfrm rot="16200000">
            <a:off x="1040922" y="396355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육각형 99">
            <a:extLst>
              <a:ext uri="{FF2B5EF4-FFF2-40B4-BE49-F238E27FC236}">
                <a16:creationId xmlns:a16="http://schemas.microsoft.com/office/drawing/2014/main" id="{0FF24F25-BFE6-AB39-0EAE-217B09203BD4}"/>
              </a:ext>
            </a:extLst>
          </p:cNvPr>
          <p:cNvSpPr/>
          <p:nvPr/>
        </p:nvSpPr>
        <p:spPr>
          <a:xfrm rot="16200000">
            <a:off x="1396683" y="396355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육각형 100">
            <a:extLst>
              <a:ext uri="{FF2B5EF4-FFF2-40B4-BE49-F238E27FC236}">
                <a16:creationId xmlns:a16="http://schemas.microsoft.com/office/drawing/2014/main" id="{BF252992-EE5E-FA62-78BE-232B9DCDEF4A}"/>
              </a:ext>
            </a:extLst>
          </p:cNvPr>
          <p:cNvSpPr/>
          <p:nvPr/>
        </p:nvSpPr>
        <p:spPr>
          <a:xfrm rot="16200000">
            <a:off x="1752442" y="396355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육각형 101">
            <a:extLst>
              <a:ext uri="{FF2B5EF4-FFF2-40B4-BE49-F238E27FC236}">
                <a16:creationId xmlns:a16="http://schemas.microsoft.com/office/drawing/2014/main" id="{FF401768-EE07-5CD9-D149-F8D56B457E6B}"/>
              </a:ext>
            </a:extLst>
          </p:cNvPr>
          <p:cNvSpPr/>
          <p:nvPr/>
        </p:nvSpPr>
        <p:spPr>
          <a:xfrm rot="16200000">
            <a:off x="2108202" y="3963553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육각형 102">
            <a:extLst>
              <a:ext uri="{FF2B5EF4-FFF2-40B4-BE49-F238E27FC236}">
                <a16:creationId xmlns:a16="http://schemas.microsoft.com/office/drawing/2014/main" id="{50645C47-9356-3A4E-1205-2CF0CD36E23F}"/>
              </a:ext>
            </a:extLst>
          </p:cNvPr>
          <p:cNvSpPr/>
          <p:nvPr/>
        </p:nvSpPr>
        <p:spPr>
          <a:xfrm rot="16200000">
            <a:off x="509240" y="430057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육각형 103">
            <a:extLst>
              <a:ext uri="{FF2B5EF4-FFF2-40B4-BE49-F238E27FC236}">
                <a16:creationId xmlns:a16="http://schemas.microsoft.com/office/drawing/2014/main" id="{08A9FDC8-F583-A514-04D5-E4023C4CBFBE}"/>
              </a:ext>
            </a:extLst>
          </p:cNvPr>
          <p:cNvSpPr/>
          <p:nvPr/>
        </p:nvSpPr>
        <p:spPr>
          <a:xfrm rot="16200000">
            <a:off x="865000" y="430057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육각형 104">
            <a:extLst>
              <a:ext uri="{FF2B5EF4-FFF2-40B4-BE49-F238E27FC236}">
                <a16:creationId xmlns:a16="http://schemas.microsoft.com/office/drawing/2014/main" id="{AD679984-0C70-5EE1-962F-A88ECDF758FA}"/>
              </a:ext>
            </a:extLst>
          </p:cNvPr>
          <p:cNvSpPr/>
          <p:nvPr/>
        </p:nvSpPr>
        <p:spPr>
          <a:xfrm rot="16200000">
            <a:off x="1220759" y="4300576"/>
            <a:ext cx="396952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육각형 105">
            <a:extLst>
              <a:ext uri="{FF2B5EF4-FFF2-40B4-BE49-F238E27FC236}">
                <a16:creationId xmlns:a16="http://schemas.microsoft.com/office/drawing/2014/main" id="{E3C52826-0339-E4C3-D677-28AB082B6D61}"/>
              </a:ext>
            </a:extLst>
          </p:cNvPr>
          <p:cNvSpPr/>
          <p:nvPr/>
        </p:nvSpPr>
        <p:spPr>
          <a:xfrm rot="16200000">
            <a:off x="1576519" y="4300576"/>
            <a:ext cx="396952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육각형 106">
            <a:extLst>
              <a:ext uri="{FF2B5EF4-FFF2-40B4-BE49-F238E27FC236}">
                <a16:creationId xmlns:a16="http://schemas.microsoft.com/office/drawing/2014/main" id="{61F96DA8-5A1D-28AD-B69B-211BD9C8E82D}"/>
              </a:ext>
            </a:extLst>
          </p:cNvPr>
          <p:cNvSpPr/>
          <p:nvPr/>
        </p:nvSpPr>
        <p:spPr>
          <a:xfrm rot="16200000">
            <a:off x="1932279" y="430057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육각형 107">
            <a:extLst>
              <a:ext uri="{FF2B5EF4-FFF2-40B4-BE49-F238E27FC236}">
                <a16:creationId xmlns:a16="http://schemas.microsoft.com/office/drawing/2014/main" id="{CD5B5358-1562-8C9F-1615-89D1744DFDC0}"/>
              </a:ext>
            </a:extLst>
          </p:cNvPr>
          <p:cNvSpPr/>
          <p:nvPr/>
        </p:nvSpPr>
        <p:spPr>
          <a:xfrm rot="16200000">
            <a:off x="2288039" y="430057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육각형 108">
            <a:extLst>
              <a:ext uri="{FF2B5EF4-FFF2-40B4-BE49-F238E27FC236}">
                <a16:creationId xmlns:a16="http://schemas.microsoft.com/office/drawing/2014/main" id="{71164006-E4D0-4486-7525-A6EC6CDCEC0D}"/>
              </a:ext>
            </a:extLst>
          </p:cNvPr>
          <p:cNvSpPr/>
          <p:nvPr/>
        </p:nvSpPr>
        <p:spPr>
          <a:xfrm rot="16200000">
            <a:off x="328072" y="4634001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육각형 109">
            <a:extLst>
              <a:ext uri="{FF2B5EF4-FFF2-40B4-BE49-F238E27FC236}">
                <a16:creationId xmlns:a16="http://schemas.microsoft.com/office/drawing/2014/main" id="{B47592AF-124D-FFB8-D823-1E6DE183CD19}"/>
              </a:ext>
            </a:extLst>
          </p:cNvPr>
          <p:cNvSpPr/>
          <p:nvPr/>
        </p:nvSpPr>
        <p:spPr>
          <a:xfrm rot="16200000">
            <a:off x="683832" y="4634001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육각형 110">
            <a:extLst>
              <a:ext uri="{FF2B5EF4-FFF2-40B4-BE49-F238E27FC236}">
                <a16:creationId xmlns:a16="http://schemas.microsoft.com/office/drawing/2014/main" id="{E357F5C2-0D64-7531-5D0D-D1214E76BFBB}"/>
              </a:ext>
            </a:extLst>
          </p:cNvPr>
          <p:cNvSpPr/>
          <p:nvPr/>
        </p:nvSpPr>
        <p:spPr>
          <a:xfrm rot="16200000">
            <a:off x="1039592" y="4634001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" name="육각형 111">
            <a:extLst>
              <a:ext uri="{FF2B5EF4-FFF2-40B4-BE49-F238E27FC236}">
                <a16:creationId xmlns:a16="http://schemas.microsoft.com/office/drawing/2014/main" id="{8C73E622-1059-DE2C-36B5-3F9319EF2BBB}"/>
              </a:ext>
            </a:extLst>
          </p:cNvPr>
          <p:cNvSpPr/>
          <p:nvPr/>
        </p:nvSpPr>
        <p:spPr>
          <a:xfrm rot="16200000">
            <a:off x="1395351" y="4634001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육각형 112">
            <a:extLst>
              <a:ext uri="{FF2B5EF4-FFF2-40B4-BE49-F238E27FC236}">
                <a16:creationId xmlns:a16="http://schemas.microsoft.com/office/drawing/2014/main" id="{6BE87C8D-9FEF-5754-634C-F05442389503}"/>
              </a:ext>
            </a:extLst>
          </p:cNvPr>
          <p:cNvSpPr/>
          <p:nvPr/>
        </p:nvSpPr>
        <p:spPr>
          <a:xfrm rot="16200000">
            <a:off x="1751112" y="4634001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육각형 113">
            <a:extLst>
              <a:ext uri="{FF2B5EF4-FFF2-40B4-BE49-F238E27FC236}">
                <a16:creationId xmlns:a16="http://schemas.microsoft.com/office/drawing/2014/main" id="{F6D0BD3D-12E7-5C90-988D-C49D4ADC833B}"/>
              </a:ext>
            </a:extLst>
          </p:cNvPr>
          <p:cNvSpPr/>
          <p:nvPr/>
        </p:nvSpPr>
        <p:spPr>
          <a:xfrm rot="16200000">
            <a:off x="2106871" y="4634002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육각형 114">
            <a:extLst>
              <a:ext uri="{FF2B5EF4-FFF2-40B4-BE49-F238E27FC236}">
                <a16:creationId xmlns:a16="http://schemas.microsoft.com/office/drawing/2014/main" id="{A3688F92-9E67-B1D3-5721-CA8D0A376239}"/>
              </a:ext>
            </a:extLst>
          </p:cNvPr>
          <p:cNvSpPr/>
          <p:nvPr/>
        </p:nvSpPr>
        <p:spPr>
          <a:xfrm rot="16200000">
            <a:off x="507909" y="4962081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육각형 115">
            <a:extLst>
              <a:ext uri="{FF2B5EF4-FFF2-40B4-BE49-F238E27FC236}">
                <a16:creationId xmlns:a16="http://schemas.microsoft.com/office/drawing/2014/main" id="{1373B985-D824-EBAF-EBE4-9FE401024D90}"/>
              </a:ext>
            </a:extLst>
          </p:cNvPr>
          <p:cNvSpPr/>
          <p:nvPr/>
        </p:nvSpPr>
        <p:spPr>
          <a:xfrm rot="16200000">
            <a:off x="863669" y="4962080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육각형 116">
            <a:extLst>
              <a:ext uri="{FF2B5EF4-FFF2-40B4-BE49-F238E27FC236}">
                <a16:creationId xmlns:a16="http://schemas.microsoft.com/office/drawing/2014/main" id="{DBD26170-BBA2-379D-D3FB-6DEC3372FA98}"/>
              </a:ext>
            </a:extLst>
          </p:cNvPr>
          <p:cNvSpPr/>
          <p:nvPr/>
        </p:nvSpPr>
        <p:spPr>
          <a:xfrm rot="16200000">
            <a:off x="1219429" y="4962080"/>
            <a:ext cx="396951" cy="334376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육각형 117">
            <a:extLst>
              <a:ext uri="{FF2B5EF4-FFF2-40B4-BE49-F238E27FC236}">
                <a16:creationId xmlns:a16="http://schemas.microsoft.com/office/drawing/2014/main" id="{8D156F85-EBD3-FFE7-0847-541A3953ED8B}"/>
              </a:ext>
            </a:extLst>
          </p:cNvPr>
          <p:cNvSpPr/>
          <p:nvPr/>
        </p:nvSpPr>
        <p:spPr>
          <a:xfrm rot="16200000">
            <a:off x="1575189" y="4962080"/>
            <a:ext cx="396951" cy="334376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육각형 118">
            <a:extLst>
              <a:ext uri="{FF2B5EF4-FFF2-40B4-BE49-F238E27FC236}">
                <a16:creationId xmlns:a16="http://schemas.microsoft.com/office/drawing/2014/main" id="{03830881-560B-4F3B-1E0E-6D49791F34F6}"/>
              </a:ext>
            </a:extLst>
          </p:cNvPr>
          <p:cNvSpPr/>
          <p:nvPr/>
        </p:nvSpPr>
        <p:spPr>
          <a:xfrm rot="16200000">
            <a:off x="1930948" y="4962080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0" name="육각형 119">
            <a:extLst>
              <a:ext uri="{FF2B5EF4-FFF2-40B4-BE49-F238E27FC236}">
                <a16:creationId xmlns:a16="http://schemas.microsoft.com/office/drawing/2014/main" id="{DE36EC3F-ABEE-C635-8CA3-A2BE4B0A9166}"/>
              </a:ext>
            </a:extLst>
          </p:cNvPr>
          <p:cNvSpPr/>
          <p:nvPr/>
        </p:nvSpPr>
        <p:spPr>
          <a:xfrm rot="16200000">
            <a:off x="2286708" y="4962080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육각형 120">
            <a:extLst>
              <a:ext uri="{FF2B5EF4-FFF2-40B4-BE49-F238E27FC236}">
                <a16:creationId xmlns:a16="http://schemas.microsoft.com/office/drawing/2014/main" id="{5901D05F-03D1-BFE1-4E52-9AF486EA337E}"/>
              </a:ext>
            </a:extLst>
          </p:cNvPr>
          <p:cNvSpPr/>
          <p:nvPr/>
        </p:nvSpPr>
        <p:spPr>
          <a:xfrm rot="16200000">
            <a:off x="328073" y="529813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육각형 121">
            <a:extLst>
              <a:ext uri="{FF2B5EF4-FFF2-40B4-BE49-F238E27FC236}">
                <a16:creationId xmlns:a16="http://schemas.microsoft.com/office/drawing/2014/main" id="{2814B8EB-B584-39C2-9E17-8CA7429EA303}"/>
              </a:ext>
            </a:extLst>
          </p:cNvPr>
          <p:cNvSpPr/>
          <p:nvPr/>
        </p:nvSpPr>
        <p:spPr>
          <a:xfrm rot="16200000">
            <a:off x="683831" y="529813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육각형 122">
            <a:extLst>
              <a:ext uri="{FF2B5EF4-FFF2-40B4-BE49-F238E27FC236}">
                <a16:creationId xmlns:a16="http://schemas.microsoft.com/office/drawing/2014/main" id="{E3187D6C-BB5E-946C-311A-EB295F0543ED}"/>
              </a:ext>
            </a:extLst>
          </p:cNvPr>
          <p:cNvSpPr/>
          <p:nvPr/>
        </p:nvSpPr>
        <p:spPr>
          <a:xfrm rot="16200000">
            <a:off x="1039592" y="529813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육각형 123">
            <a:extLst>
              <a:ext uri="{FF2B5EF4-FFF2-40B4-BE49-F238E27FC236}">
                <a16:creationId xmlns:a16="http://schemas.microsoft.com/office/drawing/2014/main" id="{EB50C80A-E3CA-17CA-EF5F-2E5F17963135}"/>
              </a:ext>
            </a:extLst>
          </p:cNvPr>
          <p:cNvSpPr/>
          <p:nvPr/>
        </p:nvSpPr>
        <p:spPr>
          <a:xfrm rot="16200000">
            <a:off x="1395352" y="5298137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육각형 124">
            <a:extLst>
              <a:ext uri="{FF2B5EF4-FFF2-40B4-BE49-F238E27FC236}">
                <a16:creationId xmlns:a16="http://schemas.microsoft.com/office/drawing/2014/main" id="{3BE2164F-CDEC-D702-87C1-B72E7512492C}"/>
              </a:ext>
            </a:extLst>
          </p:cNvPr>
          <p:cNvSpPr/>
          <p:nvPr/>
        </p:nvSpPr>
        <p:spPr>
          <a:xfrm rot="16200000">
            <a:off x="1751112" y="529813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육각형 125">
            <a:extLst>
              <a:ext uri="{FF2B5EF4-FFF2-40B4-BE49-F238E27FC236}">
                <a16:creationId xmlns:a16="http://schemas.microsoft.com/office/drawing/2014/main" id="{1C90DAF0-216E-7BA3-A09C-18CB88C2CDBE}"/>
              </a:ext>
            </a:extLst>
          </p:cNvPr>
          <p:cNvSpPr/>
          <p:nvPr/>
        </p:nvSpPr>
        <p:spPr>
          <a:xfrm rot="16200000">
            <a:off x="2106871" y="529813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AFF4CF84-EF8E-AC3B-DD73-A6085AD08DC1}"/>
              </a:ext>
            </a:extLst>
          </p:cNvPr>
          <p:cNvSpPr/>
          <p:nvPr/>
        </p:nvSpPr>
        <p:spPr>
          <a:xfrm>
            <a:off x="935544" y="4988386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72522F7-7DAE-18DE-AFC0-85768BC3DEAC}"/>
              </a:ext>
            </a:extLst>
          </p:cNvPr>
          <p:cNvSpPr/>
          <p:nvPr/>
        </p:nvSpPr>
        <p:spPr>
          <a:xfrm>
            <a:off x="1451740" y="4656661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2BF02F14-3C9D-7799-4191-EBAC2CE68F30}"/>
              </a:ext>
            </a:extLst>
          </p:cNvPr>
          <p:cNvCxnSpPr>
            <a:cxnSpLocks/>
            <a:stCxn id="127" idx="7"/>
            <a:endCxn id="128" idx="4"/>
          </p:cNvCxnSpPr>
          <p:nvPr/>
        </p:nvCxnSpPr>
        <p:spPr>
          <a:xfrm flipV="1">
            <a:off x="1169603" y="4937293"/>
            <a:ext cx="419246" cy="92191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CB7AAD10-87EC-BB43-171C-41778DB9C3AB}"/>
              </a:ext>
            </a:extLst>
          </p:cNvPr>
          <p:cNvSpPr/>
          <p:nvPr/>
        </p:nvSpPr>
        <p:spPr>
          <a:xfrm>
            <a:off x="1257494" y="4330997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CDECC97C-5CD5-7F58-7410-4427EE244D3D}"/>
              </a:ext>
            </a:extLst>
          </p:cNvPr>
          <p:cNvSpPr/>
          <p:nvPr/>
        </p:nvSpPr>
        <p:spPr>
          <a:xfrm>
            <a:off x="1628929" y="4323930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AE58445-8107-6E5D-6FD0-3E52173EE062}"/>
              </a:ext>
            </a:extLst>
          </p:cNvPr>
          <p:cNvSpPr/>
          <p:nvPr/>
        </p:nvSpPr>
        <p:spPr>
          <a:xfrm>
            <a:off x="3172540" y="3837238"/>
            <a:ext cx="2666723" cy="196470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육각형 132">
            <a:extLst>
              <a:ext uri="{FF2B5EF4-FFF2-40B4-BE49-F238E27FC236}">
                <a16:creationId xmlns:a16="http://schemas.microsoft.com/office/drawing/2014/main" id="{4F4FA2D5-2769-E278-D0F5-1D7EB54B4462}"/>
              </a:ext>
            </a:extLst>
          </p:cNvPr>
          <p:cNvSpPr/>
          <p:nvPr/>
        </p:nvSpPr>
        <p:spPr>
          <a:xfrm rot="16200000">
            <a:off x="3343586" y="396355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육각형 133">
            <a:extLst>
              <a:ext uri="{FF2B5EF4-FFF2-40B4-BE49-F238E27FC236}">
                <a16:creationId xmlns:a16="http://schemas.microsoft.com/office/drawing/2014/main" id="{79E207AE-B774-80AF-8B41-43AC0140C418}"/>
              </a:ext>
            </a:extLst>
          </p:cNvPr>
          <p:cNvSpPr/>
          <p:nvPr/>
        </p:nvSpPr>
        <p:spPr>
          <a:xfrm rot="16200000">
            <a:off x="3699346" y="396355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육각형 134">
            <a:extLst>
              <a:ext uri="{FF2B5EF4-FFF2-40B4-BE49-F238E27FC236}">
                <a16:creationId xmlns:a16="http://schemas.microsoft.com/office/drawing/2014/main" id="{5B29993C-DF5A-2B2E-3121-EA71DE4998FC}"/>
              </a:ext>
            </a:extLst>
          </p:cNvPr>
          <p:cNvSpPr/>
          <p:nvPr/>
        </p:nvSpPr>
        <p:spPr>
          <a:xfrm rot="16200000">
            <a:off x="4055105" y="396355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육각형 135">
            <a:extLst>
              <a:ext uri="{FF2B5EF4-FFF2-40B4-BE49-F238E27FC236}">
                <a16:creationId xmlns:a16="http://schemas.microsoft.com/office/drawing/2014/main" id="{C4501938-19B7-074B-1285-8AF096C0B850}"/>
              </a:ext>
            </a:extLst>
          </p:cNvPr>
          <p:cNvSpPr/>
          <p:nvPr/>
        </p:nvSpPr>
        <p:spPr>
          <a:xfrm rot="16200000">
            <a:off x="4410866" y="396355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육각형 136">
            <a:extLst>
              <a:ext uri="{FF2B5EF4-FFF2-40B4-BE49-F238E27FC236}">
                <a16:creationId xmlns:a16="http://schemas.microsoft.com/office/drawing/2014/main" id="{6C21716D-6E91-A563-D51D-EA9FD6758464}"/>
              </a:ext>
            </a:extLst>
          </p:cNvPr>
          <p:cNvSpPr/>
          <p:nvPr/>
        </p:nvSpPr>
        <p:spPr>
          <a:xfrm rot="16200000">
            <a:off x="4766625" y="396355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8" name="육각형 137">
            <a:extLst>
              <a:ext uri="{FF2B5EF4-FFF2-40B4-BE49-F238E27FC236}">
                <a16:creationId xmlns:a16="http://schemas.microsoft.com/office/drawing/2014/main" id="{6A26B6CF-1EE1-F5B4-AE1C-168CF0C87342}"/>
              </a:ext>
            </a:extLst>
          </p:cNvPr>
          <p:cNvSpPr/>
          <p:nvPr/>
        </p:nvSpPr>
        <p:spPr>
          <a:xfrm rot="16200000">
            <a:off x="5122385" y="3963553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육각형 138">
            <a:extLst>
              <a:ext uri="{FF2B5EF4-FFF2-40B4-BE49-F238E27FC236}">
                <a16:creationId xmlns:a16="http://schemas.microsoft.com/office/drawing/2014/main" id="{84D29A33-2407-254F-2391-8491BDF2F953}"/>
              </a:ext>
            </a:extLst>
          </p:cNvPr>
          <p:cNvSpPr/>
          <p:nvPr/>
        </p:nvSpPr>
        <p:spPr>
          <a:xfrm rot="16200000">
            <a:off x="3523423" y="430057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육각형 139">
            <a:extLst>
              <a:ext uri="{FF2B5EF4-FFF2-40B4-BE49-F238E27FC236}">
                <a16:creationId xmlns:a16="http://schemas.microsoft.com/office/drawing/2014/main" id="{88151483-126C-3AEE-F6FB-7C1458D33FBA}"/>
              </a:ext>
            </a:extLst>
          </p:cNvPr>
          <p:cNvSpPr/>
          <p:nvPr/>
        </p:nvSpPr>
        <p:spPr>
          <a:xfrm rot="16200000">
            <a:off x="3879183" y="430057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육각형 140">
            <a:extLst>
              <a:ext uri="{FF2B5EF4-FFF2-40B4-BE49-F238E27FC236}">
                <a16:creationId xmlns:a16="http://schemas.microsoft.com/office/drawing/2014/main" id="{CE69C764-8F18-35C6-AAA7-93F3A9503E7E}"/>
              </a:ext>
            </a:extLst>
          </p:cNvPr>
          <p:cNvSpPr/>
          <p:nvPr/>
        </p:nvSpPr>
        <p:spPr>
          <a:xfrm rot="16200000">
            <a:off x="4234942" y="4300576"/>
            <a:ext cx="396952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2" name="육각형 141">
            <a:extLst>
              <a:ext uri="{FF2B5EF4-FFF2-40B4-BE49-F238E27FC236}">
                <a16:creationId xmlns:a16="http://schemas.microsoft.com/office/drawing/2014/main" id="{4172851E-3934-B6AC-DF19-4D5B3A5210E4}"/>
              </a:ext>
            </a:extLst>
          </p:cNvPr>
          <p:cNvSpPr/>
          <p:nvPr/>
        </p:nvSpPr>
        <p:spPr>
          <a:xfrm rot="16200000">
            <a:off x="4590702" y="4300576"/>
            <a:ext cx="396952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육각형 142">
            <a:extLst>
              <a:ext uri="{FF2B5EF4-FFF2-40B4-BE49-F238E27FC236}">
                <a16:creationId xmlns:a16="http://schemas.microsoft.com/office/drawing/2014/main" id="{6DB388E2-9375-0313-8392-130CA2ADB374}"/>
              </a:ext>
            </a:extLst>
          </p:cNvPr>
          <p:cNvSpPr/>
          <p:nvPr/>
        </p:nvSpPr>
        <p:spPr>
          <a:xfrm rot="16200000">
            <a:off x="4946462" y="430057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4" name="육각형 143">
            <a:extLst>
              <a:ext uri="{FF2B5EF4-FFF2-40B4-BE49-F238E27FC236}">
                <a16:creationId xmlns:a16="http://schemas.microsoft.com/office/drawing/2014/main" id="{0C0C9CA4-B25D-F84C-B94C-655C5CCB1374}"/>
              </a:ext>
            </a:extLst>
          </p:cNvPr>
          <p:cNvSpPr/>
          <p:nvPr/>
        </p:nvSpPr>
        <p:spPr>
          <a:xfrm rot="16200000">
            <a:off x="5302222" y="430057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5" name="육각형 144">
            <a:extLst>
              <a:ext uri="{FF2B5EF4-FFF2-40B4-BE49-F238E27FC236}">
                <a16:creationId xmlns:a16="http://schemas.microsoft.com/office/drawing/2014/main" id="{7157DBAD-E26F-F3DE-0F05-FFCC3E23FD2F}"/>
              </a:ext>
            </a:extLst>
          </p:cNvPr>
          <p:cNvSpPr/>
          <p:nvPr/>
        </p:nvSpPr>
        <p:spPr>
          <a:xfrm rot="16200000">
            <a:off x="3342255" y="4634001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6" name="육각형 145">
            <a:extLst>
              <a:ext uri="{FF2B5EF4-FFF2-40B4-BE49-F238E27FC236}">
                <a16:creationId xmlns:a16="http://schemas.microsoft.com/office/drawing/2014/main" id="{EC394889-4697-06E9-5FB4-ECFBD5A6907D}"/>
              </a:ext>
            </a:extLst>
          </p:cNvPr>
          <p:cNvSpPr/>
          <p:nvPr/>
        </p:nvSpPr>
        <p:spPr>
          <a:xfrm rot="16200000">
            <a:off x="3698015" y="4634001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육각형 146">
            <a:extLst>
              <a:ext uri="{FF2B5EF4-FFF2-40B4-BE49-F238E27FC236}">
                <a16:creationId xmlns:a16="http://schemas.microsoft.com/office/drawing/2014/main" id="{3BD351BE-F542-5D60-BCED-8DC2107341E6}"/>
              </a:ext>
            </a:extLst>
          </p:cNvPr>
          <p:cNvSpPr/>
          <p:nvPr/>
        </p:nvSpPr>
        <p:spPr>
          <a:xfrm rot="16200000">
            <a:off x="4053775" y="4634001"/>
            <a:ext cx="396951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8" name="육각형 147">
            <a:extLst>
              <a:ext uri="{FF2B5EF4-FFF2-40B4-BE49-F238E27FC236}">
                <a16:creationId xmlns:a16="http://schemas.microsoft.com/office/drawing/2014/main" id="{8577E9D3-BABC-D279-04D0-D6F76EDA3AEF}"/>
              </a:ext>
            </a:extLst>
          </p:cNvPr>
          <p:cNvSpPr/>
          <p:nvPr/>
        </p:nvSpPr>
        <p:spPr>
          <a:xfrm rot="16200000">
            <a:off x="4409534" y="4634001"/>
            <a:ext cx="396951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9" name="육각형 148">
            <a:extLst>
              <a:ext uri="{FF2B5EF4-FFF2-40B4-BE49-F238E27FC236}">
                <a16:creationId xmlns:a16="http://schemas.microsoft.com/office/drawing/2014/main" id="{03062407-B15A-2E76-7760-D85B3495A1E1}"/>
              </a:ext>
            </a:extLst>
          </p:cNvPr>
          <p:cNvSpPr/>
          <p:nvPr/>
        </p:nvSpPr>
        <p:spPr>
          <a:xfrm rot="16200000">
            <a:off x="4765295" y="4634001"/>
            <a:ext cx="396951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0" name="육각형 149">
            <a:extLst>
              <a:ext uri="{FF2B5EF4-FFF2-40B4-BE49-F238E27FC236}">
                <a16:creationId xmlns:a16="http://schemas.microsoft.com/office/drawing/2014/main" id="{C215B684-CEA6-4600-0098-C29B5F5AF961}"/>
              </a:ext>
            </a:extLst>
          </p:cNvPr>
          <p:cNvSpPr/>
          <p:nvPr/>
        </p:nvSpPr>
        <p:spPr>
          <a:xfrm rot="16200000">
            <a:off x="5121054" y="4634002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1" name="육각형 150">
            <a:extLst>
              <a:ext uri="{FF2B5EF4-FFF2-40B4-BE49-F238E27FC236}">
                <a16:creationId xmlns:a16="http://schemas.microsoft.com/office/drawing/2014/main" id="{7C9EF983-F225-F31B-CD21-850F6E46555E}"/>
              </a:ext>
            </a:extLst>
          </p:cNvPr>
          <p:cNvSpPr/>
          <p:nvPr/>
        </p:nvSpPr>
        <p:spPr>
          <a:xfrm rot="16200000">
            <a:off x="3522092" y="4962081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2" name="육각형 151">
            <a:extLst>
              <a:ext uri="{FF2B5EF4-FFF2-40B4-BE49-F238E27FC236}">
                <a16:creationId xmlns:a16="http://schemas.microsoft.com/office/drawing/2014/main" id="{B170AE07-4D9B-3E57-8530-6ED590EC5013}"/>
              </a:ext>
            </a:extLst>
          </p:cNvPr>
          <p:cNvSpPr/>
          <p:nvPr/>
        </p:nvSpPr>
        <p:spPr>
          <a:xfrm rot="16200000">
            <a:off x="3877852" y="4962080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육각형 152">
            <a:extLst>
              <a:ext uri="{FF2B5EF4-FFF2-40B4-BE49-F238E27FC236}">
                <a16:creationId xmlns:a16="http://schemas.microsoft.com/office/drawing/2014/main" id="{35CDD142-F08B-F5D1-1D66-40A695FE79EA}"/>
              </a:ext>
            </a:extLst>
          </p:cNvPr>
          <p:cNvSpPr/>
          <p:nvPr/>
        </p:nvSpPr>
        <p:spPr>
          <a:xfrm rot="16200000">
            <a:off x="4233612" y="4962080"/>
            <a:ext cx="396951" cy="334376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4" name="육각형 153">
            <a:extLst>
              <a:ext uri="{FF2B5EF4-FFF2-40B4-BE49-F238E27FC236}">
                <a16:creationId xmlns:a16="http://schemas.microsoft.com/office/drawing/2014/main" id="{D7B269E8-967F-0751-5018-E37F280D60D0}"/>
              </a:ext>
            </a:extLst>
          </p:cNvPr>
          <p:cNvSpPr/>
          <p:nvPr/>
        </p:nvSpPr>
        <p:spPr>
          <a:xfrm rot="16200000">
            <a:off x="4589372" y="4962080"/>
            <a:ext cx="396951" cy="334376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5" name="육각형 154">
            <a:extLst>
              <a:ext uri="{FF2B5EF4-FFF2-40B4-BE49-F238E27FC236}">
                <a16:creationId xmlns:a16="http://schemas.microsoft.com/office/drawing/2014/main" id="{93710B66-A858-4626-AF92-22A5435A95C6}"/>
              </a:ext>
            </a:extLst>
          </p:cNvPr>
          <p:cNvSpPr/>
          <p:nvPr/>
        </p:nvSpPr>
        <p:spPr>
          <a:xfrm rot="16200000">
            <a:off x="4945131" y="4962080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6" name="육각형 155">
            <a:extLst>
              <a:ext uri="{FF2B5EF4-FFF2-40B4-BE49-F238E27FC236}">
                <a16:creationId xmlns:a16="http://schemas.microsoft.com/office/drawing/2014/main" id="{8E3DAF6B-68F8-9B54-BD9A-B7F835782735}"/>
              </a:ext>
            </a:extLst>
          </p:cNvPr>
          <p:cNvSpPr/>
          <p:nvPr/>
        </p:nvSpPr>
        <p:spPr>
          <a:xfrm rot="16200000">
            <a:off x="5300891" y="4962080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7" name="육각형 156">
            <a:extLst>
              <a:ext uri="{FF2B5EF4-FFF2-40B4-BE49-F238E27FC236}">
                <a16:creationId xmlns:a16="http://schemas.microsoft.com/office/drawing/2014/main" id="{06D912F2-AE57-6862-D0D9-F9D48C610C81}"/>
              </a:ext>
            </a:extLst>
          </p:cNvPr>
          <p:cNvSpPr/>
          <p:nvPr/>
        </p:nvSpPr>
        <p:spPr>
          <a:xfrm rot="16200000">
            <a:off x="3342256" y="529813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8" name="육각형 157">
            <a:extLst>
              <a:ext uri="{FF2B5EF4-FFF2-40B4-BE49-F238E27FC236}">
                <a16:creationId xmlns:a16="http://schemas.microsoft.com/office/drawing/2014/main" id="{3207DE06-0C96-B00C-49B3-4ABDC446AAC4}"/>
              </a:ext>
            </a:extLst>
          </p:cNvPr>
          <p:cNvSpPr/>
          <p:nvPr/>
        </p:nvSpPr>
        <p:spPr>
          <a:xfrm rot="16200000">
            <a:off x="3698014" y="529813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9" name="육각형 158">
            <a:extLst>
              <a:ext uri="{FF2B5EF4-FFF2-40B4-BE49-F238E27FC236}">
                <a16:creationId xmlns:a16="http://schemas.microsoft.com/office/drawing/2014/main" id="{CC8B9150-F90C-C530-E06B-CAA48BDB40BF}"/>
              </a:ext>
            </a:extLst>
          </p:cNvPr>
          <p:cNvSpPr/>
          <p:nvPr/>
        </p:nvSpPr>
        <p:spPr>
          <a:xfrm rot="16200000">
            <a:off x="4053775" y="529813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0" name="육각형 159">
            <a:extLst>
              <a:ext uri="{FF2B5EF4-FFF2-40B4-BE49-F238E27FC236}">
                <a16:creationId xmlns:a16="http://schemas.microsoft.com/office/drawing/2014/main" id="{87162B35-5AA9-B8A7-EC25-1A686A8E8747}"/>
              </a:ext>
            </a:extLst>
          </p:cNvPr>
          <p:cNvSpPr/>
          <p:nvPr/>
        </p:nvSpPr>
        <p:spPr>
          <a:xfrm rot="16200000">
            <a:off x="4409535" y="5298137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1" name="육각형 160">
            <a:extLst>
              <a:ext uri="{FF2B5EF4-FFF2-40B4-BE49-F238E27FC236}">
                <a16:creationId xmlns:a16="http://schemas.microsoft.com/office/drawing/2014/main" id="{0F817B88-6613-B7B6-CCCE-8ABC87614DA5}"/>
              </a:ext>
            </a:extLst>
          </p:cNvPr>
          <p:cNvSpPr/>
          <p:nvPr/>
        </p:nvSpPr>
        <p:spPr>
          <a:xfrm rot="16200000">
            <a:off x="4765295" y="529813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2" name="육각형 161">
            <a:extLst>
              <a:ext uri="{FF2B5EF4-FFF2-40B4-BE49-F238E27FC236}">
                <a16:creationId xmlns:a16="http://schemas.microsoft.com/office/drawing/2014/main" id="{B6C1EF35-CF95-9A35-1B31-51FC78DF91DE}"/>
              </a:ext>
            </a:extLst>
          </p:cNvPr>
          <p:cNvSpPr/>
          <p:nvPr/>
        </p:nvSpPr>
        <p:spPr>
          <a:xfrm rot="16200000">
            <a:off x="5121054" y="529813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40A8B212-D172-8923-987A-C5F94EEFCC9E}"/>
              </a:ext>
            </a:extLst>
          </p:cNvPr>
          <p:cNvSpPr/>
          <p:nvPr/>
        </p:nvSpPr>
        <p:spPr>
          <a:xfrm>
            <a:off x="3949727" y="4988386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7C34DCF7-9BA6-3AA4-DC61-49824DB5694D}"/>
              </a:ext>
            </a:extLst>
          </p:cNvPr>
          <p:cNvSpPr/>
          <p:nvPr/>
        </p:nvSpPr>
        <p:spPr>
          <a:xfrm>
            <a:off x="4468085" y="4652793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B8C5D76B-0ADC-161A-0C24-0AC9EA365AA5}"/>
              </a:ext>
            </a:extLst>
          </p:cNvPr>
          <p:cNvCxnSpPr>
            <a:cxnSpLocks/>
          </p:cNvCxnSpPr>
          <p:nvPr/>
        </p:nvCxnSpPr>
        <p:spPr>
          <a:xfrm>
            <a:off x="4406978" y="4366728"/>
            <a:ext cx="98924" cy="235985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73ECF9B2-DE07-C0E0-418C-1143317E400B}"/>
              </a:ext>
            </a:extLst>
          </p:cNvPr>
          <p:cNvCxnSpPr>
            <a:cxnSpLocks/>
          </p:cNvCxnSpPr>
          <p:nvPr/>
        </p:nvCxnSpPr>
        <p:spPr>
          <a:xfrm flipH="1">
            <a:off x="4720952" y="4341571"/>
            <a:ext cx="142103" cy="259484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186C3CFF-DBC8-DA72-437D-6289CEDF152C}"/>
              </a:ext>
            </a:extLst>
          </p:cNvPr>
          <p:cNvCxnSpPr>
            <a:cxnSpLocks/>
          </p:cNvCxnSpPr>
          <p:nvPr/>
        </p:nvCxnSpPr>
        <p:spPr>
          <a:xfrm flipH="1">
            <a:off x="4847472" y="4801190"/>
            <a:ext cx="205240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CB2F874F-24D0-3C91-9C12-3A68FF0B7E37}"/>
              </a:ext>
            </a:extLst>
          </p:cNvPr>
          <p:cNvCxnSpPr>
            <a:cxnSpLocks/>
          </p:cNvCxnSpPr>
          <p:nvPr/>
        </p:nvCxnSpPr>
        <p:spPr>
          <a:xfrm flipH="1" flipV="1">
            <a:off x="4730495" y="5050650"/>
            <a:ext cx="116977" cy="216197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F94A7F2F-046D-FE71-33FB-F8F8CEFB6264}"/>
              </a:ext>
            </a:extLst>
          </p:cNvPr>
          <p:cNvCxnSpPr>
            <a:cxnSpLocks/>
          </p:cNvCxnSpPr>
          <p:nvPr/>
        </p:nvCxnSpPr>
        <p:spPr>
          <a:xfrm flipV="1">
            <a:off x="4188576" y="4792647"/>
            <a:ext cx="218402" cy="1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6DB50368-28C6-BD3E-B8D9-A0E2EFD41DFE}"/>
              </a:ext>
            </a:extLst>
          </p:cNvPr>
          <p:cNvCxnSpPr>
            <a:cxnSpLocks/>
          </p:cNvCxnSpPr>
          <p:nvPr/>
        </p:nvCxnSpPr>
        <p:spPr>
          <a:xfrm flipV="1">
            <a:off x="4381159" y="5006268"/>
            <a:ext cx="111706" cy="208577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4D8CF9A9-5C5D-DF07-1005-E232E6427D6E}"/>
              </a:ext>
            </a:extLst>
          </p:cNvPr>
          <p:cNvSpPr/>
          <p:nvPr/>
        </p:nvSpPr>
        <p:spPr>
          <a:xfrm>
            <a:off x="4575146" y="4484352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C7035931-BE3B-BD06-6C53-89BDDF3F77BE}"/>
              </a:ext>
            </a:extLst>
          </p:cNvPr>
          <p:cNvSpPr/>
          <p:nvPr/>
        </p:nvSpPr>
        <p:spPr>
          <a:xfrm>
            <a:off x="4299903" y="4647506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6FF3BF7A-6D4B-302E-E178-AF35CD07A194}"/>
              </a:ext>
            </a:extLst>
          </p:cNvPr>
          <p:cNvSpPr/>
          <p:nvPr/>
        </p:nvSpPr>
        <p:spPr>
          <a:xfrm>
            <a:off x="6054104" y="3837308"/>
            <a:ext cx="2666723" cy="196470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4" name="육각형 173">
            <a:extLst>
              <a:ext uri="{FF2B5EF4-FFF2-40B4-BE49-F238E27FC236}">
                <a16:creationId xmlns:a16="http://schemas.microsoft.com/office/drawing/2014/main" id="{395C307F-6514-7173-3726-93EB26FE2ECD}"/>
              </a:ext>
            </a:extLst>
          </p:cNvPr>
          <p:cNvSpPr/>
          <p:nvPr/>
        </p:nvSpPr>
        <p:spPr>
          <a:xfrm rot="16200000">
            <a:off x="6225150" y="396362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5" name="육각형 174">
            <a:extLst>
              <a:ext uri="{FF2B5EF4-FFF2-40B4-BE49-F238E27FC236}">
                <a16:creationId xmlns:a16="http://schemas.microsoft.com/office/drawing/2014/main" id="{E2796B4C-6C00-A876-073B-0A266B996402}"/>
              </a:ext>
            </a:extLst>
          </p:cNvPr>
          <p:cNvSpPr/>
          <p:nvPr/>
        </p:nvSpPr>
        <p:spPr>
          <a:xfrm rot="16200000">
            <a:off x="6580910" y="396362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1" name="육각형 180">
            <a:extLst>
              <a:ext uri="{FF2B5EF4-FFF2-40B4-BE49-F238E27FC236}">
                <a16:creationId xmlns:a16="http://schemas.microsoft.com/office/drawing/2014/main" id="{D7209CCB-D0D2-F001-7DA9-D8E69D94C1B0}"/>
              </a:ext>
            </a:extLst>
          </p:cNvPr>
          <p:cNvSpPr/>
          <p:nvPr/>
        </p:nvSpPr>
        <p:spPr>
          <a:xfrm rot="16200000">
            <a:off x="6936669" y="396362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2" name="육각형 181">
            <a:extLst>
              <a:ext uri="{FF2B5EF4-FFF2-40B4-BE49-F238E27FC236}">
                <a16:creationId xmlns:a16="http://schemas.microsoft.com/office/drawing/2014/main" id="{5387A638-AED5-A578-E2FD-926FDF93866C}"/>
              </a:ext>
            </a:extLst>
          </p:cNvPr>
          <p:cNvSpPr/>
          <p:nvPr/>
        </p:nvSpPr>
        <p:spPr>
          <a:xfrm rot="16200000">
            <a:off x="7292430" y="396362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3" name="육각형 182">
            <a:extLst>
              <a:ext uri="{FF2B5EF4-FFF2-40B4-BE49-F238E27FC236}">
                <a16:creationId xmlns:a16="http://schemas.microsoft.com/office/drawing/2014/main" id="{ABFDA736-E8EE-B633-C0E8-C2C1A2544238}"/>
              </a:ext>
            </a:extLst>
          </p:cNvPr>
          <p:cNvSpPr/>
          <p:nvPr/>
        </p:nvSpPr>
        <p:spPr>
          <a:xfrm rot="16200000">
            <a:off x="7648189" y="396362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4" name="육각형 183">
            <a:extLst>
              <a:ext uri="{FF2B5EF4-FFF2-40B4-BE49-F238E27FC236}">
                <a16:creationId xmlns:a16="http://schemas.microsoft.com/office/drawing/2014/main" id="{145B420F-EB21-E19B-5147-0964B27EE23F}"/>
              </a:ext>
            </a:extLst>
          </p:cNvPr>
          <p:cNvSpPr/>
          <p:nvPr/>
        </p:nvSpPr>
        <p:spPr>
          <a:xfrm rot="16200000">
            <a:off x="8003949" y="3963623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5" name="육각형 184">
            <a:extLst>
              <a:ext uri="{FF2B5EF4-FFF2-40B4-BE49-F238E27FC236}">
                <a16:creationId xmlns:a16="http://schemas.microsoft.com/office/drawing/2014/main" id="{16FD70FE-0F11-982C-C89A-B17375917FF5}"/>
              </a:ext>
            </a:extLst>
          </p:cNvPr>
          <p:cNvSpPr/>
          <p:nvPr/>
        </p:nvSpPr>
        <p:spPr>
          <a:xfrm rot="16200000">
            <a:off x="6404987" y="430064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6" name="육각형 185">
            <a:extLst>
              <a:ext uri="{FF2B5EF4-FFF2-40B4-BE49-F238E27FC236}">
                <a16:creationId xmlns:a16="http://schemas.microsoft.com/office/drawing/2014/main" id="{8834E2C5-8E7F-221B-99BD-27BB39662294}"/>
              </a:ext>
            </a:extLst>
          </p:cNvPr>
          <p:cNvSpPr/>
          <p:nvPr/>
        </p:nvSpPr>
        <p:spPr>
          <a:xfrm rot="16200000">
            <a:off x="6760747" y="430064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7" name="육각형 186">
            <a:extLst>
              <a:ext uri="{FF2B5EF4-FFF2-40B4-BE49-F238E27FC236}">
                <a16:creationId xmlns:a16="http://schemas.microsoft.com/office/drawing/2014/main" id="{3F0E28D5-1CFD-B7BD-B8F8-524AF043FD66}"/>
              </a:ext>
            </a:extLst>
          </p:cNvPr>
          <p:cNvSpPr/>
          <p:nvPr/>
        </p:nvSpPr>
        <p:spPr>
          <a:xfrm rot="16200000">
            <a:off x="7116506" y="4300646"/>
            <a:ext cx="396952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8" name="육각형 187">
            <a:extLst>
              <a:ext uri="{FF2B5EF4-FFF2-40B4-BE49-F238E27FC236}">
                <a16:creationId xmlns:a16="http://schemas.microsoft.com/office/drawing/2014/main" id="{56DDF213-AEB2-E28D-AA53-2E383A719F82}"/>
              </a:ext>
            </a:extLst>
          </p:cNvPr>
          <p:cNvSpPr/>
          <p:nvPr/>
        </p:nvSpPr>
        <p:spPr>
          <a:xfrm rot="16200000">
            <a:off x="7472266" y="4300646"/>
            <a:ext cx="396952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9" name="육각형 188">
            <a:extLst>
              <a:ext uri="{FF2B5EF4-FFF2-40B4-BE49-F238E27FC236}">
                <a16:creationId xmlns:a16="http://schemas.microsoft.com/office/drawing/2014/main" id="{F25722C2-8AAD-9513-124A-85F089E3BBA4}"/>
              </a:ext>
            </a:extLst>
          </p:cNvPr>
          <p:cNvSpPr/>
          <p:nvPr/>
        </p:nvSpPr>
        <p:spPr>
          <a:xfrm rot="16200000">
            <a:off x="7828026" y="430064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0" name="육각형 189">
            <a:extLst>
              <a:ext uri="{FF2B5EF4-FFF2-40B4-BE49-F238E27FC236}">
                <a16:creationId xmlns:a16="http://schemas.microsoft.com/office/drawing/2014/main" id="{76FBF04F-F4F5-D315-7BA4-F74C2FB70D3A}"/>
              </a:ext>
            </a:extLst>
          </p:cNvPr>
          <p:cNvSpPr/>
          <p:nvPr/>
        </p:nvSpPr>
        <p:spPr>
          <a:xfrm rot="16200000">
            <a:off x="8183786" y="430064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1" name="육각형 190">
            <a:extLst>
              <a:ext uri="{FF2B5EF4-FFF2-40B4-BE49-F238E27FC236}">
                <a16:creationId xmlns:a16="http://schemas.microsoft.com/office/drawing/2014/main" id="{0978EF6E-E68B-512A-3143-DB9848C239F5}"/>
              </a:ext>
            </a:extLst>
          </p:cNvPr>
          <p:cNvSpPr/>
          <p:nvPr/>
        </p:nvSpPr>
        <p:spPr>
          <a:xfrm rot="16200000">
            <a:off x="6223819" y="4634071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2" name="육각형 191">
            <a:extLst>
              <a:ext uri="{FF2B5EF4-FFF2-40B4-BE49-F238E27FC236}">
                <a16:creationId xmlns:a16="http://schemas.microsoft.com/office/drawing/2014/main" id="{E0C7715A-D597-CA14-9C35-575B0791FE93}"/>
              </a:ext>
            </a:extLst>
          </p:cNvPr>
          <p:cNvSpPr/>
          <p:nvPr/>
        </p:nvSpPr>
        <p:spPr>
          <a:xfrm rot="16200000">
            <a:off x="6579579" y="4634071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3" name="육각형 192">
            <a:extLst>
              <a:ext uri="{FF2B5EF4-FFF2-40B4-BE49-F238E27FC236}">
                <a16:creationId xmlns:a16="http://schemas.microsoft.com/office/drawing/2014/main" id="{EB08DD91-9458-D897-B1C8-4DC5BB144767}"/>
              </a:ext>
            </a:extLst>
          </p:cNvPr>
          <p:cNvSpPr/>
          <p:nvPr/>
        </p:nvSpPr>
        <p:spPr>
          <a:xfrm rot="16200000">
            <a:off x="6935339" y="4634071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4" name="육각형 193">
            <a:extLst>
              <a:ext uri="{FF2B5EF4-FFF2-40B4-BE49-F238E27FC236}">
                <a16:creationId xmlns:a16="http://schemas.microsoft.com/office/drawing/2014/main" id="{45581A1E-5F60-65C7-1D05-68163C5CF74D}"/>
              </a:ext>
            </a:extLst>
          </p:cNvPr>
          <p:cNvSpPr/>
          <p:nvPr/>
        </p:nvSpPr>
        <p:spPr>
          <a:xfrm rot="16200000">
            <a:off x="7291098" y="4634071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5" name="육각형 194">
            <a:extLst>
              <a:ext uri="{FF2B5EF4-FFF2-40B4-BE49-F238E27FC236}">
                <a16:creationId xmlns:a16="http://schemas.microsoft.com/office/drawing/2014/main" id="{E52ABACB-BAB2-EE82-D85B-9C8129541189}"/>
              </a:ext>
            </a:extLst>
          </p:cNvPr>
          <p:cNvSpPr/>
          <p:nvPr/>
        </p:nvSpPr>
        <p:spPr>
          <a:xfrm rot="16200000">
            <a:off x="7646859" y="4634071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6" name="육각형 195">
            <a:extLst>
              <a:ext uri="{FF2B5EF4-FFF2-40B4-BE49-F238E27FC236}">
                <a16:creationId xmlns:a16="http://schemas.microsoft.com/office/drawing/2014/main" id="{B63B9419-AE39-D5F5-1E68-4FF35E727C59}"/>
              </a:ext>
            </a:extLst>
          </p:cNvPr>
          <p:cNvSpPr/>
          <p:nvPr/>
        </p:nvSpPr>
        <p:spPr>
          <a:xfrm rot="16200000">
            <a:off x="8002618" y="4634072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7" name="육각형 196">
            <a:extLst>
              <a:ext uri="{FF2B5EF4-FFF2-40B4-BE49-F238E27FC236}">
                <a16:creationId xmlns:a16="http://schemas.microsoft.com/office/drawing/2014/main" id="{2020F5E1-33B5-B41A-12A8-59CF021BFB94}"/>
              </a:ext>
            </a:extLst>
          </p:cNvPr>
          <p:cNvSpPr/>
          <p:nvPr/>
        </p:nvSpPr>
        <p:spPr>
          <a:xfrm rot="16200000">
            <a:off x="6403656" y="4962151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8" name="육각형 197">
            <a:extLst>
              <a:ext uri="{FF2B5EF4-FFF2-40B4-BE49-F238E27FC236}">
                <a16:creationId xmlns:a16="http://schemas.microsoft.com/office/drawing/2014/main" id="{E533CEB7-A0C9-0B7C-ABBF-57C0FF7A47E4}"/>
              </a:ext>
            </a:extLst>
          </p:cNvPr>
          <p:cNvSpPr/>
          <p:nvPr/>
        </p:nvSpPr>
        <p:spPr>
          <a:xfrm rot="16200000">
            <a:off x="6759416" y="4962150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9" name="육각형 198">
            <a:extLst>
              <a:ext uri="{FF2B5EF4-FFF2-40B4-BE49-F238E27FC236}">
                <a16:creationId xmlns:a16="http://schemas.microsoft.com/office/drawing/2014/main" id="{C90FFB2D-668A-A920-264B-817B31C52EF3}"/>
              </a:ext>
            </a:extLst>
          </p:cNvPr>
          <p:cNvSpPr/>
          <p:nvPr/>
        </p:nvSpPr>
        <p:spPr>
          <a:xfrm rot="16200000">
            <a:off x="7115176" y="4962150"/>
            <a:ext cx="396951" cy="334376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0" name="육각형 199">
            <a:extLst>
              <a:ext uri="{FF2B5EF4-FFF2-40B4-BE49-F238E27FC236}">
                <a16:creationId xmlns:a16="http://schemas.microsoft.com/office/drawing/2014/main" id="{EF0CBEFB-325D-4098-F154-745B22775E35}"/>
              </a:ext>
            </a:extLst>
          </p:cNvPr>
          <p:cNvSpPr/>
          <p:nvPr/>
        </p:nvSpPr>
        <p:spPr>
          <a:xfrm rot="16200000">
            <a:off x="7470936" y="4962150"/>
            <a:ext cx="396951" cy="334376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1" name="육각형 200">
            <a:extLst>
              <a:ext uri="{FF2B5EF4-FFF2-40B4-BE49-F238E27FC236}">
                <a16:creationId xmlns:a16="http://schemas.microsoft.com/office/drawing/2014/main" id="{E0EA4708-6A83-6381-3271-6C7493C16E86}"/>
              </a:ext>
            </a:extLst>
          </p:cNvPr>
          <p:cNvSpPr/>
          <p:nvPr/>
        </p:nvSpPr>
        <p:spPr>
          <a:xfrm rot="16200000">
            <a:off x="7826695" y="4962150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2" name="육각형 201">
            <a:extLst>
              <a:ext uri="{FF2B5EF4-FFF2-40B4-BE49-F238E27FC236}">
                <a16:creationId xmlns:a16="http://schemas.microsoft.com/office/drawing/2014/main" id="{797B05B8-9C9B-6F7E-85CD-9C8EC1F52385}"/>
              </a:ext>
            </a:extLst>
          </p:cNvPr>
          <p:cNvSpPr/>
          <p:nvPr/>
        </p:nvSpPr>
        <p:spPr>
          <a:xfrm rot="16200000">
            <a:off x="8182455" y="4962150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3" name="육각형 202">
            <a:extLst>
              <a:ext uri="{FF2B5EF4-FFF2-40B4-BE49-F238E27FC236}">
                <a16:creationId xmlns:a16="http://schemas.microsoft.com/office/drawing/2014/main" id="{3FEF0D6F-AC0F-2F77-2953-3E5B9E54EB64}"/>
              </a:ext>
            </a:extLst>
          </p:cNvPr>
          <p:cNvSpPr/>
          <p:nvPr/>
        </p:nvSpPr>
        <p:spPr>
          <a:xfrm rot="16200000">
            <a:off x="6223820" y="529820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4" name="육각형 203">
            <a:extLst>
              <a:ext uri="{FF2B5EF4-FFF2-40B4-BE49-F238E27FC236}">
                <a16:creationId xmlns:a16="http://schemas.microsoft.com/office/drawing/2014/main" id="{8A33A149-E851-8612-5FF9-B0DDAAD1706D}"/>
              </a:ext>
            </a:extLst>
          </p:cNvPr>
          <p:cNvSpPr/>
          <p:nvPr/>
        </p:nvSpPr>
        <p:spPr>
          <a:xfrm rot="16200000">
            <a:off x="6579578" y="529820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5" name="육각형 204">
            <a:extLst>
              <a:ext uri="{FF2B5EF4-FFF2-40B4-BE49-F238E27FC236}">
                <a16:creationId xmlns:a16="http://schemas.microsoft.com/office/drawing/2014/main" id="{A5643D27-A41A-8480-893F-325367BAF564}"/>
              </a:ext>
            </a:extLst>
          </p:cNvPr>
          <p:cNvSpPr/>
          <p:nvPr/>
        </p:nvSpPr>
        <p:spPr>
          <a:xfrm rot="16200000">
            <a:off x="6935339" y="529820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6" name="육각형 205">
            <a:extLst>
              <a:ext uri="{FF2B5EF4-FFF2-40B4-BE49-F238E27FC236}">
                <a16:creationId xmlns:a16="http://schemas.microsoft.com/office/drawing/2014/main" id="{53974B5E-175F-96D6-8A98-62B9E8D85AC0}"/>
              </a:ext>
            </a:extLst>
          </p:cNvPr>
          <p:cNvSpPr/>
          <p:nvPr/>
        </p:nvSpPr>
        <p:spPr>
          <a:xfrm rot="16200000">
            <a:off x="7291099" y="5298207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7" name="육각형 206">
            <a:extLst>
              <a:ext uri="{FF2B5EF4-FFF2-40B4-BE49-F238E27FC236}">
                <a16:creationId xmlns:a16="http://schemas.microsoft.com/office/drawing/2014/main" id="{5B94045A-2FC5-7F49-1D11-2C32DB0E5570}"/>
              </a:ext>
            </a:extLst>
          </p:cNvPr>
          <p:cNvSpPr/>
          <p:nvPr/>
        </p:nvSpPr>
        <p:spPr>
          <a:xfrm rot="16200000">
            <a:off x="7646859" y="529820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8" name="육각형 207">
            <a:extLst>
              <a:ext uri="{FF2B5EF4-FFF2-40B4-BE49-F238E27FC236}">
                <a16:creationId xmlns:a16="http://schemas.microsoft.com/office/drawing/2014/main" id="{593C03E4-15F5-C8F9-12DE-BB2B047EBB8E}"/>
              </a:ext>
            </a:extLst>
          </p:cNvPr>
          <p:cNvSpPr/>
          <p:nvPr/>
        </p:nvSpPr>
        <p:spPr>
          <a:xfrm rot="16200000">
            <a:off x="8002618" y="529820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03591618-4095-E9EA-547C-82A437766BEC}"/>
              </a:ext>
            </a:extLst>
          </p:cNvPr>
          <p:cNvSpPr/>
          <p:nvPr/>
        </p:nvSpPr>
        <p:spPr>
          <a:xfrm>
            <a:off x="6831291" y="4988456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CC4925F3-60EC-D8FC-5772-82FFD4BC71E8}"/>
              </a:ext>
            </a:extLst>
          </p:cNvPr>
          <p:cNvSpPr/>
          <p:nvPr/>
        </p:nvSpPr>
        <p:spPr>
          <a:xfrm>
            <a:off x="7349649" y="4652863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0DEE6BFA-350F-AA28-BC7D-5F97C58E5735}"/>
              </a:ext>
            </a:extLst>
          </p:cNvPr>
          <p:cNvSpPr/>
          <p:nvPr/>
        </p:nvSpPr>
        <p:spPr>
          <a:xfrm>
            <a:off x="7456710" y="4484422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3E53674-57A4-CC3D-7C5D-875675FDE8C8}"/>
              </a:ext>
            </a:extLst>
          </p:cNvPr>
          <p:cNvSpPr/>
          <p:nvPr/>
        </p:nvSpPr>
        <p:spPr>
          <a:xfrm>
            <a:off x="7181467" y="4647576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3" name="Google Shape;194;p7">
            <a:extLst>
              <a:ext uri="{FF2B5EF4-FFF2-40B4-BE49-F238E27FC236}">
                <a16:creationId xmlns:a16="http://schemas.microsoft.com/office/drawing/2014/main" id="{A30354CB-EAEE-039E-B231-139DB06809A5}"/>
              </a:ext>
            </a:extLst>
          </p:cNvPr>
          <p:cNvSpPr txBox="1"/>
          <p:nvPr/>
        </p:nvSpPr>
        <p:spPr>
          <a:xfrm>
            <a:off x="934808" y="5859539"/>
            <a:ext cx="1193805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 스킬 시전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F8D958CC-E55C-4C33-88C2-CB337A7BACFC}"/>
              </a:ext>
            </a:extLst>
          </p:cNvPr>
          <p:cNvCxnSpPr>
            <a:cxnSpLocks/>
          </p:cNvCxnSpPr>
          <p:nvPr/>
        </p:nvCxnSpPr>
        <p:spPr>
          <a:xfrm>
            <a:off x="7502223" y="4441638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B7EC0722-CE52-FB9D-1102-4AF226CCDA0B}"/>
              </a:ext>
            </a:extLst>
          </p:cNvPr>
          <p:cNvCxnSpPr>
            <a:cxnSpLocks/>
          </p:cNvCxnSpPr>
          <p:nvPr/>
        </p:nvCxnSpPr>
        <p:spPr>
          <a:xfrm>
            <a:off x="7730927" y="4530489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2F45434F-D25D-F1FE-C20E-236825A82217}"/>
              </a:ext>
            </a:extLst>
          </p:cNvPr>
          <p:cNvCxnSpPr>
            <a:cxnSpLocks/>
          </p:cNvCxnSpPr>
          <p:nvPr/>
        </p:nvCxnSpPr>
        <p:spPr>
          <a:xfrm>
            <a:off x="7502223" y="4684714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E650D968-8FAC-901A-8096-2EC94FFE49B2}"/>
              </a:ext>
            </a:extLst>
          </p:cNvPr>
          <p:cNvCxnSpPr>
            <a:cxnSpLocks/>
          </p:cNvCxnSpPr>
          <p:nvPr/>
        </p:nvCxnSpPr>
        <p:spPr>
          <a:xfrm>
            <a:off x="7181467" y="4642680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7DE4AA62-5148-D796-8320-D62DE715DFA4}"/>
              </a:ext>
            </a:extLst>
          </p:cNvPr>
          <p:cNvCxnSpPr>
            <a:cxnSpLocks/>
          </p:cNvCxnSpPr>
          <p:nvPr/>
        </p:nvCxnSpPr>
        <p:spPr>
          <a:xfrm>
            <a:off x="7387923" y="4824237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5D70D6D-26DB-66C9-0700-EF295D2513C8}"/>
              </a:ext>
            </a:extLst>
          </p:cNvPr>
          <p:cNvCxnSpPr>
            <a:cxnSpLocks/>
          </p:cNvCxnSpPr>
          <p:nvPr/>
        </p:nvCxnSpPr>
        <p:spPr>
          <a:xfrm>
            <a:off x="7589080" y="4824237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48DCC604-1AC1-77F3-E43C-BE86C6F6F241}"/>
              </a:ext>
            </a:extLst>
          </p:cNvPr>
          <p:cNvCxnSpPr>
            <a:cxnSpLocks/>
            <a:stCxn id="96" idx="3"/>
            <a:endCxn id="132" idx="1"/>
          </p:cNvCxnSpPr>
          <p:nvPr/>
        </p:nvCxnSpPr>
        <p:spPr>
          <a:xfrm>
            <a:off x="2825080" y="4819592"/>
            <a:ext cx="347460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59A84067-79BF-B739-E8DD-9CAA1B77E192}"/>
              </a:ext>
            </a:extLst>
          </p:cNvPr>
          <p:cNvCxnSpPr>
            <a:cxnSpLocks/>
            <a:stCxn id="132" idx="3"/>
            <a:endCxn id="173" idx="1"/>
          </p:cNvCxnSpPr>
          <p:nvPr/>
        </p:nvCxnSpPr>
        <p:spPr>
          <a:xfrm>
            <a:off x="5839263" y="4819592"/>
            <a:ext cx="214841" cy="7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2" name="Google Shape;194;p7">
            <a:extLst>
              <a:ext uri="{FF2B5EF4-FFF2-40B4-BE49-F238E27FC236}">
                <a16:creationId xmlns:a16="http://schemas.microsoft.com/office/drawing/2014/main" id="{3537E461-4852-96DA-1207-25F6CE1E89F2}"/>
              </a:ext>
            </a:extLst>
          </p:cNvPr>
          <p:cNvSpPr txBox="1"/>
          <p:nvPr/>
        </p:nvSpPr>
        <p:spPr>
          <a:xfrm>
            <a:off x="2914295" y="5874228"/>
            <a:ext cx="3157140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스킬이 종료된 지점에서 추가 스킬 시전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194;p7">
            <a:extLst>
              <a:ext uri="{FF2B5EF4-FFF2-40B4-BE49-F238E27FC236}">
                <a16:creationId xmlns:a16="http://schemas.microsoft.com/office/drawing/2014/main" id="{BE43491A-D86A-32A6-1590-09C7CCBE01B9}"/>
              </a:ext>
            </a:extLst>
          </p:cNvPr>
          <p:cNvSpPr txBox="1"/>
          <p:nvPr/>
        </p:nvSpPr>
        <p:spPr>
          <a:xfrm>
            <a:off x="5808895" y="5857807"/>
            <a:ext cx="3157140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피해를 받은 대상에게 버프 적용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194;p7">
            <a:extLst>
              <a:ext uri="{FF2B5EF4-FFF2-40B4-BE49-F238E27FC236}">
                <a16:creationId xmlns:a16="http://schemas.microsoft.com/office/drawing/2014/main" id="{E47AFADC-EF30-F89D-EA6B-A1EA2EAB1E61}"/>
              </a:ext>
            </a:extLst>
          </p:cNvPr>
          <p:cNvSpPr txBox="1"/>
          <p:nvPr/>
        </p:nvSpPr>
        <p:spPr>
          <a:xfrm>
            <a:off x="156114" y="3538864"/>
            <a:ext cx="1193805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예시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2677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1075</Words>
  <Application>Microsoft Office PowerPoint</Application>
  <PresentationFormat>와이드스크린</PresentationFormat>
  <Paragraphs>439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맑은 고딕</vt:lpstr>
      <vt:lpstr>Arial</vt:lpstr>
      <vt:lpstr>Office 테마</vt:lpstr>
      <vt:lpstr>[정령 스킬 데이터 기획서]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디펜시브 던전  전투 시스템</dc:title>
  <dc:creator>user</dc:creator>
  <cp:lastModifiedBy>kimland46@gmail.com</cp:lastModifiedBy>
  <cp:revision>24</cp:revision>
  <dcterms:created xsi:type="dcterms:W3CDTF">2021-03-14T04:42:12Z</dcterms:created>
  <dcterms:modified xsi:type="dcterms:W3CDTF">2022-05-05T10:51:10Z</dcterms:modified>
</cp:coreProperties>
</file>