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8" r:id="rId3"/>
    <p:sldId id="267" r:id="rId4"/>
    <p:sldId id="273" r:id="rId5"/>
    <p:sldId id="27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60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917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43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[</a:t>
            </a:r>
            <a:r>
              <a:rPr lang="ko-KR" altLang="en-US" sz="5400" dirty="0"/>
              <a:t>몬스터 데이터 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16;p3">
            <a:extLst>
              <a:ext uri="{FF2B5EF4-FFF2-40B4-BE49-F238E27FC236}">
                <a16:creationId xmlns:a16="http://schemas.microsoft.com/office/drawing/2014/main" id="{127AD19C-4D65-61C0-36C0-422812E4B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429520"/>
              </p:ext>
            </p:extLst>
          </p:nvPr>
        </p:nvGraphicFramePr>
        <p:xfrm>
          <a:off x="212819" y="1317116"/>
          <a:ext cx="8255900" cy="1992790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u="none" strike="noStrike" cap="none" dirty="0"/>
                        <a:t>monster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항목의 순차 번호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해당 몬스터의 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Demege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몬스터의 공격력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HP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몬스터의 체력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Defense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몬스터의 방어력 수치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이동하는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Baseskill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기본으로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724393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Epicskill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특수하게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0063708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118878" y="257917"/>
            <a:ext cx="45033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몬스터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사용되는 능력치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637588" y="863058"/>
            <a:ext cx="2077100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몬스터의 </a:t>
            </a:r>
            <a:r>
              <a:rPr 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능력치에 관한 테이블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48121" y="1213113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16;p3">
            <a:extLst>
              <a:ext uri="{FF2B5EF4-FFF2-40B4-BE49-F238E27FC236}">
                <a16:creationId xmlns:a16="http://schemas.microsoft.com/office/drawing/2014/main" id="{127AD19C-4D65-61C0-36C0-422812E4B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517503"/>
              </p:ext>
            </p:extLst>
          </p:nvPr>
        </p:nvGraphicFramePr>
        <p:xfrm>
          <a:off x="212819" y="1317116"/>
          <a:ext cx="8255900" cy="1992790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u="none" strike="noStrike" cap="none" dirty="0"/>
                        <a:t>monster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항목의 순차 번호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해당 몬스터의 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Demege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몬스터의 공격력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HP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몬스터의 체력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Defense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몬스터의 방어력 수치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이동하는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Baseskill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기본으로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724393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Epicskill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특수하게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0063708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122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몬스터의 체력과 이동속도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HP &lt;= 0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 되었을 시 몬스터가 사망하게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이동속도는 몬스터가 이동하는 속도를 나타내며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m/s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기준이다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441728" y="2283394"/>
            <a:ext cx="7039791" cy="24086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2186047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79;p7"/>
          <p:cNvSpPr/>
          <p:nvPr/>
        </p:nvSpPr>
        <p:spPr>
          <a:xfrm>
            <a:off x="1441727" y="2686003"/>
            <a:ext cx="7039791" cy="24086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32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16;p3">
            <a:extLst>
              <a:ext uri="{FF2B5EF4-FFF2-40B4-BE49-F238E27FC236}">
                <a16:creationId xmlns:a16="http://schemas.microsoft.com/office/drawing/2014/main" id="{127AD19C-4D65-61C0-36C0-422812E4B086}"/>
              </a:ext>
            </a:extLst>
          </p:cNvPr>
          <p:cNvGraphicFramePr/>
          <p:nvPr/>
        </p:nvGraphicFramePr>
        <p:xfrm>
          <a:off x="212819" y="1317116"/>
          <a:ext cx="8255900" cy="1992790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u="none" strike="noStrike" cap="none" dirty="0"/>
                        <a:t>monster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항목의 순차 번호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해당 몬스터의 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공격력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Demege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몬스터의 공격력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HP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몬스터의 체력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Defense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몬스터의 방어력 수치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이동하는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Baseskill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기본으로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724393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Epicskill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특수하게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0063708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몬스터의 방어력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해당 수치만큼 몬스터에게 가해지는 피해를 감소시킨다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441728" y="2489458"/>
            <a:ext cx="7039791" cy="24086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239211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01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16;p3">
            <a:extLst>
              <a:ext uri="{FF2B5EF4-FFF2-40B4-BE49-F238E27FC236}">
                <a16:creationId xmlns:a16="http://schemas.microsoft.com/office/drawing/2014/main" id="{0AC28571-8318-342B-9160-93BA83D4E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123506"/>
              </p:ext>
            </p:extLst>
          </p:nvPr>
        </p:nvGraphicFramePr>
        <p:xfrm>
          <a:off x="212819" y="1317116"/>
          <a:ext cx="8255900" cy="1594232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279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i="0" u="none" strike="noStrike" cap="none" dirty="0"/>
                        <a:t>monster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항목의 순차 번호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Mon_Index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해당 몬스터의 인덱스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HP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몬스터의 체력 수치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Speed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이동하는 속도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5575048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Baseskill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기본으로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7243930"/>
                  </a:ext>
                </a:extLst>
              </a:tr>
              <a:tr h="19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Epicskill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몬스터가 특수하게 사용하는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0063708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775473" y="661432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8966035" y="79065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8949585" y="973283"/>
            <a:ext cx="281605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몬스터가 사용하는 기본 스킬과 특수 스킬 슬롯이다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각 스킬 슬롯에 있는 스킬은 스킬 데이터를 참조하여 스킬을 사용하게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사용하는 스킬은 정령과 동일한 스킬 테이블에서 데이터를 가져온다</a:t>
            </a:r>
            <a:r>
              <a:rPr lang="en-US" altLang="ko-KR" sz="105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441728" y="2508207"/>
            <a:ext cx="7039791" cy="39257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5535" y="239798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052B61-4B39-A87E-15F4-0A55A00963BA}"/>
              </a:ext>
            </a:extLst>
          </p:cNvPr>
          <p:cNvSpPr/>
          <p:nvPr/>
        </p:nvSpPr>
        <p:spPr>
          <a:xfrm>
            <a:off x="1325536" y="3934787"/>
            <a:ext cx="2863664" cy="202829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육각형 90">
            <a:extLst>
              <a:ext uri="{FF2B5EF4-FFF2-40B4-BE49-F238E27FC236}">
                <a16:creationId xmlns:a16="http://schemas.microsoft.com/office/drawing/2014/main" id="{E5DA9924-5EF4-F47B-276B-D33821F7D0D2}"/>
              </a:ext>
            </a:extLst>
          </p:cNvPr>
          <p:cNvSpPr/>
          <p:nvPr/>
        </p:nvSpPr>
        <p:spPr>
          <a:xfrm rot="16200000">
            <a:off x="1517447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4F617076-5BDC-CB26-F103-FF26CA9FE335}"/>
              </a:ext>
            </a:extLst>
          </p:cNvPr>
          <p:cNvSpPr/>
          <p:nvPr/>
        </p:nvSpPr>
        <p:spPr>
          <a:xfrm rot="16200000">
            <a:off x="1899481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90217014-BB3A-EDD8-CA3C-F4C7AEC9B9AD}"/>
              </a:ext>
            </a:extLst>
          </p:cNvPr>
          <p:cNvSpPr/>
          <p:nvPr/>
        </p:nvSpPr>
        <p:spPr>
          <a:xfrm rot="16200000">
            <a:off x="2281514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육각형 93">
            <a:extLst>
              <a:ext uri="{FF2B5EF4-FFF2-40B4-BE49-F238E27FC236}">
                <a16:creationId xmlns:a16="http://schemas.microsoft.com/office/drawing/2014/main" id="{E4F21A64-765F-2FE6-2F9E-47CB55E90AE5}"/>
              </a:ext>
            </a:extLst>
          </p:cNvPr>
          <p:cNvSpPr/>
          <p:nvPr/>
        </p:nvSpPr>
        <p:spPr>
          <a:xfrm rot="16200000">
            <a:off x="2663548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3BEFEAF3-448E-DD22-ADF2-500151FBE46E}"/>
              </a:ext>
            </a:extLst>
          </p:cNvPr>
          <p:cNvSpPr/>
          <p:nvPr/>
        </p:nvSpPr>
        <p:spPr>
          <a:xfrm rot="16200000">
            <a:off x="3045580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211A3ACC-6F31-A719-9E60-ECB5FBACE509}"/>
              </a:ext>
            </a:extLst>
          </p:cNvPr>
          <p:cNvSpPr/>
          <p:nvPr/>
        </p:nvSpPr>
        <p:spPr>
          <a:xfrm rot="16200000">
            <a:off x="3427614" y="4058254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육각형 96">
            <a:extLst>
              <a:ext uri="{FF2B5EF4-FFF2-40B4-BE49-F238E27FC236}">
                <a16:creationId xmlns:a16="http://schemas.microsoft.com/office/drawing/2014/main" id="{707A262F-CAA7-2D36-5A00-446542AA26F8}"/>
              </a:ext>
            </a:extLst>
          </p:cNvPr>
          <p:cNvSpPr/>
          <p:nvPr/>
        </p:nvSpPr>
        <p:spPr>
          <a:xfrm rot="16200000">
            <a:off x="1710565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육각형 97">
            <a:extLst>
              <a:ext uri="{FF2B5EF4-FFF2-40B4-BE49-F238E27FC236}">
                <a16:creationId xmlns:a16="http://schemas.microsoft.com/office/drawing/2014/main" id="{F0CA8C8D-F349-4616-D542-10B8E5DEED11}"/>
              </a:ext>
            </a:extLst>
          </p:cNvPr>
          <p:cNvSpPr/>
          <p:nvPr/>
        </p:nvSpPr>
        <p:spPr>
          <a:xfrm rot="16200000">
            <a:off x="2092599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21925EB6-4E15-A7F5-0AAA-D3DF8C608F65}"/>
              </a:ext>
            </a:extLst>
          </p:cNvPr>
          <p:cNvSpPr/>
          <p:nvPr/>
        </p:nvSpPr>
        <p:spPr>
          <a:xfrm rot="16200000">
            <a:off x="2474632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육각형 99">
            <a:extLst>
              <a:ext uri="{FF2B5EF4-FFF2-40B4-BE49-F238E27FC236}">
                <a16:creationId xmlns:a16="http://schemas.microsoft.com/office/drawing/2014/main" id="{482C7B4F-CB12-F9E0-E958-2C506AAB3E74}"/>
              </a:ext>
            </a:extLst>
          </p:cNvPr>
          <p:cNvSpPr/>
          <p:nvPr/>
        </p:nvSpPr>
        <p:spPr>
          <a:xfrm rot="16200000">
            <a:off x="2856666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BBA79755-D8D2-AD63-0C9A-4FA8CCE125B3}"/>
              </a:ext>
            </a:extLst>
          </p:cNvPr>
          <p:cNvSpPr/>
          <p:nvPr/>
        </p:nvSpPr>
        <p:spPr>
          <a:xfrm rot="16200000">
            <a:off x="3238698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육각형 101">
            <a:extLst>
              <a:ext uri="{FF2B5EF4-FFF2-40B4-BE49-F238E27FC236}">
                <a16:creationId xmlns:a16="http://schemas.microsoft.com/office/drawing/2014/main" id="{DDA65BDB-C14A-2553-202A-77C56FEE3961}"/>
              </a:ext>
            </a:extLst>
          </p:cNvPr>
          <p:cNvSpPr/>
          <p:nvPr/>
        </p:nvSpPr>
        <p:spPr>
          <a:xfrm rot="16200000">
            <a:off x="3620732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육각형 102">
            <a:extLst>
              <a:ext uri="{FF2B5EF4-FFF2-40B4-BE49-F238E27FC236}">
                <a16:creationId xmlns:a16="http://schemas.microsoft.com/office/drawing/2014/main" id="{7B42C98A-3637-88A1-0FDF-11C8C3CB5752}"/>
              </a:ext>
            </a:extLst>
          </p:cNvPr>
          <p:cNvSpPr/>
          <p:nvPr/>
        </p:nvSpPr>
        <p:spPr>
          <a:xfrm rot="16200000">
            <a:off x="1516019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육각형 103">
            <a:extLst>
              <a:ext uri="{FF2B5EF4-FFF2-40B4-BE49-F238E27FC236}">
                <a16:creationId xmlns:a16="http://schemas.microsoft.com/office/drawing/2014/main" id="{6C47D832-97DD-F7F6-FCDE-F25D503DA980}"/>
              </a:ext>
            </a:extLst>
          </p:cNvPr>
          <p:cNvSpPr/>
          <p:nvPr/>
        </p:nvSpPr>
        <p:spPr>
          <a:xfrm rot="16200000">
            <a:off x="1898052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육각형 104">
            <a:extLst>
              <a:ext uri="{FF2B5EF4-FFF2-40B4-BE49-F238E27FC236}">
                <a16:creationId xmlns:a16="http://schemas.microsoft.com/office/drawing/2014/main" id="{6C877577-125E-02F1-8502-984BDE2E5CA5}"/>
              </a:ext>
            </a:extLst>
          </p:cNvPr>
          <p:cNvSpPr/>
          <p:nvPr/>
        </p:nvSpPr>
        <p:spPr>
          <a:xfrm rot="16200000">
            <a:off x="2280084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육각형 105">
            <a:extLst>
              <a:ext uri="{FF2B5EF4-FFF2-40B4-BE49-F238E27FC236}">
                <a16:creationId xmlns:a16="http://schemas.microsoft.com/office/drawing/2014/main" id="{6F6F0B97-EC02-EE24-C972-68A83C70F762}"/>
              </a:ext>
            </a:extLst>
          </p:cNvPr>
          <p:cNvSpPr/>
          <p:nvPr/>
        </p:nvSpPr>
        <p:spPr>
          <a:xfrm rot="16200000">
            <a:off x="2662117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육각형 106">
            <a:extLst>
              <a:ext uri="{FF2B5EF4-FFF2-40B4-BE49-F238E27FC236}">
                <a16:creationId xmlns:a16="http://schemas.microsoft.com/office/drawing/2014/main" id="{864D9789-DD93-352F-AFE2-A7F58F53C835}"/>
              </a:ext>
            </a:extLst>
          </p:cNvPr>
          <p:cNvSpPr/>
          <p:nvPr/>
        </p:nvSpPr>
        <p:spPr>
          <a:xfrm rot="16200000">
            <a:off x="3044152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A26F06B7-6D30-F7BE-FFEB-0EAAB4EBC337}"/>
              </a:ext>
            </a:extLst>
          </p:cNvPr>
          <p:cNvSpPr/>
          <p:nvPr/>
        </p:nvSpPr>
        <p:spPr>
          <a:xfrm rot="16200000">
            <a:off x="3426184" y="4750403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04791E47-54F7-CCF8-72C5-DA4374C41859}"/>
              </a:ext>
            </a:extLst>
          </p:cNvPr>
          <p:cNvSpPr/>
          <p:nvPr/>
        </p:nvSpPr>
        <p:spPr>
          <a:xfrm rot="16200000">
            <a:off x="1709137" y="5089100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395E1327-3AD5-C042-96A2-292C7366D1D3}"/>
              </a:ext>
            </a:extLst>
          </p:cNvPr>
          <p:cNvSpPr/>
          <p:nvPr/>
        </p:nvSpPr>
        <p:spPr>
          <a:xfrm rot="16200000">
            <a:off x="2091170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육각형 110">
            <a:extLst>
              <a:ext uri="{FF2B5EF4-FFF2-40B4-BE49-F238E27FC236}">
                <a16:creationId xmlns:a16="http://schemas.microsoft.com/office/drawing/2014/main" id="{931E428A-240F-90B1-6D43-8E4B17CAB4B4}"/>
              </a:ext>
            </a:extLst>
          </p:cNvPr>
          <p:cNvSpPr/>
          <p:nvPr/>
        </p:nvSpPr>
        <p:spPr>
          <a:xfrm rot="16200000">
            <a:off x="2473203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육각형 111">
            <a:extLst>
              <a:ext uri="{FF2B5EF4-FFF2-40B4-BE49-F238E27FC236}">
                <a16:creationId xmlns:a16="http://schemas.microsoft.com/office/drawing/2014/main" id="{AF5272B4-3B35-6BA8-1A96-6B9A4D745C1F}"/>
              </a:ext>
            </a:extLst>
          </p:cNvPr>
          <p:cNvSpPr/>
          <p:nvPr/>
        </p:nvSpPr>
        <p:spPr>
          <a:xfrm rot="16200000">
            <a:off x="2855236" y="5089100"/>
            <a:ext cx="409799" cy="359070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육각형 112">
            <a:extLst>
              <a:ext uri="{FF2B5EF4-FFF2-40B4-BE49-F238E27FC236}">
                <a16:creationId xmlns:a16="http://schemas.microsoft.com/office/drawing/2014/main" id="{B1E289BC-5D22-71FF-0E9B-8637F659F13B}"/>
              </a:ext>
            </a:extLst>
          </p:cNvPr>
          <p:cNvSpPr/>
          <p:nvPr/>
        </p:nvSpPr>
        <p:spPr>
          <a:xfrm rot="16200000">
            <a:off x="3237269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육각형 113">
            <a:extLst>
              <a:ext uri="{FF2B5EF4-FFF2-40B4-BE49-F238E27FC236}">
                <a16:creationId xmlns:a16="http://schemas.microsoft.com/office/drawing/2014/main" id="{50C493AF-2FBE-96C4-21B0-268A2327E29E}"/>
              </a:ext>
            </a:extLst>
          </p:cNvPr>
          <p:cNvSpPr/>
          <p:nvPr/>
        </p:nvSpPr>
        <p:spPr>
          <a:xfrm rot="16200000">
            <a:off x="3619303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육각형 114">
            <a:extLst>
              <a:ext uri="{FF2B5EF4-FFF2-40B4-BE49-F238E27FC236}">
                <a16:creationId xmlns:a16="http://schemas.microsoft.com/office/drawing/2014/main" id="{84CABCB3-8E38-A91D-4D90-631967C28D53}"/>
              </a:ext>
            </a:extLst>
          </p:cNvPr>
          <p:cNvSpPr/>
          <p:nvPr/>
        </p:nvSpPr>
        <p:spPr>
          <a:xfrm rot="16200000">
            <a:off x="1516019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육각형 115">
            <a:extLst>
              <a:ext uri="{FF2B5EF4-FFF2-40B4-BE49-F238E27FC236}">
                <a16:creationId xmlns:a16="http://schemas.microsoft.com/office/drawing/2014/main" id="{170F8F28-09B7-84A5-DB6D-D219D722C54D}"/>
              </a:ext>
            </a:extLst>
          </p:cNvPr>
          <p:cNvSpPr/>
          <p:nvPr/>
        </p:nvSpPr>
        <p:spPr>
          <a:xfrm rot="16200000">
            <a:off x="1898051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1CB94C44-3E81-CF12-A9C0-69861E6231A8}"/>
              </a:ext>
            </a:extLst>
          </p:cNvPr>
          <p:cNvSpPr/>
          <p:nvPr/>
        </p:nvSpPr>
        <p:spPr>
          <a:xfrm rot="16200000">
            <a:off x="2280085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C218E1D9-8BE5-7EDB-7EC5-2F41B5272B6A}"/>
              </a:ext>
            </a:extLst>
          </p:cNvPr>
          <p:cNvSpPr/>
          <p:nvPr/>
        </p:nvSpPr>
        <p:spPr>
          <a:xfrm rot="16200000">
            <a:off x="2662119" y="543603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C185A67D-167E-2D86-BC59-40FF8DEE8F40}"/>
              </a:ext>
            </a:extLst>
          </p:cNvPr>
          <p:cNvSpPr/>
          <p:nvPr/>
        </p:nvSpPr>
        <p:spPr>
          <a:xfrm rot="16200000">
            <a:off x="3044152" y="5436032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0E8FB56F-5F89-FD0D-8914-44B0F8A512DF}"/>
              </a:ext>
            </a:extLst>
          </p:cNvPr>
          <p:cNvSpPr/>
          <p:nvPr/>
        </p:nvSpPr>
        <p:spPr>
          <a:xfrm rot="16200000">
            <a:off x="3426185" y="5436033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108313B-7A4D-5D35-631D-009E9D404A78}"/>
              </a:ext>
            </a:extLst>
          </p:cNvPr>
          <p:cNvSpPr/>
          <p:nvPr/>
        </p:nvSpPr>
        <p:spPr>
          <a:xfrm>
            <a:off x="2905674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B16CE01-7394-8B99-0554-BB8D21A4FEF9}"/>
              </a:ext>
            </a:extLst>
          </p:cNvPr>
          <p:cNvSpPr/>
          <p:nvPr/>
        </p:nvSpPr>
        <p:spPr>
          <a:xfrm>
            <a:off x="4409927" y="3934787"/>
            <a:ext cx="2863664" cy="202829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85FCBE5-EE3A-F18C-8FC8-487F54C63955}"/>
              </a:ext>
            </a:extLst>
          </p:cNvPr>
          <p:cNvSpPr/>
          <p:nvPr/>
        </p:nvSpPr>
        <p:spPr>
          <a:xfrm rot="16200000">
            <a:off x="4601839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42A40BE2-F5A8-C4E6-7249-D54A4E647423}"/>
              </a:ext>
            </a:extLst>
          </p:cNvPr>
          <p:cNvSpPr/>
          <p:nvPr/>
        </p:nvSpPr>
        <p:spPr>
          <a:xfrm rot="16200000">
            <a:off x="4983873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1653F85E-1C4A-0991-A450-D051EA2D26B1}"/>
              </a:ext>
            </a:extLst>
          </p:cNvPr>
          <p:cNvSpPr/>
          <p:nvPr/>
        </p:nvSpPr>
        <p:spPr>
          <a:xfrm rot="16200000">
            <a:off x="5365905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0BC6BBCF-48CD-D36F-232B-321506A79C42}"/>
              </a:ext>
            </a:extLst>
          </p:cNvPr>
          <p:cNvSpPr/>
          <p:nvPr/>
        </p:nvSpPr>
        <p:spPr>
          <a:xfrm rot="16200000">
            <a:off x="5747939" y="4058255"/>
            <a:ext cx="409801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A71C031E-3C15-3C22-75C3-92F619633B33}"/>
              </a:ext>
            </a:extLst>
          </p:cNvPr>
          <p:cNvSpPr/>
          <p:nvPr/>
        </p:nvSpPr>
        <p:spPr>
          <a:xfrm rot="16200000">
            <a:off x="6129972" y="4058255"/>
            <a:ext cx="409801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7231A834-B61E-CE1E-37B1-D58436A625E7}"/>
              </a:ext>
            </a:extLst>
          </p:cNvPr>
          <p:cNvSpPr/>
          <p:nvPr/>
        </p:nvSpPr>
        <p:spPr>
          <a:xfrm rot="16200000">
            <a:off x="6512005" y="4058254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1D1A07E9-7DF5-9414-D2E3-267492647DA4}"/>
              </a:ext>
            </a:extLst>
          </p:cNvPr>
          <p:cNvSpPr/>
          <p:nvPr/>
        </p:nvSpPr>
        <p:spPr>
          <a:xfrm rot="16200000">
            <a:off x="4794957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923ECF16-AD58-4023-9DF0-D45794D07761}"/>
              </a:ext>
            </a:extLst>
          </p:cNvPr>
          <p:cNvSpPr/>
          <p:nvPr/>
        </p:nvSpPr>
        <p:spPr>
          <a:xfrm rot="16200000">
            <a:off x="5176991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423F0B75-0F25-B1B1-EA86-FAFE26DB5C3C}"/>
              </a:ext>
            </a:extLst>
          </p:cNvPr>
          <p:cNvSpPr/>
          <p:nvPr/>
        </p:nvSpPr>
        <p:spPr>
          <a:xfrm rot="16200000">
            <a:off x="5559024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8D8DBED1-EE22-0AAC-64A2-89F847E844D9}"/>
              </a:ext>
            </a:extLst>
          </p:cNvPr>
          <p:cNvSpPr/>
          <p:nvPr/>
        </p:nvSpPr>
        <p:spPr>
          <a:xfrm rot="16200000">
            <a:off x="5941057" y="4406186"/>
            <a:ext cx="409800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73B83F9E-3601-1472-783B-9FA73C725529}"/>
              </a:ext>
            </a:extLst>
          </p:cNvPr>
          <p:cNvSpPr/>
          <p:nvPr/>
        </p:nvSpPr>
        <p:spPr>
          <a:xfrm rot="16200000">
            <a:off x="6323089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8E02E2CA-3C82-70E7-16DE-1A81E574266C}"/>
              </a:ext>
            </a:extLst>
          </p:cNvPr>
          <p:cNvSpPr/>
          <p:nvPr/>
        </p:nvSpPr>
        <p:spPr>
          <a:xfrm rot="16200000">
            <a:off x="6705123" y="4406186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339243E8-BC98-6E16-CEFA-E6C704054B73}"/>
              </a:ext>
            </a:extLst>
          </p:cNvPr>
          <p:cNvSpPr/>
          <p:nvPr/>
        </p:nvSpPr>
        <p:spPr>
          <a:xfrm rot="16200000">
            <a:off x="4600410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B1B18C2C-8BE6-4755-4DEB-1CADFBFFB2E7}"/>
              </a:ext>
            </a:extLst>
          </p:cNvPr>
          <p:cNvSpPr/>
          <p:nvPr/>
        </p:nvSpPr>
        <p:spPr>
          <a:xfrm rot="16200000">
            <a:off x="4982444" y="4750403"/>
            <a:ext cx="409799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C29FF5B7-71A4-86B2-E863-7EBA3BB0EEEE}"/>
              </a:ext>
            </a:extLst>
          </p:cNvPr>
          <p:cNvSpPr/>
          <p:nvPr/>
        </p:nvSpPr>
        <p:spPr>
          <a:xfrm rot="16200000">
            <a:off x="5364477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78215E5B-0DC0-0504-43B0-0B241B6E12C8}"/>
              </a:ext>
            </a:extLst>
          </p:cNvPr>
          <p:cNvSpPr/>
          <p:nvPr/>
        </p:nvSpPr>
        <p:spPr>
          <a:xfrm rot="16200000">
            <a:off x="5746509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F90F40AD-E6A2-2F05-F823-A327E3C590CA}"/>
              </a:ext>
            </a:extLst>
          </p:cNvPr>
          <p:cNvSpPr/>
          <p:nvPr/>
        </p:nvSpPr>
        <p:spPr>
          <a:xfrm rot="16200000">
            <a:off x="6128543" y="475040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54791CAE-7656-C923-8360-19D301B8B154}"/>
              </a:ext>
            </a:extLst>
          </p:cNvPr>
          <p:cNvSpPr/>
          <p:nvPr/>
        </p:nvSpPr>
        <p:spPr>
          <a:xfrm rot="16200000">
            <a:off x="6510575" y="4750403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321701B5-E106-644F-C219-9C21B4DC5BCC}"/>
              </a:ext>
            </a:extLst>
          </p:cNvPr>
          <p:cNvSpPr/>
          <p:nvPr/>
        </p:nvSpPr>
        <p:spPr>
          <a:xfrm rot="16200000">
            <a:off x="4793529" y="5089100"/>
            <a:ext cx="409800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26AF65A6-9369-ACD5-F610-B7D88A14D087}"/>
              </a:ext>
            </a:extLst>
          </p:cNvPr>
          <p:cNvSpPr/>
          <p:nvPr/>
        </p:nvSpPr>
        <p:spPr>
          <a:xfrm rot="16200000">
            <a:off x="5175562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36FF6D32-5367-FFE7-338A-A73A0AE9F7CE}"/>
              </a:ext>
            </a:extLst>
          </p:cNvPr>
          <p:cNvSpPr/>
          <p:nvPr/>
        </p:nvSpPr>
        <p:spPr>
          <a:xfrm rot="16200000">
            <a:off x="5557595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6A4B0AB2-83DB-FD83-6F7D-81E6987118E7}"/>
              </a:ext>
            </a:extLst>
          </p:cNvPr>
          <p:cNvSpPr/>
          <p:nvPr/>
        </p:nvSpPr>
        <p:spPr>
          <a:xfrm rot="16200000">
            <a:off x="5939627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B8D99F0A-0556-FF9D-10CE-A4AC64C87F9B}"/>
              </a:ext>
            </a:extLst>
          </p:cNvPr>
          <p:cNvSpPr/>
          <p:nvPr/>
        </p:nvSpPr>
        <p:spPr>
          <a:xfrm rot="16200000">
            <a:off x="6321660" y="5089100"/>
            <a:ext cx="409799" cy="359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B30ACBC1-4B45-F45D-F74C-7101E0895E56}"/>
              </a:ext>
            </a:extLst>
          </p:cNvPr>
          <p:cNvSpPr/>
          <p:nvPr/>
        </p:nvSpPr>
        <p:spPr>
          <a:xfrm rot="16200000">
            <a:off x="6703694" y="5089100"/>
            <a:ext cx="409799" cy="359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26C67D69-F89F-C009-10B4-FDCE2BC73DBE}"/>
              </a:ext>
            </a:extLst>
          </p:cNvPr>
          <p:cNvSpPr/>
          <p:nvPr/>
        </p:nvSpPr>
        <p:spPr>
          <a:xfrm rot="16200000">
            <a:off x="4600411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육각형 147">
            <a:extLst>
              <a:ext uri="{FF2B5EF4-FFF2-40B4-BE49-F238E27FC236}">
                <a16:creationId xmlns:a16="http://schemas.microsoft.com/office/drawing/2014/main" id="{38807A5B-7F2A-8EFF-40AB-7435F14D3801}"/>
              </a:ext>
            </a:extLst>
          </p:cNvPr>
          <p:cNvSpPr/>
          <p:nvPr/>
        </p:nvSpPr>
        <p:spPr>
          <a:xfrm rot="16200000">
            <a:off x="4982442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육각형 148">
            <a:extLst>
              <a:ext uri="{FF2B5EF4-FFF2-40B4-BE49-F238E27FC236}">
                <a16:creationId xmlns:a16="http://schemas.microsoft.com/office/drawing/2014/main" id="{D0A1305A-D319-D6E8-4E73-4590A1F23407}"/>
              </a:ext>
            </a:extLst>
          </p:cNvPr>
          <p:cNvSpPr/>
          <p:nvPr/>
        </p:nvSpPr>
        <p:spPr>
          <a:xfrm rot="16200000">
            <a:off x="5364477" y="5436032"/>
            <a:ext cx="409798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육각형 149">
            <a:extLst>
              <a:ext uri="{FF2B5EF4-FFF2-40B4-BE49-F238E27FC236}">
                <a16:creationId xmlns:a16="http://schemas.microsoft.com/office/drawing/2014/main" id="{80627880-1DC7-E106-187C-65F3779FD1DD}"/>
              </a:ext>
            </a:extLst>
          </p:cNvPr>
          <p:cNvSpPr/>
          <p:nvPr/>
        </p:nvSpPr>
        <p:spPr>
          <a:xfrm rot="16200000">
            <a:off x="5746510" y="5436033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육각형 150">
            <a:extLst>
              <a:ext uri="{FF2B5EF4-FFF2-40B4-BE49-F238E27FC236}">
                <a16:creationId xmlns:a16="http://schemas.microsoft.com/office/drawing/2014/main" id="{5FF67640-CB33-1A96-3B5D-A6B00BD64763}"/>
              </a:ext>
            </a:extLst>
          </p:cNvPr>
          <p:cNvSpPr/>
          <p:nvPr/>
        </p:nvSpPr>
        <p:spPr>
          <a:xfrm rot="16200000">
            <a:off x="6128543" y="5436032"/>
            <a:ext cx="409799" cy="359071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육각형 151">
            <a:extLst>
              <a:ext uri="{FF2B5EF4-FFF2-40B4-BE49-F238E27FC236}">
                <a16:creationId xmlns:a16="http://schemas.microsoft.com/office/drawing/2014/main" id="{EE817A4C-6EBF-098A-A6CC-4EBD6CA1202D}"/>
              </a:ext>
            </a:extLst>
          </p:cNvPr>
          <p:cNvSpPr/>
          <p:nvPr/>
        </p:nvSpPr>
        <p:spPr>
          <a:xfrm rot="16200000">
            <a:off x="6510576" y="5436033"/>
            <a:ext cx="409800" cy="359071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Google Shape;194;p7">
            <a:extLst>
              <a:ext uri="{FF2B5EF4-FFF2-40B4-BE49-F238E27FC236}">
                <a16:creationId xmlns:a16="http://schemas.microsoft.com/office/drawing/2014/main" id="{593FCD16-7D2A-3236-1331-F884E67D95E3}"/>
              </a:ext>
            </a:extLst>
          </p:cNvPr>
          <p:cNvSpPr txBox="1"/>
          <p:nvPr/>
        </p:nvSpPr>
        <p:spPr>
          <a:xfrm>
            <a:off x="2249584" y="5982000"/>
            <a:ext cx="11412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스킬 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BE4CE6B-C1D1-4B3F-B664-28A234E0510A}"/>
              </a:ext>
            </a:extLst>
          </p:cNvPr>
          <p:cNvSpPr/>
          <p:nvPr/>
        </p:nvSpPr>
        <p:spPr>
          <a:xfrm>
            <a:off x="5603927" y="4738484"/>
            <a:ext cx="1066744" cy="1088086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22A38CA-E73A-6284-97A4-4E5EFBAF652B}"/>
              </a:ext>
            </a:extLst>
          </p:cNvPr>
          <p:cNvSpPr/>
          <p:nvPr/>
        </p:nvSpPr>
        <p:spPr>
          <a:xfrm>
            <a:off x="5628627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1289E1D-0548-3097-08DF-38E5384A0DE0}"/>
              </a:ext>
            </a:extLst>
          </p:cNvPr>
          <p:cNvSpPr/>
          <p:nvPr/>
        </p:nvSpPr>
        <p:spPr>
          <a:xfrm>
            <a:off x="2525718" y="5130314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97A915A8-0321-A057-5009-39C3A4639690}"/>
              </a:ext>
            </a:extLst>
          </p:cNvPr>
          <p:cNvSpPr/>
          <p:nvPr/>
        </p:nvSpPr>
        <p:spPr>
          <a:xfrm>
            <a:off x="6191677" y="4785178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2AA3D20-DE0C-E3CC-8440-331A598EAE91}"/>
              </a:ext>
            </a:extLst>
          </p:cNvPr>
          <p:cNvSpPr/>
          <p:nvPr/>
        </p:nvSpPr>
        <p:spPr>
          <a:xfrm>
            <a:off x="5990065" y="5118236"/>
            <a:ext cx="294469" cy="2897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Google Shape;194;p7">
            <a:extLst>
              <a:ext uri="{FF2B5EF4-FFF2-40B4-BE49-F238E27FC236}">
                <a16:creationId xmlns:a16="http://schemas.microsoft.com/office/drawing/2014/main" id="{4C1E3DA4-90AB-0A70-0141-6B7A41EB9C12}"/>
              </a:ext>
            </a:extLst>
          </p:cNvPr>
          <p:cNvSpPr txBox="1"/>
          <p:nvPr/>
        </p:nvSpPr>
        <p:spPr>
          <a:xfrm>
            <a:off x="5271156" y="5991578"/>
            <a:ext cx="114120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 스킬 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857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429</Words>
  <Application>Microsoft Office PowerPoint</Application>
  <PresentationFormat>와이드스크린</PresentationFormat>
  <Paragraphs>206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Malgun Gothic</vt:lpstr>
      <vt:lpstr>Arial</vt:lpstr>
      <vt:lpstr>Calibri</vt:lpstr>
      <vt:lpstr>Office 테마</vt:lpstr>
      <vt:lpstr>[몬스터 데이터 기획서]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kimland46@gmail.com</cp:lastModifiedBy>
  <cp:revision>27</cp:revision>
  <dcterms:created xsi:type="dcterms:W3CDTF">2021-03-14T04:42:12Z</dcterms:created>
  <dcterms:modified xsi:type="dcterms:W3CDTF">2022-05-20T16:46:48Z</dcterms:modified>
</cp:coreProperties>
</file>