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land4646@gmail.com" initials="k" lastIdx="1" clrIdx="0">
    <p:extLst>
      <p:ext uri="{19B8F6BF-5375-455C-9EA6-DF929625EA0E}">
        <p15:presenceInfo xmlns:p15="http://schemas.microsoft.com/office/powerpoint/2012/main" userId="50c27f7fe5e1b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47" autoAdjust="0"/>
  </p:normalViewPr>
  <p:slideViewPr>
    <p:cSldViewPr snapToGrid="0" showGuides="1">
      <p:cViewPr varScale="1">
        <p:scale>
          <a:sx n="92" d="100"/>
          <a:sy n="92" d="100"/>
        </p:scale>
        <p:origin x="1230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BD3A2-686E-45E8-BE78-F70D8F4067A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EEF5-BB55-4B73-B93F-4D1AD32E7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2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6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4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8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FFC6-F19E-4D0C-9835-D726E944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44BC7-B7B6-4896-B785-02C8D960D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FF572-8FEB-4093-984B-FC693DBC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D18D2-7334-4FF8-A26F-9F2EC3C5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AB1B4-7A01-446F-8A4C-21D852F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5C1A-3A23-4E7F-A5D0-B5FB33F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A4776-E22D-49AA-9C36-591BF828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6DCE0-D56B-4195-BFA2-C28D80BD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5352-52F6-4B7A-BCC3-03AF69F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372A3-9D42-4361-B8E5-7E6B119C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834948-6737-4C3D-B356-1458EE6B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F7A23-2288-4C08-8229-7F24E58C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EEEF9-37A8-4970-898B-7EF24D65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FED5C-F232-419C-A8B0-568D1289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DA646-47C4-4631-8E10-127F0FA9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47D6-B748-4485-BEA2-4C7E0C2D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31C60-99CB-40A2-A5AF-866C56C3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67AB5-3176-4EBB-9D8A-1289B4C2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D23F6-2BAD-4AC1-989E-25FC4896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E6D78-543C-4077-A121-0FD373A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E6AD2-11D6-4A6F-B4FA-D41194FD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681EA-E248-450E-BE4E-E13B8DC4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57145-B9E9-4BB0-A805-6E1DF2E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7E24-F16D-4B6B-BBA3-30CDC8F5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7CB40-FB45-4D44-A45A-FD695D99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6DA33-8385-419D-8C7F-66853941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9C2DE-B2FE-4021-A368-93322C20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95331-6A63-4A14-B3A1-84C6475C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33D7A-A6C6-4BFF-98B6-6401729F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FBCA9-7693-4581-9234-BCD0905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41834-92F2-4414-AB3F-203CB02F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8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74DF-E5EF-4690-B48B-E188ED4B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B0E94-8D9A-42A3-84CA-60329D43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7E957-A675-48D3-99B7-E1F74772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22F6D2-066B-4902-8DEB-389E321A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F47F21-4ED1-467D-9D1D-48DD803D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D7CE31-3A45-4595-A5CF-CFF110F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8538-0911-4BC6-9AE3-F247402C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C61F1-683A-4B77-8B69-9FCE4EBE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3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70FE4-13C8-448D-BE7B-001E4F67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EB8D33-03DA-4ED8-AF3A-1BD2159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E421D-E9E0-4ACE-9BEB-0988E47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2AD1-C44F-497D-BF8A-6A0D96F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F8438-07E2-42E2-891E-6AB8B85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F39F6-6EB3-4537-8AF2-E39EC2B3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9A7B8-FDBE-4223-8AA6-974B2B8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FADE-06EE-41C0-86F4-DF45991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2999-D040-4C9C-9A8C-28FD5F8E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481D6-6E33-4A8A-AF95-56741BBB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7F9EE-A9E2-4250-89A0-568A23D8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0636C-415C-4302-B79E-5AC847F0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4F97D-E807-4757-A1E3-D79B0161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7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AA96-96ED-4682-A31D-DE8AD6A2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8BDC85-F7B6-4DD7-A688-10F3B501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3C3E5-4FD5-4BB2-B69E-5818CA3A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7D51D-2C45-4366-9C0F-B1F6B51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B363C-D776-40DD-920B-30DB5569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92C4F-2034-41D2-A91D-9E5D12F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344E4-8674-4A6A-8ADD-1D7F36C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B6448-955E-40D0-AF02-BD8797BB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89330-5FC0-4648-B585-E0D227D4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5EE-5AC6-4793-8598-ADB22C1B6B2D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04167-3C8C-4CC4-AB5B-909CEE80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7BC7-2B26-43DC-AFBF-FB80EE86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7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[Path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Yggdrasil]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캐릭터 기본 문서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83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326;p15">
            <a:extLst>
              <a:ext uri="{FF2B5EF4-FFF2-40B4-BE49-F238E27FC236}">
                <a16:creationId xmlns:a16="http://schemas.microsoft.com/office/drawing/2014/main" id="{D7D1DD01-C716-45ED-A675-83A51DAF15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986" t="22863" r="57643" b="48806"/>
          <a:stretch/>
        </p:blipFill>
        <p:spPr>
          <a:xfrm>
            <a:off x="6778332" y="3056325"/>
            <a:ext cx="1463784" cy="268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27;p15">
            <a:extLst>
              <a:ext uri="{FF2B5EF4-FFF2-40B4-BE49-F238E27FC236}">
                <a16:creationId xmlns:a16="http://schemas.microsoft.com/office/drawing/2014/main" id="{212EACC9-AE5E-4708-8CCD-72F2D46066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3593" t="24265" r="58074" b="47404"/>
          <a:stretch/>
        </p:blipFill>
        <p:spPr>
          <a:xfrm>
            <a:off x="3949882" y="3056325"/>
            <a:ext cx="1457277" cy="268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28;p15">
            <a:extLst>
              <a:ext uri="{FF2B5EF4-FFF2-40B4-BE49-F238E27FC236}">
                <a16:creationId xmlns:a16="http://schemas.microsoft.com/office/drawing/2014/main" id="{93925402-FB41-4556-8887-CBD5660968F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4454" t="23546" r="57175" b="48088"/>
          <a:stretch/>
        </p:blipFill>
        <p:spPr>
          <a:xfrm>
            <a:off x="1447751" y="3054688"/>
            <a:ext cx="1463783" cy="268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26;p15">
            <a:extLst>
              <a:ext uri="{FF2B5EF4-FFF2-40B4-BE49-F238E27FC236}">
                <a16:creationId xmlns:a16="http://schemas.microsoft.com/office/drawing/2014/main" id="{2AA27775-2262-4582-9F4D-A22FBD028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986" t="22863" r="57643" b="48806"/>
          <a:stretch/>
        </p:blipFill>
        <p:spPr>
          <a:xfrm>
            <a:off x="9107919" y="3056325"/>
            <a:ext cx="1463784" cy="26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6E96A7-81BB-4104-9F44-231EFC091F2E}"/>
              </a:ext>
            </a:extLst>
          </p:cNvPr>
          <p:cNvSpPr/>
          <p:nvPr/>
        </p:nvSpPr>
        <p:spPr>
          <a:xfrm>
            <a:off x="993865" y="2881029"/>
            <a:ext cx="9750384" cy="59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2000" dirty="0"/>
              <a:t>플레이어는 기본적으로 공격</a:t>
            </a:r>
            <a:r>
              <a:rPr lang="en-US" altLang="ko-KR" sz="2000" dirty="0"/>
              <a:t>, </a:t>
            </a:r>
            <a:r>
              <a:rPr lang="ko-KR" altLang="en-US" sz="2000" dirty="0"/>
              <a:t>방어</a:t>
            </a:r>
            <a:r>
              <a:rPr lang="en-US" altLang="ko-KR" sz="2000" dirty="0"/>
              <a:t>, </a:t>
            </a:r>
            <a:r>
              <a:rPr lang="ko-KR" altLang="en-US" sz="2000" dirty="0"/>
              <a:t>체력</a:t>
            </a:r>
            <a:r>
              <a:rPr lang="en-US" altLang="ko-KR" sz="2000" dirty="0"/>
              <a:t>, </a:t>
            </a:r>
            <a:r>
              <a:rPr lang="ko-KR" altLang="en-US" sz="2000" dirty="0"/>
              <a:t>이동 속도의 기본 </a:t>
            </a:r>
            <a:r>
              <a:rPr lang="ko-KR" altLang="en-US" sz="2000" dirty="0" err="1"/>
              <a:t>스텟을</a:t>
            </a:r>
            <a:r>
              <a:rPr lang="ko-KR" altLang="en-US" sz="2000" dirty="0"/>
              <a:t> 가진다</a:t>
            </a:r>
            <a:r>
              <a:rPr lang="en-US" altLang="ko-KR" sz="2000" dirty="0"/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2000" dirty="0"/>
              <a:t>또한 플레이어는 직업을 통해 캐릭터를 구분한다</a:t>
            </a:r>
            <a:r>
              <a:rPr lang="en-US" altLang="ko-KR" sz="2000" dirty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2000" dirty="0"/>
              <a:t>Position 1~3</a:t>
            </a:r>
            <a:r>
              <a:rPr lang="ko-KR" altLang="en-US" sz="2000" dirty="0"/>
              <a:t>까지는 멀티 플레이용 캐릭터고 </a:t>
            </a:r>
            <a:r>
              <a:rPr lang="en-US" altLang="ko-KR" sz="2000" dirty="0"/>
              <a:t>Position 4</a:t>
            </a:r>
            <a:r>
              <a:rPr lang="ko-KR" altLang="en-US" sz="2000" dirty="0"/>
              <a:t>는 솔로 캐릭터 이다</a:t>
            </a:r>
            <a:r>
              <a:rPr lang="en-US" altLang="ko-KR" sz="20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93E40-1060-46C2-BDC2-D0D72D07A535}"/>
              </a:ext>
            </a:extLst>
          </p:cNvPr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4C77C8D-82A9-4BCD-9128-41FFDC6594DA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E488D68-F2B6-4C81-A725-897529A86E67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ABF8C61-E1DD-4C7F-A1F1-809E6BD1B6A6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B5CD8C-3A2F-4BCD-A021-1BE41761A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E6FC198-4824-436F-81B7-2AF83BBC6C3A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3A94184-C643-4B8E-A4C9-3634372D4764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28A16F8-A0E8-40ED-9943-2C68098E0216}"/>
              </a:ext>
            </a:extLst>
          </p:cNvPr>
          <p:cNvSpPr txBox="1"/>
          <p:nvPr/>
        </p:nvSpPr>
        <p:spPr>
          <a:xfrm>
            <a:off x="1233517" y="5812781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Position 1 : </a:t>
            </a:r>
            <a:r>
              <a:rPr lang="ko-KR" altLang="en-US" dirty="0"/>
              <a:t>탱커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D2332-A775-4519-BCB3-6F0F6C9FE962}"/>
              </a:ext>
            </a:extLst>
          </p:cNvPr>
          <p:cNvSpPr txBox="1"/>
          <p:nvPr/>
        </p:nvSpPr>
        <p:spPr>
          <a:xfrm>
            <a:off x="3732395" y="5812781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Position 2 : </a:t>
            </a:r>
            <a:r>
              <a:rPr lang="ko-KR" altLang="en-US" dirty="0"/>
              <a:t>지원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C584C-5580-4E6F-A958-91C23FEAB50C}"/>
              </a:ext>
            </a:extLst>
          </p:cNvPr>
          <p:cNvSpPr txBox="1"/>
          <p:nvPr/>
        </p:nvSpPr>
        <p:spPr>
          <a:xfrm>
            <a:off x="6567358" y="5812781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Position 3 : </a:t>
            </a:r>
            <a:r>
              <a:rPr lang="ko-KR" altLang="en-US" dirty="0"/>
              <a:t>전사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67621-F92C-4E1A-8674-448FF15F5EBD}"/>
              </a:ext>
            </a:extLst>
          </p:cNvPr>
          <p:cNvSpPr txBox="1"/>
          <p:nvPr/>
        </p:nvSpPr>
        <p:spPr>
          <a:xfrm>
            <a:off x="8893686" y="5812781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Position 4 : </a:t>
            </a:r>
            <a:r>
              <a:rPr lang="ko-KR" altLang="en-US" dirty="0"/>
              <a:t>솔로</a:t>
            </a:r>
          </a:p>
        </p:txBody>
      </p:sp>
    </p:spTree>
    <p:extLst>
      <p:ext uri="{BB962C8B-B14F-4D97-AF65-F5344CB8AC3E}">
        <p14:creationId xmlns:p14="http://schemas.microsoft.com/office/powerpoint/2010/main" val="21588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2000" dirty="0"/>
              <a:t>멀티 플레이용 캐릭터 들은 스킬을 </a:t>
            </a:r>
            <a:r>
              <a:rPr lang="en-US" altLang="ko-KR" sz="2000" dirty="0"/>
              <a:t>3</a:t>
            </a:r>
            <a:r>
              <a:rPr lang="ko-KR" altLang="en-US" sz="2000" dirty="0"/>
              <a:t>개 까지 밖에 사용 못하고 본인과 동일한 포지션에 있는 정령만 사용 가능하다</a:t>
            </a:r>
            <a:r>
              <a:rPr lang="en-US" altLang="ko-KR" sz="2000" dirty="0"/>
              <a:t>. [QWE</a:t>
            </a:r>
            <a:r>
              <a:rPr lang="ko-KR" altLang="en-US" sz="2000" dirty="0"/>
              <a:t>의 키만 사용</a:t>
            </a:r>
            <a:r>
              <a:rPr lang="en-US" altLang="ko-KR" sz="2000" dirty="0"/>
              <a:t>]</a:t>
            </a:r>
          </a:p>
          <a:p>
            <a:pPr>
              <a:lnSpc>
                <a:spcPct val="125000"/>
              </a:lnSpc>
            </a:pPr>
            <a:r>
              <a:rPr lang="ko-KR" altLang="en-US" sz="2000" dirty="0" err="1"/>
              <a:t>솔로용</a:t>
            </a:r>
            <a:r>
              <a:rPr lang="ko-KR" altLang="en-US" sz="2000" dirty="0"/>
              <a:t> 캐릭터는 </a:t>
            </a:r>
            <a:r>
              <a:rPr lang="en-US" altLang="ko-KR" sz="2000" dirty="0"/>
              <a:t>6</a:t>
            </a:r>
            <a:r>
              <a:rPr lang="ko-KR" altLang="en-US" sz="2000" dirty="0"/>
              <a:t>개의 스킬이 사용 가능하며 본인과 다른 포지션의 스킬도 자유롭게 </a:t>
            </a:r>
            <a:br>
              <a:rPr lang="en-US" altLang="ko-KR" sz="2000" dirty="0"/>
            </a:br>
            <a:r>
              <a:rPr lang="ko-KR" altLang="en-US" sz="2000" dirty="0"/>
              <a:t>사용 가능하다</a:t>
            </a:r>
            <a:r>
              <a:rPr lang="en-US" altLang="ko-KR" sz="20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93E40-1060-46C2-BDC2-D0D72D07A535}"/>
              </a:ext>
            </a:extLst>
          </p:cNvPr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4C77C8D-82A9-4BCD-9128-41FFDC6594DA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E488D68-F2B6-4C81-A725-897529A86E67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ABF8C61-E1DD-4C7F-A1F1-809E6BD1B6A6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B5CD8C-3A2F-4BCD-A021-1BE41761A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E6FC198-4824-436F-81B7-2AF83BBC6C3A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3A94184-C643-4B8E-A4C9-3634372D4764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53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2000" dirty="0"/>
              <a:t>플레이어는 화살표를 이용해서 이동을 하며 </a:t>
            </a:r>
            <a:r>
              <a:rPr lang="en-US" altLang="ko-KR" sz="2000" dirty="0"/>
              <a:t>QWE,ASD</a:t>
            </a:r>
            <a:r>
              <a:rPr lang="ko-KR" altLang="en-US" sz="2000" dirty="0"/>
              <a:t>를 이용해 스킬을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2000" dirty="0"/>
              <a:t>플레이어가 사용하는 스킬은 정령의 형태 </a:t>
            </a:r>
            <a:r>
              <a:rPr lang="en-US" altLang="ko-KR" sz="2000" dirty="0"/>
              <a:t>[</a:t>
            </a:r>
            <a:r>
              <a:rPr lang="ko-KR" altLang="en-US" sz="2000" dirty="0"/>
              <a:t>설치형</a:t>
            </a:r>
            <a:r>
              <a:rPr lang="en-US" altLang="ko-KR" sz="2000" dirty="0"/>
              <a:t>, </a:t>
            </a:r>
            <a:r>
              <a:rPr lang="ko-KR" altLang="en-US" sz="2000" dirty="0"/>
              <a:t>소환형</a:t>
            </a:r>
            <a:r>
              <a:rPr lang="en-US" altLang="ko-KR" sz="2000" dirty="0"/>
              <a:t>]</a:t>
            </a:r>
            <a:r>
              <a:rPr lang="ko-KR" altLang="en-US" sz="2000" dirty="0"/>
              <a:t>에 따라 아래와 같이 다른 방식으로 소환된다</a:t>
            </a:r>
            <a:r>
              <a:rPr lang="en-US" altLang="ko-KR" sz="20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93E40-1060-46C2-BDC2-D0D72D07A535}"/>
              </a:ext>
            </a:extLst>
          </p:cNvPr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4C77C8D-82A9-4BCD-9128-41FFDC6594DA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E488D68-F2B6-4C81-A725-897529A86E67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ABF8C61-E1DD-4C7F-A1F1-809E6BD1B6A6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B5CD8C-3A2F-4BCD-A021-1BE41761A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E6FC198-4824-436F-81B7-2AF83BBC6C3A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3A94184-C643-4B8E-A4C9-3634372D4764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Google Shape;453;p22">
            <a:extLst>
              <a:ext uri="{FF2B5EF4-FFF2-40B4-BE49-F238E27FC236}">
                <a16:creationId xmlns:a16="http://schemas.microsoft.com/office/drawing/2014/main" id="{45B8176A-3778-47BA-BB5A-80FE8742E8B4}"/>
              </a:ext>
            </a:extLst>
          </p:cNvPr>
          <p:cNvSpPr/>
          <p:nvPr/>
        </p:nvSpPr>
        <p:spPr>
          <a:xfrm rot="5400000">
            <a:off x="2360717" y="4076844"/>
            <a:ext cx="1842166" cy="158807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AC7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88;p22">
            <a:extLst>
              <a:ext uri="{FF2B5EF4-FFF2-40B4-BE49-F238E27FC236}">
                <a16:creationId xmlns:a16="http://schemas.microsoft.com/office/drawing/2014/main" id="{7104B3C5-7674-4D42-A05D-44BE5C066656}"/>
              </a:ext>
            </a:extLst>
          </p:cNvPr>
          <p:cNvSpPr/>
          <p:nvPr/>
        </p:nvSpPr>
        <p:spPr>
          <a:xfrm>
            <a:off x="2634467" y="5141569"/>
            <a:ext cx="430970" cy="430964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488;p22">
            <a:extLst>
              <a:ext uri="{FF2B5EF4-FFF2-40B4-BE49-F238E27FC236}">
                <a16:creationId xmlns:a16="http://schemas.microsoft.com/office/drawing/2014/main" id="{AED9A260-ED7D-479F-B4F6-4F4A59BCEC99}"/>
              </a:ext>
            </a:extLst>
          </p:cNvPr>
          <p:cNvSpPr/>
          <p:nvPr/>
        </p:nvSpPr>
        <p:spPr>
          <a:xfrm>
            <a:off x="3066315" y="4632827"/>
            <a:ext cx="430970" cy="430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88;p22">
            <a:extLst>
              <a:ext uri="{FF2B5EF4-FFF2-40B4-BE49-F238E27FC236}">
                <a16:creationId xmlns:a16="http://schemas.microsoft.com/office/drawing/2014/main" id="{5D6E7C92-D730-4526-BF0B-81FD2BEEF8E2}"/>
              </a:ext>
            </a:extLst>
          </p:cNvPr>
          <p:cNvSpPr/>
          <p:nvPr/>
        </p:nvSpPr>
        <p:spPr>
          <a:xfrm>
            <a:off x="3054360" y="3980159"/>
            <a:ext cx="430970" cy="430964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488;p22">
            <a:extLst>
              <a:ext uri="{FF2B5EF4-FFF2-40B4-BE49-F238E27FC236}">
                <a16:creationId xmlns:a16="http://schemas.microsoft.com/office/drawing/2014/main" id="{11EB6D43-0D18-4856-BADB-A3AE2E98E300}"/>
              </a:ext>
            </a:extLst>
          </p:cNvPr>
          <p:cNvSpPr/>
          <p:nvPr/>
        </p:nvSpPr>
        <p:spPr>
          <a:xfrm>
            <a:off x="3704429" y="4439918"/>
            <a:ext cx="430970" cy="430964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BE1B1-A4DB-450D-AA36-D690C86A5056}"/>
              </a:ext>
            </a:extLst>
          </p:cNvPr>
          <p:cNvSpPr txBox="1"/>
          <p:nvPr/>
        </p:nvSpPr>
        <p:spPr>
          <a:xfrm>
            <a:off x="1912675" y="5813872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플레이어의 위치에 상관 </a:t>
            </a:r>
            <a:endParaRPr lang="en-US" altLang="ko-KR" dirty="0"/>
          </a:p>
          <a:p>
            <a:pPr algn="ctr"/>
            <a:r>
              <a:rPr lang="ko-KR" altLang="en-US" dirty="0"/>
              <a:t>없이 타일의 중앙에 생성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E1137B-61AA-452B-9DFD-B17422E67EED}"/>
              </a:ext>
            </a:extLst>
          </p:cNvPr>
          <p:cNvSpPr txBox="1"/>
          <p:nvPr/>
        </p:nvSpPr>
        <p:spPr>
          <a:xfrm>
            <a:off x="2831263" y="35249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설치형</a:t>
            </a:r>
          </a:p>
        </p:txBody>
      </p:sp>
      <p:sp>
        <p:nvSpPr>
          <p:cNvPr id="69" name="Google Shape;453;p22">
            <a:extLst>
              <a:ext uri="{FF2B5EF4-FFF2-40B4-BE49-F238E27FC236}">
                <a16:creationId xmlns:a16="http://schemas.microsoft.com/office/drawing/2014/main" id="{63EE09A2-882B-4212-B014-293480A642D0}"/>
              </a:ext>
            </a:extLst>
          </p:cNvPr>
          <p:cNvSpPr/>
          <p:nvPr/>
        </p:nvSpPr>
        <p:spPr>
          <a:xfrm rot="5400000">
            <a:off x="7872464" y="4076844"/>
            <a:ext cx="1842166" cy="158807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AC7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88;p22">
            <a:extLst>
              <a:ext uri="{FF2B5EF4-FFF2-40B4-BE49-F238E27FC236}">
                <a16:creationId xmlns:a16="http://schemas.microsoft.com/office/drawing/2014/main" id="{C7043E5C-1F25-4F09-AA05-2CE9186CD57C}"/>
              </a:ext>
            </a:extLst>
          </p:cNvPr>
          <p:cNvSpPr/>
          <p:nvPr/>
        </p:nvSpPr>
        <p:spPr>
          <a:xfrm>
            <a:off x="8146214" y="5141569"/>
            <a:ext cx="430970" cy="430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88;p22">
            <a:extLst>
              <a:ext uri="{FF2B5EF4-FFF2-40B4-BE49-F238E27FC236}">
                <a16:creationId xmlns:a16="http://schemas.microsoft.com/office/drawing/2014/main" id="{BF1BE96E-F34E-4E8E-953E-E296AB0A5F41}"/>
              </a:ext>
            </a:extLst>
          </p:cNvPr>
          <p:cNvSpPr/>
          <p:nvPr/>
        </p:nvSpPr>
        <p:spPr>
          <a:xfrm>
            <a:off x="8566107" y="3980159"/>
            <a:ext cx="430970" cy="430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88;p22">
            <a:extLst>
              <a:ext uri="{FF2B5EF4-FFF2-40B4-BE49-F238E27FC236}">
                <a16:creationId xmlns:a16="http://schemas.microsoft.com/office/drawing/2014/main" id="{E03E0E55-2B0F-4830-8174-FE75599C6BA6}"/>
              </a:ext>
            </a:extLst>
          </p:cNvPr>
          <p:cNvSpPr/>
          <p:nvPr/>
        </p:nvSpPr>
        <p:spPr>
          <a:xfrm>
            <a:off x="9216176" y="4439918"/>
            <a:ext cx="430970" cy="430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188CE7-3FEF-46DA-A40D-A383B4BAFC67}"/>
              </a:ext>
            </a:extLst>
          </p:cNvPr>
          <p:cNvSpPr txBox="1"/>
          <p:nvPr/>
        </p:nvSpPr>
        <p:spPr>
          <a:xfrm>
            <a:off x="7349885" y="5813872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플레이어의 서있는 위치에</a:t>
            </a:r>
            <a:endParaRPr lang="en-US" altLang="ko-KR" dirty="0"/>
          </a:p>
          <a:p>
            <a:pPr algn="ctr"/>
            <a:r>
              <a:rPr lang="ko-KR" altLang="en-US" dirty="0"/>
              <a:t>겹쳐서 바로 생성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E24547-D0DD-4959-86A2-74C7C64369C8}"/>
              </a:ext>
            </a:extLst>
          </p:cNvPr>
          <p:cNvSpPr txBox="1"/>
          <p:nvPr/>
        </p:nvSpPr>
        <p:spPr>
          <a:xfrm>
            <a:off x="8343010" y="35249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소환형</a:t>
            </a:r>
          </a:p>
        </p:txBody>
      </p:sp>
    </p:spTree>
    <p:extLst>
      <p:ext uri="{BB962C8B-B14F-4D97-AF65-F5344CB8AC3E}">
        <p14:creationId xmlns:p14="http://schemas.microsoft.com/office/powerpoint/2010/main" val="316034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2000" dirty="0"/>
              <a:t>플레이어가 사용하는 아이템도 설치형과 동일하게 타일의 중심으로 생성된다</a:t>
            </a:r>
            <a:r>
              <a:rPr lang="en-US" altLang="ko-KR" sz="2000" dirty="0"/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2000" dirty="0"/>
              <a:t>아이템의 효과 범위는 하나의 타일 전체이며 자세한 내용은 아이템 문서에서 다룬다</a:t>
            </a:r>
            <a:r>
              <a:rPr lang="en-US" altLang="ko-KR" sz="20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93E40-1060-46C2-BDC2-D0D72D07A535}"/>
              </a:ext>
            </a:extLst>
          </p:cNvPr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4C77C8D-82A9-4BCD-9128-41FFDC6594DA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E488D68-F2B6-4C81-A725-897529A86E67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ABF8C61-E1DD-4C7F-A1F1-809E6BD1B6A6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B5CD8C-3A2F-4BCD-A021-1BE41761A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E6FC198-4824-436F-81B7-2AF83BBC6C3A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3A94184-C643-4B8E-A4C9-3634372D4764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Google Shape;453;p22">
            <a:extLst>
              <a:ext uri="{FF2B5EF4-FFF2-40B4-BE49-F238E27FC236}">
                <a16:creationId xmlns:a16="http://schemas.microsoft.com/office/drawing/2014/main" id="{45B8176A-3778-47BA-BB5A-80FE8742E8B4}"/>
              </a:ext>
            </a:extLst>
          </p:cNvPr>
          <p:cNvSpPr/>
          <p:nvPr/>
        </p:nvSpPr>
        <p:spPr>
          <a:xfrm rot="5400000">
            <a:off x="2360717" y="4076844"/>
            <a:ext cx="1842166" cy="158807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AC7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88;p22">
            <a:extLst>
              <a:ext uri="{FF2B5EF4-FFF2-40B4-BE49-F238E27FC236}">
                <a16:creationId xmlns:a16="http://schemas.microsoft.com/office/drawing/2014/main" id="{7104B3C5-7674-4D42-A05D-44BE5C066656}"/>
              </a:ext>
            </a:extLst>
          </p:cNvPr>
          <p:cNvSpPr/>
          <p:nvPr/>
        </p:nvSpPr>
        <p:spPr>
          <a:xfrm>
            <a:off x="2634467" y="5141569"/>
            <a:ext cx="430970" cy="430964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488;p22">
            <a:extLst>
              <a:ext uri="{FF2B5EF4-FFF2-40B4-BE49-F238E27FC236}">
                <a16:creationId xmlns:a16="http://schemas.microsoft.com/office/drawing/2014/main" id="{AED9A260-ED7D-479F-B4F6-4F4A59BCEC99}"/>
              </a:ext>
            </a:extLst>
          </p:cNvPr>
          <p:cNvSpPr/>
          <p:nvPr/>
        </p:nvSpPr>
        <p:spPr>
          <a:xfrm>
            <a:off x="3066315" y="4632827"/>
            <a:ext cx="430970" cy="4309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88;p22">
            <a:extLst>
              <a:ext uri="{FF2B5EF4-FFF2-40B4-BE49-F238E27FC236}">
                <a16:creationId xmlns:a16="http://schemas.microsoft.com/office/drawing/2014/main" id="{5D6E7C92-D730-4526-BF0B-81FD2BEEF8E2}"/>
              </a:ext>
            </a:extLst>
          </p:cNvPr>
          <p:cNvSpPr/>
          <p:nvPr/>
        </p:nvSpPr>
        <p:spPr>
          <a:xfrm>
            <a:off x="3054360" y="3980159"/>
            <a:ext cx="430970" cy="430964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488;p22">
            <a:extLst>
              <a:ext uri="{FF2B5EF4-FFF2-40B4-BE49-F238E27FC236}">
                <a16:creationId xmlns:a16="http://schemas.microsoft.com/office/drawing/2014/main" id="{11EB6D43-0D18-4856-BADB-A3AE2E98E300}"/>
              </a:ext>
            </a:extLst>
          </p:cNvPr>
          <p:cNvSpPr/>
          <p:nvPr/>
        </p:nvSpPr>
        <p:spPr>
          <a:xfrm>
            <a:off x="3704429" y="4439918"/>
            <a:ext cx="430970" cy="430964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BE1B1-A4DB-450D-AA36-D690C86A5056}"/>
              </a:ext>
            </a:extLst>
          </p:cNvPr>
          <p:cNvSpPr txBox="1"/>
          <p:nvPr/>
        </p:nvSpPr>
        <p:spPr>
          <a:xfrm>
            <a:off x="1912675" y="5813872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플레이어의 위치에 상관 </a:t>
            </a:r>
            <a:endParaRPr lang="en-US" altLang="ko-KR" dirty="0"/>
          </a:p>
          <a:p>
            <a:pPr algn="ctr"/>
            <a:r>
              <a:rPr lang="ko-KR" altLang="en-US" dirty="0"/>
              <a:t>없이 타일의 중앙에 생성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E1137B-61AA-452B-9DFD-B17422E67EED}"/>
              </a:ext>
            </a:extLst>
          </p:cNvPr>
          <p:cNvSpPr txBox="1"/>
          <p:nvPr/>
        </p:nvSpPr>
        <p:spPr>
          <a:xfrm>
            <a:off x="2831263" y="35249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23205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197</Words>
  <Application>Microsoft Office PowerPoint</Application>
  <PresentationFormat>와이드스크린</PresentationFormat>
  <Paragraphs>43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</vt:lpstr>
      <vt:lpstr>Arial</vt:lpstr>
      <vt:lpstr>Office 테마</vt:lpstr>
      <vt:lpstr>[Path To Yggdrasil]</vt:lpstr>
      <vt:lpstr>캐릭터 행동</vt:lpstr>
      <vt:lpstr>캐릭터 행동</vt:lpstr>
      <vt:lpstr>캐릭터 행동</vt:lpstr>
      <vt:lpstr>캐릭터 행동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X</dc:title>
  <dc:creator>kimland4646@gmail.com</dc:creator>
  <cp:lastModifiedBy>kimland46@gmail.com</cp:lastModifiedBy>
  <cp:revision>639</cp:revision>
  <dcterms:created xsi:type="dcterms:W3CDTF">2021-10-11T05:06:49Z</dcterms:created>
  <dcterms:modified xsi:type="dcterms:W3CDTF">2022-05-03T10:45:13Z</dcterms:modified>
</cp:coreProperties>
</file>