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72" r:id="rId6"/>
    <p:sldId id="266" r:id="rId7"/>
    <p:sldId id="267" r:id="rId8"/>
    <p:sldId id="277" r:id="rId9"/>
    <p:sldId id="268" r:id="rId10"/>
    <p:sldId id="269" r:id="rId11"/>
    <p:sldId id="279" r:id="rId12"/>
    <p:sldId id="270" r:id="rId13"/>
    <p:sldId id="261" r:id="rId14"/>
    <p:sldId id="263" r:id="rId15"/>
    <p:sldId id="280" r:id="rId16"/>
    <p:sldId id="275" r:id="rId17"/>
    <p:sldId id="265" r:id="rId18"/>
    <p:sldId id="258" r:id="rId19"/>
    <p:sldId id="259" r:id="rId20"/>
    <p:sldId id="260" r:id="rId21"/>
    <p:sldId id="271" r:id="rId22"/>
    <p:sldId id="281" r:id="rId23"/>
    <p:sldId id="285" r:id="rId24"/>
    <p:sldId id="283" r:id="rId25"/>
    <p:sldId id="282" r:id="rId26"/>
    <p:sldId id="274" r:id="rId27"/>
  </p:sldIdLst>
  <p:sldSz cx="12192000" cy="6858000"/>
  <p:notesSz cx="6858000" cy="9144000"/>
  <p:embeddedFontLst>
    <p:embeddedFont>
      <p:font typeface="배스킨라빈스 R" panose="02020603020101020101" pitchFamily="18" charset="-127"/>
      <p:regular r:id="rId28"/>
    </p:embeddedFont>
    <p:embeddedFont>
      <p:font typeface="SB 어그로 Medium" panose="0202060302010102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배스킨라빈스 B" panose="0202060302010102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FC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9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7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C70-7B36-45E3-95FD-37F18891D2C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C18A-9C3E-4538-A45D-1CF6FC86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포 트 폴 리 오</a:t>
            </a:r>
            <a:endParaRPr lang="ko-KR" altLang="en-US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3823855"/>
            <a:ext cx="12192000" cy="3034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42212" y="3709469"/>
            <a:ext cx="862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프로그래머 지원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최예람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62" y="897775"/>
            <a:ext cx="30923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우선순위 큐를 구현하여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렌더링 범위에 들어올 때 마다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대한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time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변수를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그때의 시간으로 갱신해 줍니다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불 필요하게 렌더링을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ON/OFF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비용을 줄이기 위해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용량 만큼은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렌더링을 유지하되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새로운 오브젝트가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추가로 들어왔을 때는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가장 시간 갱신이 안된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오래된 오브젝트부터 렌더링에서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제외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10" y="312844"/>
            <a:ext cx="2439998" cy="1882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70" y="2508276"/>
            <a:ext cx="3343275" cy="422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58" y="519171"/>
            <a:ext cx="4486275" cy="5819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40965" y="5969496"/>
            <a:ext cx="18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Priority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Queue.h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5253" y="6519445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8967" y="2766542"/>
            <a:ext cx="3092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갱신이 오랫동안 안되어 있는데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 꽉 찬 경우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 시점이 오래된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부터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제외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시켜 줍니다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13" y="1521107"/>
            <a:ext cx="2590919" cy="3514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77" y="1506280"/>
            <a:ext cx="2590919" cy="35436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541" y="1491660"/>
            <a:ext cx="2590919" cy="35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4" y="945178"/>
            <a:ext cx="33584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각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Session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렌더중인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다를 것 이기 때문에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Session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마다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소유하게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화면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(Server)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제외된 타일의</a:t>
            </a:r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타일이 렌더링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시작된시점의 시간을 출력합니다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화면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(Client)</a:t>
            </a:r>
            <a:r>
              <a:rPr lang="ko-KR" altLang="en-US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은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검정 원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-&gt;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빨간 원의 위치로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이동했을 때 시야 범위이며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겹치는 부분의 오브젝트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시간갱신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!</a:t>
            </a: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아닌 부분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제외될 수 있음</a:t>
            </a:r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!</a:t>
            </a: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8430" y="866997"/>
            <a:ext cx="154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LRU Queue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47" y="477352"/>
            <a:ext cx="638175" cy="17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919" y="1077938"/>
            <a:ext cx="3400425" cy="2095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88547" y="697720"/>
            <a:ext cx="18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TileID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|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갱신 시간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712" y="3625069"/>
            <a:ext cx="3990975" cy="2781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547" y="592753"/>
            <a:ext cx="3419475" cy="352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547" y="941443"/>
            <a:ext cx="3963227" cy="5475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72947" y="6417201"/>
            <a:ext cx="521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Queue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렌더링 정보를 갱신하는 코드 입니다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9906" y="3125324"/>
            <a:ext cx="521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 화면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(Server)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6919" y="6369209"/>
            <a:ext cx="521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실행 화면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(Client)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5388" y="6486913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0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22942"/>
            <a:ext cx="31230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Red-Black-Tree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알고리즘을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학습하여 완전 이진 트리를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항상 유지하도록 하여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검색 시간을 단축하도록 했습니다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하지만 템플릿 특수화는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적용하지 않았기 때문에 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key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값은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int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형만 가능합니다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376" y="969138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Red-Black-Tree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610" y="3966023"/>
            <a:ext cx="3905480" cy="2244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58" y="2016987"/>
            <a:ext cx="3533775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459" y="2764995"/>
            <a:ext cx="3533775" cy="4623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9463" y="3273525"/>
            <a:ext cx="35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노드에 대한 특수화 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포인터 데이터일 경우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09463" y="621029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RBT.h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public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함수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651" y="552526"/>
            <a:ext cx="3753286" cy="56577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458" y="552526"/>
            <a:ext cx="1819275" cy="962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4458" y="1564486"/>
            <a:ext cx="34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노드 멤버 변수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Type </a:t>
            </a:r>
            <a:r>
              <a:rPr lang="en-US" altLang="ko-KR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Enum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35663" y="6489354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51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98518" y="1704120"/>
            <a:ext cx="42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STL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으로 사용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131" y="952513"/>
            <a:ext cx="250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Red- Black- Tree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              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49" y="320374"/>
            <a:ext cx="3114675" cy="333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74" y="646131"/>
            <a:ext cx="895350" cy="200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249" y="1887946"/>
            <a:ext cx="3114675" cy="2786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799" y="2166627"/>
            <a:ext cx="1000125" cy="190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248" y="3725656"/>
            <a:ext cx="5829454" cy="2769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7753" y="4002621"/>
            <a:ext cx="1123950" cy="190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248" y="5269536"/>
            <a:ext cx="5683437" cy="3310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0760" y="5600610"/>
            <a:ext cx="1304925" cy="180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2817" y="137413"/>
            <a:ext cx="237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CIocp.h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스레드 정보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966" y="1730164"/>
            <a:ext cx="257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CMapMgr.h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ID,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 정보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08651" y="3540972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CSectorMgr.h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GameID,root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Node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주소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6975" y="5707701"/>
            <a:ext cx="662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MemoryPool_2.h</a:t>
            </a:r>
          </a:p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크기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생성된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6100" y="6461123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6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043" y="938366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동작 방식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95" y="605387"/>
            <a:ext cx="4368143" cy="61208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53307" y="2266967"/>
            <a:ext cx="34183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1.Operator new /delete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사용으로 메모리 풀을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2.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요청이 들어온 데이터를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일정 단위로 구분된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메모리풀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중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해당되는 단위의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메모리풀을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배정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생성이 안 되어있다면 최초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사용할 때 생성해서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등록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</a:p>
          <a:p>
            <a:pPr algn="ct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배정된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 = map key</a:t>
            </a:r>
          </a:p>
          <a:p>
            <a:pPr algn="ctr"/>
            <a:endParaRPr lang="en-US" altLang="ko-KR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3.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그 메모리풀에서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블록을 할당 받는다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564" y="185961"/>
            <a:ext cx="4361674" cy="2540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41939" y="636987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Memorypool_2.h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40" y="1210775"/>
            <a:ext cx="279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 조각화 없이 재사용하면서 사용하기 위해서 구현했습니다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7700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7502" y="1292467"/>
            <a:ext cx="3346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만약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1byte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메모리 요청이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들어온다면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</a:t>
            </a:r>
            <a:r>
              <a:rPr lang="ko-KR" altLang="en-US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메모리 블록을 반환 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부터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제곱만큼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size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할당하는 이유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64bit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기준 </a:t>
            </a:r>
            <a:r>
              <a:rPr lang="ko-KR" altLang="en-US" dirty="0" smtClean="0">
                <a:solidFill>
                  <a:schemeClr val="accent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포인터 크기 </a:t>
            </a:r>
            <a:r>
              <a:rPr lang="en-US" altLang="ko-KR" dirty="0" smtClean="0">
                <a:solidFill>
                  <a:schemeClr val="accent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8byte</a:t>
            </a:r>
          </a:p>
          <a:p>
            <a:pPr algn="ctr"/>
            <a:endParaRPr lang="en-US" altLang="ko-KR" dirty="0">
              <a:solidFill>
                <a:schemeClr val="accent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메모리풀은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각 블록에서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다음 할당 시 호출할 메모리 주소가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쓰여져 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따라서 메모리 블록의 최소 크기는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여야 했습니다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또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1byte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단위로 다르다고 모두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만들어주는것은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단위의 객체가 많이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되지 않을 경우 낭비가 되기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때문에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일정 단위로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pool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만들어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하도록 하였습니다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131" y="952513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        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AssignSize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41" y="4628170"/>
            <a:ext cx="2447925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18725" y="4575306"/>
            <a:ext cx="2447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현재는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주소가 들어감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</a:t>
            </a:r>
            <a:r>
              <a:rPr lang="ko-KR" altLang="en-US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할당 해 주고 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8byte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읽어와 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다음 주소를 다시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current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넣어줍니다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84" y="313000"/>
            <a:ext cx="3828475" cy="3598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5936" y="2355356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memorypool</a:t>
            </a:r>
            <a:endParaRPr lang="ko-KR" altLang="en-US" dirty="0">
              <a:latin typeface="배스킨라빈스 B" panose="02020603020101020101" pitchFamily="18" charset="-127"/>
              <a:ea typeface="배스킨라빈스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202" y="313000"/>
            <a:ext cx="4237381" cy="6341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55588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8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모든 블록은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MEMORY_BYTE=32768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만큼 할당 받고 해당 블록에서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쪼개서 사용합니다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최초 할당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or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사용중인 블록이 용량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</a:t>
            </a:r>
          </a:p>
          <a:p>
            <a:pPr algn="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</a:t>
            </a:r>
          </a:p>
          <a:p>
            <a:pPr algn="r"/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새로운 블록 추가 할당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7476" y="897775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New/Delete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14" y="569072"/>
            <a:ext cx="4314896" cy="6134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89" y="2392149"/>
            <a:ext cx="4169942" cy="20737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40912" y="199740"/>
            <a:ext cx="61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New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16148" y="2022817"/>
            <a:ext cx="9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547955" y="1637071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93219" y="4658359"/>
            <a:ext cx="17448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65" y="4281184"/>
            <a:ext cx="111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DELETE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734" y="4698748"/>
            <a:ext cx="252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memorypool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반환합니다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03528" y="6519445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5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 구조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31" y="1"/>
            <a:ext cx="8657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39609" y="438584"/>
            <a:ext cx="125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67" y="638639"/>
            <a:ext cx="7467600" cy="5438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709" y="2887164"/>
            <a:ext cx="240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사용하여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소켓 함수들을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2831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8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CONTENTS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882342" y="0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82342" y="6858000"/>
            <a:ext cx="5519650" cy="0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8134" y="1279585"/>
            <a:ext cx="2765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8132" y="4913792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5160" y="3130088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MemoryPoo</a:t>
            </a:r>
            <a:r>
              <a:rPr lang="en-US" altLang="ko-KR" sz="3000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l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134" y="1757014"/>
            <a:ext cx="305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-Sector Manager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-Quad Tree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-LRU Queue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132" y="3572196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IOCP</a:t>
            </a:r>
            <a:endParaRPr lang="en-US" altLang="ko-KR" sz="30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8134" y="4021940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비동기화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-State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5160" y="2772579"/>
            <a:ext cx="427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Map (Red Black Tree)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78132" y="-16400"/>
            <a:ext cx="2642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 프로젝트 참여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134" y="473270"/>
            <a:ext cx="305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설명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맡은 업무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-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참여도 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8132" y="5405031"/>
            <a:ext cx="2765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추적기능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9705" y="6304003"/>
            <a:ext cx="2965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Mouse Manager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9705" y="5842435"/>
            <a:ext cx="234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Reader </a:t>
            </a:r>
          </a:p>
        </p:txBody>
      </p:sp>
    </p:spTree>
    <p:extLst>
      <p:ext uri="{BB962C8B-B14F-4D97-AF65-F5344CB8AC3E}">
        <p14:creationId xmlns:p14="http://schemas.microsoft.com/office/powerpoint/2010/main" val="3131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374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IOCP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2760" y="438584"/>
            <a:ext cx="134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666" y="2962870"/>
            <a:ext cx="272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패턴을 이용하여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요청 들어온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client(Session)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상태에 따라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수행할 명령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다르게 합니다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38" y="962388"/>
            <a:ext cx="5904038" cy="32047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589" y="962387"/>
            <a:ext cx="2193895" cy="32047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32" y="4493379"/>
            <a:ext cx="4638286" cy="1627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518" y="5872931"/>
            <a:ext cx="990600" cy="247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5252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5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88" y="2668583"/>
            <a:ext cx="3358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에러 발생에 대한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생성 및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Text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파일로 필요한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내용 기록하도록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저는 그때의 메모리 상황과 어떤 패킷에 대해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어떤 처리를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하다 오류가 발생 했는지의 정보를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알기 위해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State , Protocol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남겼습니다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18" y="4263176"/>
            <a:ext cx="8489376" cy="23866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06" y="232075"/>
            <a:ext cx="4191000" cy="38229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906" y="95114"/>
            <a:ext cx="1447800" cy="171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361" y="232075"/>
            <a:ext cx="3259617" cy="28001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361" y="3176221"/>
            <a:ext cx="3057525" cy="3143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42333" y="3507529"/>
            <a:ext cx="308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Text log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dump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2932" y="659143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881" y="2392247"/>
            <a:ext cx="293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프로젝트 초기에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전체적인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기획안을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듣고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Boss,Monster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추적해야 하는 기능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 필요하다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여겨져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A*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구현하였습니다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837" y="416814"/>
            <a:ext cx="3714242" cy="58226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26" y="4679162"/>
            <a:ext cx="1524000" cy="866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486" y="499782"/>
            <a:ext cx="4467518" cy="26060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4915" y="2736502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AStartYR.cs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765" y="4253658"/>
            <a:ext cx="3228975" cy="1428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26670" y="530806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GameGUIManager.cs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57" y="6491678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C#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42" y="374555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플레이어 추적 기능</a:t>
            </a:r>
            <a:endParaRPr lang="en-US" altLang="ko-KR" sz="2800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96" y="339744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플레이어 추적 기능</a:t>
            </a:r>
            <a:endParaRPr lang="en-US" altLang="ko-KR" sz="2800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83" y="1382355"/>
            <a:ext cx="4001951" cy="3135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1808" y="5054996"/>
            <a:ext cx="232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빨간 원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목표 지점</a:t>
            </a:r>
            <a:endParaRPr lang="en-US" altLang="ko-KR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파란 원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출발 지점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167" y="1382355"/>
            <a:ext cx="4001951" cy="3162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99" y="1811088"/>
            <a:ext cx="1104900" cy="809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407" y="2690336"/>
            <a:ext cx="2279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테스트를 위해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버튼을 누르면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출발지에서 목적지까지의 경로를 계산해서 출력하게 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513" y="313000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Reader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13" y="2136338"/>
            <a:ext cx="283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기획님께서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주시는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data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csv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Script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파일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자동으로 찍어주도록 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팀원들과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함께 사용했습니다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85" y="685799"/>
            <a:ext cx="4290828" cy="6050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63" y="153326"/>
            <a:ext cx="4233070" cy="3436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637" y="571812"/>
            <a:ext cx="3162300" cy="1857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863" y="2558388"/>
            <a:ext cx="3201988" cy="4205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270" y="5143499"/>
            <a:ext cx="1938771" cy="3176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058" y="2038662"/>
            <a:ext cx="1714500" cy="39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85851" y="1676400"/>
            <a:ext cx="60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21937" y="4774167"/>
            <a:ext cx="98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Script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513" y="5033962"/>
            <a:ext cx="2438400" cy="219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745" y="5359793"/>
            <a:ext cx="2486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사용법을 적어 두어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팀원들이 보고 쓸 수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있도록 하였습니다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2722" y="6501518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C#</a:t>
            </a:r>
          </a:p>
        </p:txBody>
      </p:sp>
    </p:spTree>
    <p:extLst>
      <p:ext uri="{BB962C8B-B14F-4D97-AF65-F5344CB8AC3E}">
        <p14:creationId xmlns:p14="http://schemas.microsoft.com/office/powerpoint/2010/main" val="8587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666" y="313000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Mouse Manager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12" y="420576"/>
            <a:ext cx="5075238" cy="5654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414" y="1688525"/>
            <a:ext cx="229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Mouse event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직접 구현해서 써보고 싶다는 생각에 공부 목적으로 만들었습니다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13" y="91440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기능 프로젝트 사용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925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C#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513" y="4141267"/>
            <a:ext cx="229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기능을 토대로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임의의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인벤토리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기능을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만들어 사용하였습니다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08" y="1099066"/>
            <a:ext cx="4918028" cy="3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704114"/>
            <a:ext cx="12192000" cy="1153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29625"/>
            <a:ext cx="3095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35" y="0"/>
            <a:ext cx="9099665" cy="163561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44709" y="914400"/>
            <a:ext cx="26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게임 설명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96" y="1837182"/>
            <a:ext cx="2581275" cy="2200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780" y="4231611"/>
            <a:ext cx="5858773" cy="2432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31117" y="2668425"/>
            <a:ext cx="3554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플레이어마다 각 다른 직업을 선택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플레이어의 직업에 배정된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정령을 이용 전투를 통한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보스전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게임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인 멀티 플레이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684" y="1686328"/>
            <a:ext cx="5292350" cy="24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651" y="605387"/>
            <a:ext cx="27640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C++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Unity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서버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회원가입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DB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처리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입장까지의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UI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클라이언트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기능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기능 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SectorManager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Excel Reader 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추적 기능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6824" y="246929"/>
            <a:ext cx="8736576" cy="651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99" y="464000"/>
            <a:ext cx="3209154" cy="2166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3" y="464000"/>
            <a:ext cx="3433329" cy="21772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00" y="3738927"/>
            <a:ext cx="3209154" cy="21664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122" y="3677514"/>
            <a:ext cx="3433330" cy="2227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4331" y="2692731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로그인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회원가입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9629" y="2692731"/>
            <a:ext cx="15893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로비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 만들기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방입장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채팅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옵션 설정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0041" y="5835570"/>
            <a:ext cx="21003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방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호스트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멤버 관리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레디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캐릭터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선택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중복 선택 허용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X)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 선택 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9629" y="5835570"/>
            <a:ext cx="1566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로딩에 필요한 정보 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-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 간의 교환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및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데이터 설정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4710" y="914400"/>
            <a:ext cx="12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맡은 업무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29625"/>
            <a:ext cx="3095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6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688" y="2367451"/>
            <a:ext cx="29926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Roka0105</a:t>
            </a: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분배된 역할에 맞게 성실히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임하였으며 팀원들과의 적극적인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소통과 협업을 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필요한 사항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궁금한 사항이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생길 시 소통을 통해 해결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39" y="508001"/>
            <a:ext cx="8429656" cy="605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6682" y="914400"/>
            <a:ext cx="12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참여도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29625"/>
            <a:ext cx="3095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팀 프로젝트 참여</a:t>
            </a:r>
            <a:endParaRPr lang="en-US" altLang="ko-KR" sz="3200" dirty="0" smtClean="0">
              <a:solidFill>
                <a:schemeClr val="bg1">
                  <a:lumMod val="85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5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91910" y="906087"/>
            <a:ext cx="250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Sector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구조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97" y="313000"/>
            <a:ext cx="3943350" cy="6029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26" y="308401"/>
            <a:ext cx="4239003" cy="6033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666" y="1364556"/>
            <a:ext cx="2653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QuadNode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Children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관리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시야 내에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들어오는 타일들의 정보와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들의 정보를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관리</a:t>
            </a:r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오브젝트들의 정보는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통하여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해당하는 타일에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등록됩니다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65" y="6119336"/>
            <a:ext cx="287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확장성을 위해 추후에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Csector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QuadNode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상속구조를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바꿀 예정입니다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57" y="6488668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6372" y="866997"/>
            <a:ext cx="188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SectorManager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578" y="1174774"/>
            <a:ext cx="2904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Manager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Game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 돌입했을 때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게임의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맵에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대한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그 자식들의 값을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설정합니다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서버에서 충돌 처리를 하게 될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경우를 생각해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로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구현 하였습니다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8" y="3698526"/>
            <a:ext cx="2708924" cy="26522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578" y="6435119"/>
            <a:ext cx="2976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초록선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=sector /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현재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depth:2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83" y="2641746"/>
            <a:ext cx="3649996" cy="15745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172" y="0"/>
            <a:ext cx="5316828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70062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3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3278" y="866997"/>
            <a:ext cx="136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578" y="1174774"/>
            <a:ext cx="2904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값을 주어 해당 값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수정 시 트리가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depth</a:t>
            </a:r>
            <a:r>
              <a:rPr lang="ko-KR" altLang="en-US" dirty="0" smtClean="0">
                <a:solidFill>
                  <a:srgbClr val="FF0000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승</a:t>
            </a:r>
            <a:endParaRPr lang="en-US" altLang="ko-KR" dirty="0" smtClean="0">
              <a:solidFill>
                <a:srgbClr val="FF0000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만큼 구역이 쪼개집니다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유효한 데이터는 제일 깊이 있는 노드들 이며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상위 노드들은 구역의 의미만을 갖습니다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2" y="201458"/>
            <a:ext cx="3290768" cy="29290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50" y="178328"/>
            <a:ext cx="3290769" cy="29521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967" y="3853960"/>
            <a:ext cx="3962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2335" y="0"/>
            <a:ext cx="90996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65513" y="897775"/>
            <a:ext cx="2626822" cy="16625"/>
          </a:xfrm>
          <a:prstGeom prst="line">
            <a:avLst/>
          </a:prstGeom>
          <a:ln w="412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666" y="31300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Render Sector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" y="1267107"/>
            <a:ext cx="309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C77FC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3278" y="866997"/>
            <a:ext cx="136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Quad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422" y="1728772"/>
            <a:ext cx="2822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위치를 받아와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위치에 속하는 </a:t>
            </a:r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탐색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Tile 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정보를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잘 읽어서 </a:t>
            </a:r>
            <a:r>
              <a:rPr lang="ko-KR" altLang="en-US" dirty="0" err="1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클라에</a:t>
            </a:r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전송했는지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확인을 위해 해당 범위를 </a:t>
            </a:r>
            <a:endParaRPr lang="en-US" altLang="ko-KR" dirty="0" smtClean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빨갛게 변하도록 처리했습니다</a:t>
            </a:r>
            <a:r>
              <a:rPr lang="en-US" altLang="ko-KR" dirty="0" smtClean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30" y="878435"/>
            <a:ext cx="4003903" cy="800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30" y="2028053"/>
            <a:ext cx="4003902" cy="34794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16014" y="4512248"/>
            <a:ext cx="24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Player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위치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=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파란 원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5521" y="5507530"/>
            <a:ext cx="370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위치값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기반으로 </a:t>
            </a:r>
            <a:r>
              <a:rPr lang="en-US" altLang="ko-KR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Sector </a:t>
            </a:r>
            <a:r>
              <a:rPr lang="ko-KR" altLang="en-US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검색</a:t>
            </a:r>
            <a:endParaRPr lang="ko-KR" altLang="en-US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4" y="2028053"/>
            <a:ext cx="3799954" cy="2484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2831" y="6519446"/>
            <a:ext cx="337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사용 언어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C++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4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1107</Words>
  <Application>Microsoft Office PowerPoint</Application>
  <PresentationFormat>와이드스크린</PresentationFormat>
  <Paragraphs>398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배스킨라빈스 R</vt:lpstr>
      <vt:lpstr>Arial</vt:lpstr>
      <vt:lpstr>SB 어그로 Medium</vt:lpstr>
      <vt:lpstr>맑은 고딕</vt:lpstr>
      <vt:lpstr>배스킨라빈스 B</vt:lpstr>
      <vt:lpstr>Office 테마</vt:lpstr>
      <vt:lpstr>포 트 폴 리 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 트 폴 리 오</dc:title>
  <dc:creator>Flow3rway</dc:creator>
  <cp:lastModifiedBy>Flow3rway</cp:lastModifiedBy>
  <cp:revision>96</cp:revision>
  <dcterms:created xsi:type="dcterms:W3CDTF">2022-09-13T08:12:18Z</dcterms:created>
  <dcterms:modified xsi:type="dcterms:W3CDTF">2022-09-28T06:50:21Z</dcterms:modified>
</cp:coreProperties>
</file>