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5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4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6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6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Singleton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6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24909" y="2324901"/>
            <a:ext cx="86082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근데 사실 </a:t>
            </a:r>
            <a:r>
              <a:rPr lang="ko-KR" altLang="en-US" sz="1400" dirty="0" err="1" smtClean="0"/>
              <a:t>프리팹에</a:t>
            </a:r>
            <a:r>
              <a:rPr lang="ko-KR" altLang="en-US" sz="1400" dirty="0" smtClean="0"/>
              <a:t> 관해서는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Resources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객체별로</a:t>
            </a:r>
            <a:r>
              <a:rPr lang="ko-KR" altLang="en-US" sz="1400" dirty="0" smtClean="0"/>
              <a:t> 파일을 나눠놓고 </a:t>
            </a:r>
            <a:r>
              <a:rPr lang="en-US" altLang="ko-KR" sz="1400" dirty="0" err="1" smtClean="0"/>
              <a:t>Resources.</a:t>
            </a:r>
            <a:r>
              <a:rPr lang="en-US" altLang="ko-KR" sz="1400" dirty="0" err="1" smtClean="0"/>
              <a:t>LoadAll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호출한다면 </a:t>
            </a:r>
            <a:r>
              <a:rPr lang="ko-KR" altLang="en-US" sz="1400" dirty="0" err="1" smtClean="0"/>
              <a:t>괜찮을겁니다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그렇게 하면 </a:t>
            </a:r>
            <a:r>
              <a:rPr lang="ko-KR" altLang="en-US" sz="1400" dirty="0" err="1" smtClean="0"/>
              <a:t>기획님들이</a:t>
            </a:r>
            <a:r>
              <a:rPr lang="ko-KR" altLang="en-US" sz="1400" dirty="0" smtClean="0"/>
              <a:t>  </a:t>
            </a:r>
            <a:r>
              <a:rPr lang="ko-KR" altLang="en-US" sz="1400" dirty="0" smtClean="0"/>
              <a:t>만약에 애니메이션을 바꾸고 싶다 </a:t>
            </a:r>
            <a:r>
              <a:rPr lang="ko-KR" altLang="en-US" sz="1400" dirty="0" err="1" smtClean="0"/>
              <a:t>했을때</a:t>
            </a:r>
            <a:endParaRPr lang="en-US" altLang="ko-KR" sz="1400" dirty="0" smtClean="0"/>
          </a:p>
          <a:p>
            <a:r>
              <a:rPr lang="en-US" altLang="ko-KR" sz="1400" dirty="0" err="1" smtClean="0"/>
              <a:t>Flymonster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폴더에서 애니메이션 파일만 교체하면 </a:t>
            </a:r>
            <a:r>
              <a:rPr lang="ko-KR" altLang="en-US" sz="1400" dirty="0" err="1" smtClean="0"/>
              <a:t>되니깐용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만약 정말로 </a:t>
            </a:r>
            <a:r>
              <a:rPr lang="ko-KR" altLang="en-US" sz="1400" dirty="0" err="1" smtClean="0"/>
              <a:t>인스펙터로</a:t>
            </a:r>
            <a:r>
              <a:rPr lang="ko-KR" altLang="en-US" sz="1400" dirty="0" smtClean="0"/>
              <a:t> 쉽게 수정이 절대 </a:t>
            </a:r>
            <a:r>
              <a:rPr lang="ko-KR" altLang="en-US" sz="1400" dirty="0" err="1" smtClean="0"/>
              <a:t>안일어날</a:t>
            </a:r>
            <a:r>
              <a:rPr lang="ko-KR" altLang="en-US" sz="1400" dirty="0" smtClean="0"/>
              <a:t> 필요가 절대로 </a:t>
            </a:r>
            <a:r>
              <a:rPr lang="ko-KR" altLang="en-US" sz="1400" dirty="0" err="1" smtClean="0"/>
              <a:t>없을것이다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나는 매니저에 대한 오브젝트는 메인매니저만 생성할 것이다 하면 </a:t>
            </a:r>
            <a:r>
              <a:rPr lang="en-US" altLang="ko-KR" sz="1400" dirty="0" smtClean="0"/>
              <a:t>singleton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gameobject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부분을 없애고 조금 수정하면 됩니다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17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327" y="203200"/>
            <a:ext cx="44887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 smtClean="0"/>
              <a:t>Mainmanager</a:t>
            </a:r>
            <a:endParaRPr lang="en-US" altLang="ko-KR" sz="5400" dirty="0" smtClean="0"/>
          </a:p>
          <a:p>
            <a:r>
              <a:rPr lang="en-US" altLang="ko-KR" sz="5400" dirty="0" smtClean="0"/>
              <a:t> 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74254" y="1154546"/>
            <a:ext cx="10942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제가 멘토님께 들은 이야기가 아니라서 정확히 어떤 목적으로 메인매니저를 두라고 하신지 알 수 없지만</a:t>
            </a:r>
            <a:endParaRPr lang="en-US" altLang="ko-KR" dirty="0" smtClean="0"/>
          </a:p>
          <a:p>
            <a:r>
              <a:rPr lang="ko-KR" altLang="en-US" dirty="0" smtClean="0"/>
              <a:t>제가 추측 하기로는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를 통해 원하는 매니저를 호출하는게 더 깔끔하다는 겁니다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이전의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코드를 사용한다면  아래의 이미지와 같이 </a:t>
            </a:r>
            <a:r>
              <a:rPr lang="ko-KR" altLang="en-US" dirty="0" err="1" smtClean="0"/>
              <a:t>매니저마다</a:t>
            </a:r>
            <a:r>
              <a:rPr lang="ko-KR" altLang="en-US" dirty="0" smtClean="0"/>
              <a:t> 필요한 매니저들이 달라서 </a:t>
            </a:r>
            <a:endParaRPr lang="en-US" altLang="ko-KR" dirty="0" smtClean="0"/>
          </a:p>
          <a:p>
            <a:r>
              <a:rPr lang="ko-KR" altLang="en-US" dirty="0" smtClean="0"/>
              <a:t>코드가 지저분해 보입니다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어느매니저는</a:t>
            </a:r>
            <a:r>
              <a:rPr lang="ko-KR" altLang="en-US" dirty="0" smtClean="0"/>
              <a:t> 호출하고 어느 매니저는 안 호출하고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3" y="3374680"/>
            <a:ext cx="3429000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63" y="3155806"/>
            <a:ext cx="3886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7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62254" y="2456873"/>
            <a:ext cx="560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매니저들에 대한 초기화 작업을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에서 하면 코드가 깔끔하고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다른곳에서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mainmanager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하나만 있으면 </a:t>
            </a:r>
            <a:endParaRPr lang="en-US" altLang="ko-KR" dirty="0" smtClean="0"/>
          </a:p>
          <a:p>
            <a:r>
              <a:rPr lang="ko-KR" altLang="en-US" dirty="0" smtClean="0"/>
              <a:t>모든 매니저를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03200"/>
            <a:ext cx="5553778" cy="6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29745" y="2025409"/>
            <a:ext cx="560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매니저들에 대한 초기화 작업을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에서 하면 코드가 깔끔하고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다른곳에서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mainmanager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하나만 있으면 </a:t>
            </a:r>
            <a:endParaRPr lang="en-US" altLang="ko-KR" dirty="0" smtClean="0"/>
          </a:p>
          <a:p>
            <a:r>
              <a:rPr lang="ko-KR" altLang="en-US" dirty="0" smtClean="0"/>
              <a:t>모든 매니저를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20" y="1250806"/>
            <a:ext cx="4895850" cy="2028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7" y="3875809"/>
            <a:ext cx="4969453" cy="21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048000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여기까지 저의 생각이었습니다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3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0" y="171162"/>
            <a:ext cx="7668348" cy="6222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51" y="0"/>
            <a:ext cx="641985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5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545" y="591127"/>
            <a:ext cx="108013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싱글톤의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한 개만 </a:t>
            </a:r>
            <a:r>
              <a:rPr lang="en-US" altLang="ko-KR" dirty="0" smtClean="0"/>
              <a:t>singleton </a:t>
            </a:r>
            <a:r>
              <a:rPr lang="ko-KR" altLang="en-US" dirty="0" smtClean="0"/>
              <a:t>해놓고 오브젝트를 하나만 생성해서</a:t>
            </a:r>
            <a:endParaRPr lang="en-US" altLang="ko-KR" dirty="0" smtClean="0"/>
          </a:p>
          <a:p>
            <a:r>
              <a:rPr lang="ko-KR" altLang="en-US" dirty="0" smtClean="0"/>
              <a:t>해당 오브젝트에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만 넣어두면 나머지 매니저는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get set </a:t>
            </a:r>
            <a:r>
              <a:rPr lang="ko-KR" altLang="en-US" dirty="0" smtClean="0"/>
              <a:t>하는 방식입니다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 이 방법의 경우 </a:t>
            </a:r>
            <a:r>
              <a:rPr lang="ko-KR" altLang="en-US" dirty="0" err="1" smtClean="0"/>
              <a:t>다른곳에서</a:t>
            </a:r>
            <a:r>
              <a:rPr lang="ko-KR" altLang="en-US" dirty="0" smtClean="0"/>
              <a:t> 누군가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를 새롭게 한다면 새로운 객체가 생기기 때문에</a:t>
            </a:r>
            <a:endParaRPr lang="en-US" altLang="ko-KR" dirty="0" smtClean="0"/>
          </a:p>
          <a:p>
            <a:r>
              <a:rPr lang="ko-KR" altLang="en-US" dirty="0" err="1" smtClean="0"/>
              <a:t>싱글톤에</a:t>
            </a:r>
            <a:r>
              <a:rPr lang="ko-KR" altLang="en-US" dirty="0" smtClean="0"/>
              <a:t> 위배되는 방식이라고 생각이 들었습니다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멘토님께서 매니저들을 관리하는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를 만들어서 거기서 </a:t>
            </a:r>
            <a:r>
              <a:rPr lang="en-US" altLang="ko-KR" dirty="0" smtClean="0"/>
              <a:t>get/set</a:t>
            </a:r>
            <a:r>
              <a:rPr lang="ko-KR" altLang="en-US" dirty="0" smtClean="0"/>
              <a:t>하게 하라고 </a:t>
            </a:r>
            <a:r>
              <a:rPr lang="ko-KR" altLang="en-US" dirty="0" err="1" smtClean="0"/>
              <a:t>하셨다기에</a:t>
            </a:r>
            <a:endParaRPr lang="en-US" altLang="ko-KR" dirty="0" smtClean="0"/>
          </a:p>
          <a:p>
            <a:r>
              <a:rPr lang="ko-KR" altLang="en-US" dirty="0" smtClean="0"/>
              <a:t>그렇게 되도록 변경해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Singleton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8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07" y="0"/>
            <a:ext cx="8286750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3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545" y="591127"/>
            <a:ext cx="899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두번째 </a:t>
            </a:r>
            <a:r>
              <a:rPr lang="ko-KR" altLang="en-US" dirty="0" err="1" smtClean="0"/>
              <a:t>싱글톤의</a:t>
            </a:r>
            <a:r>
              <a:rPr lang="ko-KR" altLang="en-US" dirty="0" smtClean="0"/>
              <a:t> 경우 한 개의 매니저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한 개의 오브젝트를 자동으로 생성해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될 경우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마다 오브젝트가 생겨나게 </a:t>
            </a:r>
            <a:r>
              <a:rPr lang="ko-KR" altLang="en-US" dirty="0"/>
              <a:t>됩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406813"/>
            <a:ext cx="1914525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4036" y="1653309"/>
            <a:ext cx="82519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하지만 이는 단점이기보다는 활용도가 높다고 생각되는게 </a:t>
            </a:r>
            <a:endParaRPr lang="en-US" altLang="ko-KR" dirty="0" smtClean="0"/>
          </a:p>
          <a:p>
            <a:r>
              <a:rPr lang="ko-KR" altLang="en-US" dirty="0" err="1" smtClean="0"/>
              <a:t>인스펙터를</a:t>
            </a:r>
            <a:r>
              <a:rPr lang="ko-KR" altLang="en-US" dirty="0" smtClean="0"/>
              <a:t> 이용해 어떤 데이터를 넣고 그 데이터를 가지고 </a:t>
            </a:r>
            <a:endParaRPr lang="en-US" altLang="ko-KR" dirty="0" smtClean="0"/>
          </a:p>
          <a:p>
            <a:r>
              <a:rPr lang="ko-KR" altLang="en-US" dirty="0" smtClean="0"/>
              <a:t>매니저가 오브젝트를 </a:t>
            </a:r>
            <a:r>
              <a:rPr lang="ko-KR" altLang="en-US" dirty="0" err="1" smtClean="0"/>
              <a:t>복제한다던가</a:t>
            </a:r>
            <a:r>
              <a:rPr lang="ko-KR" altLang="en-US" dirty="0" smtClean="0"/>
              <a:t> 관리 하는 등에 활용도가 높습니다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우리야 코딩으로 </a:t>
            </a:r>
            <a:r>
              <a:rPr lang="en-US" altLang="ko-KR" dirty="0" smtClean="0"/>
              <a:t>Resources.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GameObject.Find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원하는 </a:t>
            </a:r>
            <a:r>
              <a:rPr lang="ko-KR" altLang="en-US" dirty="0" err="1" smtClean="0"/>
              <a:t>프리팹이나</a:t>
            </a:r>
            <a:endParaRPr lang="en-US" altLang="ko-KR" dirty="0" smtClean="0"/>
          </a:p>
          <a:p>
            <a:r>
              <a:rPr lang="ko-KR" altLang="en-US" dirty="0" smtClean="0"/>
              <a:t>데이터들을 가져와서 사용할 수 있도록 할 수 있지만 </a:t>
            </a:r>
            <a:endParaRPr lang="en-US" altLang="ko-KR" dirty="0" smtClean="0"/>
          </a:p>
          <a:p>
            <a:r>
              <a:rPr lang="ko-KR" altLang="en-US" dirty="0" smtClean="0"/>
              <a:t>이는 협업에 있어서 비효율적이라고 생각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1" y="3807113"/>
            <a:ext cx="2676525" cy="2935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3636" y="4553527"/>
            <a:ext cx="7425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예를 들어서 </a:t>
            </a:r>
            <a:endParaRPr lang="en-US" altLang="ko-KR" dirty="0" smtClean="0"/>
          </a:p>
          <a:p>
            <a:r>
              <a:rPr lang="ko-KR" altLang="en-US" dirty="0" smtClean="0"/>
              <a:t>옆의 이미지의 경우 </a:t>
            </a:r>
            <a:r>
              <a:rPr lang="en-US" altLang="ko-KR" dirty="0" smtClean="0"/>
              <a:t>lobby</a:t>
            </a:r>
            <a:r>
              <a:rPr lang="ko-KR" altLang="en-US" dirty="0" smtClean="0"/>
              <a:t>를 관리하는 매니저인데 </a:t>
            </a:r>
            <a:endParaRPr lang="en-US" altLang="ko-KR" dirty="0" smtClean="0"/>
          </a:p>
          <a:p>
            <a:r>
              <a:rPr lang="ko-KR" altLang="en-US" dirty="0" smtClean="0"/>
              <a:t>로비에서의 기능은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방만들기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메뉴로 돌아가기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채팅</a:t>
            </a:r>
            <a:r>
              <a:rPr lang="en-US" altLang="ko-KR" dirty="0"/>
              <a:t> 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방만들기를</a:t>
            </a:r>
            <a:r>
              <a:rPr lang="ko-KR" altLang="en-US" dirty="0" smtClean="0"/>
              <a:t> 누르면 </a:t>
            </a:r>
            <a:endParaRPr lang="en-US" altLang="ko-KR" dirty="0" smtClean="0"/>
          </a:p>
          <a:p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입력해야하여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오브젝트가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채팅의 경우 또 필요하겠죠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49" y="3807113"/>
            <a:ext cx="1608426" cy="200280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1819564" y="5560291"/>
            <a:ext cx="350981" cy="3602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66712"/>
            <a:ext cx="10382250" cy="6124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2" y="3860800"/>
            <a:ext cx="5598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몬스터 매니저에서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할때</a:t>
            </a:r>
            <a:endParaRPr lang="en-US" altLang="ko-KR" dirty="0" smtClean="0"/>
          </a:p>
          <a:p>
            <a:r>
              <a:rPr lang="ko-KR" altLang="en-US" dirty="0" smtClean="0"/>
              <a:t>오브젝트</a:t>
            </a:r>
            <a:r>
              <a:rPr lang="en-US" altLang="ko-KR" dirty="0" smtClean="0"/>
              <a:t>pool </a:t>
            </a:r>
            <a:r>
              <a:rPr lang="ko-KR" altLang="en-US" dirty="0" smtClean="0"/>
              <a:t>하면서 객체들을 한꺼번에 </a:t>
            </a:r>
            <a:r>
              <a:rPr lang="ko-KR" altLang="en-US" dirty="0" err="1" smtClean="0"/>
              <a:t>생성해놓고</a:t>
            </a:r>
            <a:endParaRPr lang="en-US" altLang="ko-KR" dirty="0" smtClean="0"/>
          </a:p>
          <a:p>
            <a:r>
              <a:rPr lang="ko-KR" altLang="en-US" dirty="0" smtClean="0"/>
              <a:t>관리하겠죠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6437" y="2153643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활성화중인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객체정보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list </a:t>
            </a:r>
            <a:r>
              <a:rPr lang="ko-KR" altLang="en-US" sz="1200" dirty="0" smtClean="0"/>
              <a:t>도 </a:t>
            </a:r>
            <a:r>
              <a:rPr lang="ko-KR" altLang="en-US" sz="1200" dirty="0" err="1" smtClean="0"/>
              <a:t>있을거고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648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164089"/>
            <a:ext cx="9782175" cy="4257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404" y="3904589"/>
            <a:ext cx="109279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작업은 매니저와 </a:t>
            </a:r>
            <a:r>
              <a:rPr lang="ko-KR" altLang="en-US" dirty="0" err="1" smtClean="0"/>
              <a:t>매니저끼리</a:t>
            </a:r>
            <a:r>
              <a:rPr lang="ko-KR" altLang="en-US" dirty="0" smtClean="0"/>
              <a:t> 통신하면서 몬스터 관련 정보처리는 몬스터 매니저에서만 처리하도록</a:t>
            </a:r>
            <a:endParaRPr lang="en-US" altLang="ko-KR" dirty="0" smtClean="0"/>
          </a:p>
          <a:p>
            <a:r>
              <a:rPr lang="ko-KR" altLang="en-US" dirty="0" smtClean="0"/>
              <a:t>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몬스터가 </a:t>
            </a:r>
            <a:r>
              <a:rPr lang="ko-KR" altLang="en-US" dirty="0" err="1" smtClean="0"/>
              <a:t>정령에게</a:t>
            </a:r>
            <a:r>
              <a:rPr lang="ko-KR" altLang="en-US" dirty="0" smtClean="0"/>
              <a:t> 공격을 맞추는데 성공했다면 충돌 체크는 몬스터 객체에서 이루어지겠지만</a:t>
            </a:r>
            <a:endParaRPr lang="en-US" altLang="ko-KR" dirty="0" smtClean="0"/>
          </a:p>
          <a:p>
            <a:r>
              <a:rPr lang="ko-KR" altLang="en-US" dirty="0" smtClean="0"/>
              <a:t>객체에 대한 </a:t>
            </a:r>
            <a:r>
              <a:rPr lang="ko-KR" altLang="en-US" dirty="0" err="1" smtClean="0"/>
              <a:t>데미지</a:t>
            </a:r>
            <a:r>
              <a:rPr lang="ko-KR" altLang="en-US" dirty="0"/>
              <a:t> </a:t>
            </a:r>
            <a:r>
              <a:rPr lang="ko-KR" altLang="en-US" dirty="0" smtClean="0"/>
              <a:t>갱신은 정령매니저를 통해야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충돌 시 충돌 오브젝트로 정령 오브젝트가 </a:t>
            </a:r>
            <a:r>
              <a:rPr lang="ko-KR" altLang="en-US" dirty="0" err="1" smtClean="0"/>
              <a:t>오는것에</a:t>
            </a:r>
            <a:r>
              <a:rPr lang="ko-KR" altLang="en-US" dirty="0" smtClean="0"/>
              <a:t> 바로 데이터 처리 </a:t>
            </a:r>
            <a:r>
              <a:rPr lang="en-US" altLang="ko-KR" dirty="0" smtClean="0"/>
              <a:t>X</a:t>
            </a:r>
          </a:p>
          <a:p>
            <a:r>
              <a:rPr lang="ko-KR" altLang="en-US" dirty="0" err="1" smtClean="0"/>
              <a:t>정령매니저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dmg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정령오브젝트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몬스터의 </a:t>
            </a:r>
            <a:r>
              <a:rPr lang="ko-KR" altLang="en-US" dirty="0" err="1" smtClean="0"/>
              <a:t>데미지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어떤 객체에 대한 처리는 무조건 매니저를 거쳐야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 자체에 접근해서 바꿀 수 없음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47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51915" y="1744133"/>
            <a:ext cx="86082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Monster manager </a:t>
            </a:r>
            <a:r>
              <a:rPr lang="ko-KR" altLang="en-US" sz="1400" dirty="0" smtClean="0"/>
              <a:t>라면 몬스터를 복제해서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로 관리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통제 등을 하겠죠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그럼 </a:t>
            </a:r>
            <a:r>
              <a:rPr lang="en-US" altLang="ko-KR" sz="1400" dirty="0" err="1" smtClean="0"/>
              <a:t>moster</a:t>
            </a:r>
            <a:r>
              <a:rPr lang="en-US" altLang="ko-KR" sz="1400" dirty="0" smtClean="0"/>
              <a:t> manager </a:t>
            </a:r>
            <a:r>
              <a:rPr lang="ko-KR" altLang="en-US" sz="1400" dirty="0" smtClean="0"/>
              <a:t>에서는 각 </a:t>
            </a:r>
            <a:r>
              <a:rPr lang="ko-KR" altLang="en-US" sz="1400" dirty="0" err="1" smtClean="0"/>
              <a:t>몬스터들에</a:t>
            </a:r>
            <a:r>
              <a:rPr lang="ko-KR" altLang="en-US" sz="1400" dirty="0" smtClean="0"/>
              <a:t> 대한 </a:t>
            </a:r>
            <a:r>
              <a:rPr lang="en-US" altLang="ko-KR" sz="1400" dirty="0" err="1" smtClean="0"/>
              <a:t>prefeb</a:t>
            </a:r>
            <a:r>
              <a:rPr lang="ko-KR" altLang="en-US" sz="1400" dirty="0" smtClean="0"/>
              <a:t>을 가지고 있어야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이전에 말했듯 코드로 찾을 수 도 있겠지만 그렇게 되면 프로그래밍만 데이터를 </a:t>
            </a:r>
            <a:r>
              <a:rPr lang="ko-KR" altLang="en-US" sz="1400" dirty="0" err="1" smtClean="0"/>
              <a:t>수정할수</a:t>
            </a:r>
            <a:r>
              <a:rPr lang="ko-KR" altLang="en-US" sz="1400" dirty="0" smtClean="0"/>
              <a:t> 있겠죠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만약 </a:t>
            </a:r>
            <a:r>
              <a:rPr lang="en-US" altLang="ko-KR" sz="1400" dirty="0" err="1" smtClean="0"/>
              <a:t>hellomonster</a:t>
            </a:r>
            <a:r>
              <a:rPr lang="ko-KR" altLang="en-US" sz="1400" dirty="0" smtClean="0"/>
              <a:t>가 있다고 칩시다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그럼 이 </a:t>
            </a:r>
            <a:r>
              <a:rPr lang="en-US" altLang="ko-KR" sz="1400" dirty="0" err="1" smtClean="0"/>
              <a:t>hellomonster</a:t>
            </a:r>
            <a:r>
              <a:rPr lang="ko-KR" altLang="en-US" sz="1400" dirty="0" smtClean="0"/>
              <a:t>에 대한 </a:t>
            </a:r>
            <a:r>
              <a:rPr lang="en-US" altLang="ko-KR" sz="1400" dirty="0" err="1" smtClean="0"/>
              <a:t>prefeb</a:t>
            </a:r>
            <a:r>
              <a:rPr lang="ko-KR" altLang="en-US" sz="1400" dirty="0" smtClean="0"/>
              <a:t>이 있겠죠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근데 누군가 이 </a:t>
            </a:r>
            <a:r>
              <a:rPr lang="ko-KR" altLang="en-US" sz="1400" dirty="0" err="1" smtClean="0"/>
              <a:t>프리팹의</a:t>
            </a:r>
            <a:r>
              <a:rPr lang="ko-KR" altLang="en-US" sz="1400" dirty="0" smtClean="0"/>
              <a:t> 이름이 적절하지 않다고 생각이 들어 </a:t>
            </a:r>
            <a:r>
              <a:rPr lang="en-US" altLang="ko-KR" sz="1400" dirty="0" err="1" smtClean="0"/>
              <a:t>Himonster</a:t>
            </a:r>
            <a:r>
              <a:rPr lang="ko-KR" altLang="en-US" sz="1400" dirty="0" smtClean="0"/>
              <a:t>로 변경했습니다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이때 코드로 </a:t>
            </a:r>
            <a:r>
              <a:rPr lang="ko-KR" altLang="en-US" sz="1400" dirty="0" err="1" smtClean="0"/>
              <a:t>프리팹을</a:t>
            </a:r>
            <a:r>
              <a:rPr lang="ko-KR" altLang="en-US" sz="1400" dirty="0" smtClean="0"/>
              <a:t> 찾는다면 그 </a:t>
            </a:r>
            <a:r>
              <a:rPr lang="ko-KR" altLang="en-US" sz="1400" dirty="0" err="1" smtClean="0"/>
              <a:t>프리팹을</a:t>
            </a:r>
            <a:r>
              <a:rPr lang="ko-KR" altLang="en-US" sz="1400" dirty="0" smtClean="0"/>
              <a:t> 찾는 부분의 코드를 찾아서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Resources.load</a:t>
            </a:r>
            <a:r>
              <a:rPr lang="en-US" altLang="ko-KR" sz="1400" dirty="0" smtClean="0"/>
              <a:t>(“Prefabs/</a:t>
            </a:r>
            <a:r>
              <a:rPr lang="en-US" altLang="ko-KR" sz="1400" dirty="0" err="1" smtClean="0"/>
              <a:t>Hellomonster</a:t>
            </a:r>
            <a:r>
              <a:rPr lang="en-US" altLang="ko-KR" sz="1400" dirty="0" smtClean="0"/>
              <a:t>”) </a:t>
            </a:r>
            <a:r>
              <a:rPr lang="ko-KR" altLang="en-US" sz="1400" dirty="0" smtClean="0"/>
              <a:t>부분을 </a:t>
            </a:r>
            <a:r>
              <a:rPr lang="ko-KR" altLang="en-US" sz="1400" dirty="0" err="1" smtClean="0"/>
              <a:t>수정해줘야겠죠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우리가 </a:t>
            </a:r>
            <a:r>
              <a:rPr lang="ko-KR" altLang="en-US" sz="1400" dirty="0" err="1" smtClean="0"/>
              <a:t>안바쁠때야</a:t>
            </a:r>
            <a:r>
              <a:rPr lang="ko-KR" altLang="en-US" sz="1400" dirty="0" smtClean="0"/>
              <a:t> 상관없지만 만약 저희가 너무 바빠서 </a:t>
            </a:r>
            <a:r>
              <a:rPr lang="ko-KR" altLang="en-US" sz="1400" dirty="0" err="1" smtClean="0"/>
              <a:t>기획님들이</a:t>
            </a:r>
            <a:r>
              <a:rPr lang="ko-KR" altLang="en-US" sz="1400" dirty="0" smtClean="0"/>
              <a:t> 수정해야 한다면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인스펙터로</a:t>
            </a:r>
            <a:r>
              <a:rPr lang="ko-KR" altLang="en-US" sz="1400" dirty="0" smtClean="0"/>
              <a:t> 수정 가능하게 하는게 좋겠죠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어디까지나 예를 든거지  프리팹처리를 코드로 해야하면 코드로 하면 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경우에 따라서 </a:t>
            </a:r>
            <a:r>
              <a:rPr lang="ko-KR" altLang="en-US" sz="1400" dirty="0" err="1" smtClean="0"/>
              <a:t>인스펙터로</a:t>
            </a:r>
            <a:r>
              <a:rPr lang="ko-KR" altLang="en-US" sz="1400" dirty="0" smtClean="0"/>
              <a:t> 데이터를 넘겨야 하는 부분도 있을 수 있습니다</a:t>
            </a:r>
            <a:r>
              <a:rPr lang="en-US" altLang="ko-KR" sz="140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27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545</Words>
  <Application>Microsoft Office PowerPoint</Application>
  <PresentationFormat>와이드스크린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첫번째 Singleton</vt:lpstr>
      <vt:lpstr>PowerPoint 프레젠테이션</vt:lpstr>
      <vt:lpstr>PowerPoint 프레젠테이션</vt:lpstr>
      <vt:lpstr>두번째 Singleton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첫번째 Singleton</dc:title>
  <dc:creator>Flow3rway</dc:creator>
  <cp:lastModifiedBy>Flow3rway</cp:lastModifiedBy>
  <cp:revision>10</cp:revision>
  <dcterms:created xsi:type="dcterms:W3CDTF">2022-07-21T10:35:20Z</dcterms:created>
  <dcterms:modified xsi:type="dcterms:W3CDTF">2022-07-21T12:01:45Z</dcterms:modified>
</cp:coreProperties>
</file>