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35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9910"/>
    <p:restoredTop sz="94660"/>
  </p:normalViewPr>
  <p:slideViewPr>
    <p:cSldViewPr snapToGrid="0">
      <p:cViewPr varScale="1">
        <p:scale>
          <a:sx n="75" d="100"/>
          <a:sy n="75" d="100"/>
        </p:scale>
        <p:origin x="90" y="156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slideMaster" Target="slideMasters/slideMaster1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0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9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8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B687-6332-4B4D-83AD-37472606C229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FD9C-BB3A-4E22-BFB9-40FFCB59E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174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A2DB687-6332-4B4D-83AD-37472606C229}" type="datetimeFigureOut">
              <a:rPr lang="ko-KR" altLang="en-US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FC6FD9C-BB3A-4E22-BFB9-40FFCB59E2E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chfhrqnfrhc.tistory.com/entry/%EC%86%8C%EC%BC%93-%EC%A2%85%EB%A3%8C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OS </a:t>
            </a:r>
            <a:r>
              <a:rPr lang="ko-KR" altLang="en-US"/>
              <a:t>연결 </a:t>
            </a:r>
            <a:r>
              <a:rPr lang="en-US" altLang="ko-KR"/>
              <a:t>/ </a:t>
            </a:r>
            <a:r>
              <a:rPr lang="ko-KR" altLang="en-US"/>
              <a:t>종료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12567" y="1163636"/>
            <a:ext cx="9105900" cy="1177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만약 첫번째 데이터 </a:t>
            </a:r>
            <a:r>
              <a:rPr lang="en-US" altLang="ko-KR"/>
              <a:t>byte 80 </a:t>
            </a:r>
            <a:r>
              <a:rPr lang="ko-KR" altLang="en-US"/>
              <a:t>만큼을 전송했다고 하면 승인번호의 범위는 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Seq= 3414207245+1 ~ 3414207245+81 = Seq=1:81 </a:t>
            </a:r>
            <a:r>
              <a:rPr lang="ko-KR" altLang="en-US"/>
              <a:t>로 표기되는것</a:t>
            </a:r>
            <a:r>
              <a:rPr lang="en-US" altLang="ko-KR"/>
              <a:t>.</a:t>
            </a:r>
            <a:r>
              <a:rPr lang="ko-KR" altLang="en-US"/>
              <a:t>   </a:t>
            </a:r>
            <a:endParaRPr lang="ko-KR" altLang="en-US"/>
          </a:p>
          <a:p>
            <a:pPr lvl="0"/>
            <a:r>
              <a:rPr lang="en-US" altLang="ko-KR"/>
              <a:t>Tcpdump –s </a:t>
            </a:r>
            <a:r>
              <a:rPr lang="ko-KR" altLang="en-US"/>
              <a:t>옵션을 비활성화 하면 변환하지 않고 보여줌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74006" y="2841310"/>
            <a:ext cx="6294438" cy="872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74006" y="3713806"/>
            <a:ext cx="7087394" cy="11134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38149" y="4827233"/>
            <a:ext cx="11398767" cy="14496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포 웨이 핸드 쉐이킹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8700" y="3225800"/>
            <a:ext cx="7848600" cy="90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TCP </a:t>
            </a:r>
            <a:r>
              <a:rPr lang="ko-KR" altLang="en-US"/>
              <a:t>통신하는 장치간의 연결을 종료하기 위해 수행되는 절차입니다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포 웨이 핸드 쉐이킹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92112" y="1250950"/>
            <a:ext cx="5667375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1900" y="686592"/>
            <a:ext cx="5003800" cy="639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en-US" altLang="ko-KR"/>
          </a:p>
          <a:p>
            <a:pPr lvl="0"/>
            <a:r>
              <a:rPr lang="en-US" altLang="ko-KR"/>
              <a:t>[STEP1]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Client -&gt; Server FIN</a:t>
            </a:r>
            <a:r>
              <a:rPr lang="ko-KR" altLang="en-US"/>
              <a:t>전송 연결종료 </a:t>
            </a:r>
            <a:r>
              <a:rPr lang="en-US" altLang="ko-KR"/>
              <a:t>flag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Client </a:t>
            </a:r>
            <a:r>
              <a:rPr lang="ko-KR" altLang="en-US"/>
              <a:t>상태 </a:t>
            </a:r>
            <a:r>
              <a:rPr lang="en-US" altLang="ko-KR"/>
              <a:t>: FIN-WAIT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[STEP2]</a:t>
            </a:r>
            <a:endParaRPr lang="en-US" altLang="ko-KR"/>
          </a:p>
          <a:p>
            <a:pPr lvl="0"/>
            <a:r>
              <a:rPr lang="en-US" altLang="ko-KR"/>
              <a:t>Server fin flag </a:t>
            </a:r>
            <a:r>
              <a:rPr lang="ko-KR" altLang="en-US"/>
              <a:t>받고 일단 확인 메시지인 </a:t>
            </a:r>
            <a:r>
              <a:rPr lang="en-US" altLang="ko-KR"/>
              <a:t>ACK</a:t>
            </a:r>
            <a:endParaRPr lang="en-US" altLang="ko-KR"/>
          </a:p>
          <a:p>
            <a:pPr lvl="0"/>
            <a:r>
              <a:rPr lang="ko-KR" altLang="en-US"/>
              <a:t>전송</a:t>
            </a:r>
            <a:r>
              <a:rPr lang="en-US" altLang="ko-KR"/>
              <a:t>. Server</a:t>
            </a:r>
            <a:r>
              <a:rPr lang="ko-KR" altLang="en-US"/>
              <a:t>의 통신이 끝날때까지 기다림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Server </a:t>
            </a:r>
            <a:r>
              <a:rPr lang="ko-KR" altLang="en-US"/>
              <a:t>상태 </a:t>
            </a:r>
            <a:r>
              <a:rPr lang="en-US" altLang="ko-KR"/>
              <a:t>: CLOSE_WAIT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[STEP3]</a:t>
            </a:r>
            <a:endParaRPr lang="en-US" altLang="ko-KR"/>
          </a:p>
          <a:p>
            <a:pPr lvl="0"/>
            <a:r>
              <a:rPr lang="en-US" altLang="ko-KR"/>
              <a:t>Server</a:t>
            </a:r>
            <a:r>
              <a:rPr lang="ko-KR" altLang="en-US"/>
              <a:t>가 연결 종료 준비가 되면 </a:t>
            </a:r>
            <a:r>
              <a:rPr lang="en-US" altLang="ko-KR"/>
              <a:t>Client</a:t>
            </a:r>
            <a:r>
              <a:rPr lang="ko-KR" altLang="en-US"/>
              <a:t>에게 </a:t>
            </a:r>
            <a:endParaRPr lang="ko-KR" altLang="en-US"/>
          </a:p>
          <a:p>
            <a:pPr lvl="0"/>
            <a:r>
              <a:rPr lang="en-US" altLang="ko-KR"/>
              <a:t>FIN flag </a:t>
            </a:r>
            <a:r>
              <a:rPr lang="ko-KR" altLang="en-US"/>
              <a:t>전송 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Server </a:t>
            </a:r>
            <a:r>
              <a:rPr lang="ko-KR" altLang="en-US"/>
              <a:t>상태 </a:t>
            </a:r>
            <a:r>
              <a:rPr lang="en-US" altLang="ko-KR"/>
              <a:t>: LAST_ACK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[STEP4]</a:t>
            </a:r>
            <a:endParaRPr lang="en-US" altLang="ko-KR"/>
          </a:p>
          <a:p>
            <a:pPr lvl="0"/>
            <a:r>
              <a:rPr lang="en-US" altLang="ko-KR"/>
              <a:t>Client-&gt;Server ACK </a:t>
            </a:r>
            <a:r>
              <a:rPr lang="ko-KR" altLang="en-US"/>
              <a:t>전송 해지 준비 완료</a:t>
            </a:r>
            <a:endParaRPr lang="ko-KR" altLang="en-US"/>
          </a:p>
          <a:p>
            <a:pPr lvl="0"/>
            <a:r>
              <a:rPr lang="en-US" altLang="ko-KR"/>
              <a:t>Client </a:t>
            </a:r>
            <a:r>
              <a:rPr lang="ko-KR" altLang="en-US"/>
              <a:t>상태 </a:t>
            </a:r>
            <a:r>
              <a:rPr lang="en-US" altLang="ko-KR"/>
              <a:t>: TIME_WAIT</a:t>
            </a:r>
            <a:endParaRPr lang="en-US" altLang="ko-KR"/>
          </a:p>
          <a:p>
            <a:pPr lvl="0"/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포 웨이 핸드 쉐이킹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92112" y="1250950"/>
            <a:ext cx="5667375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4586" y="1955800"/>
            <a:ext cx="5370513" cy="366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만약 </a:t>
            </a:r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Server </a:t>
            </a:r>
            <a:r>
              <a:rPr lang="ko-KR" altLang="en-US"/>
              <a:t>의 </a:t>
            </a:r>
            <a:r>
              <a:rPr lang="en-US" altLang="ko-KR"/>
              <a:t>Fin </a:t>
            </a:r>
            <a:r>
              <a:rPr lang="ko-KR" altLang="en-US"/>
              <a:t>전송 전에 전송한 패킷이</a:t>
            </a:r>
            <a:endParaRPr lang="ko-KR" altLang="en-US"/>
          </a:p>
          <a:p>
            <a:pPr lvl="0"/>
            <a:r>
              <a:rPr lang="ko-KR" altLang="en-US"/>
              <a:t>라우팅 지연이나 패킷 유실로 인한 재전송으로 </a:t>
            </a:r>
            <a:endParaRPr lang="ko-KR" altLang="en-US"/>
          </a:p>
          <a:p>
            <a:pPr lvl="0"/>
            <a:r>
              <a:rPr lang="en-US" altLang="ko-KR"/>
              <a:t>Fin packet </a:t>
            </a:r>
            <a:r>
              <a:rPr lang="ko-KR" altLang="en-US"/>
              <a:t>보다 늦게 도착하는 상황이 발생하면 </a:t>
            </a:r>
            <a:endParaRPr lang="ko-KR" altLang="en-US"/>
          </a:p>
          <a:p>
            <a:pPr lvl="0"/>
            <a:r>
              <a:rPr lang="ko-KR" altLang="en-US"/>
              <a:t>이 패킷은 </a:t>
            </a:r>
            <a:r>
              <a:rPr lang="en-US" altLang="ko-KR"/>
              <a:t>drop </a:t>
            </a:r>
            <a:r>
              <a:rPr lang="ko-KR" altLang="en-US"/>
              <a:t>되고 유실된다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이러한 현상을 대비해 </a:t>
            </a:r>
            <a:r>
              <a:rPr lang="en-US" altLang="ko-KR"/>
              <a:t>Client </a:t>
            </a:r>
            <a:r>
              <a:rPr lang="ko-KR" altLang="en-US"/>
              <a:t>에서는 </a:t>
            </a:r>
            <a:r>
              <a:rPr lang="en-US" altLang="ko-KR"/>
              <a:t>Server</a:t>
            </a:r>
            <a:r>
              <a:rPr lang="ko-KR" altLang="en-US"/>
              <a:t>로부터</a:t>
            </a:r>
            <a:endParaRPr lang="ko-KR" altLang="en-US"/>
          </a:p>
          <a:p>
            <a:pPr lvl="0"/>
            <a:r>
              <a:rPr lang="en-US" altLang="ko-KR"/>
              <a:t>FIN</a:t>
            </a:r>
            <a:r>
              <a:rPr lang="ko-KR" altLang="en-US"/>
              <a:t>을 수신하더라도 일정시간 </a:t>
            </a:r>
            <a:r>
              <a:rPr lang="en-US" altLang="ko-KR"/>
              <a:t>(default 240</a:t>
            </a:r>
            <a:r>
              <a:rPr lang="ko-KR" altLang="en-US"/>
              <a:t>초</a:t>
            </a:r>
            <a:r>
              <a:rPr lang="en-US" altLang="ko-KR"/>
              <a:t>)</a:t>
            </a:r>
            <a:endParaRPr lang="en-US" altLang="ko-KR"/>
          </a:p>
          <a:p>
            <a:pPr lvl="0"/>
            <a:r>
              <a:rPr lang="ko-KR" altLang="en-US"/>
              <a:t>동안 연결을 유지하며 잉여패킷을 기다린다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이 과정을 </a:t>
            </a:r>
            <a:r>
              <a:rPr lang="en-US" altLang="ko-KR"/>
              <a:t>TIME_WAIT.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일정시간이 지나면 세션 만료 </a:t>
            </a:r>
            <a:r>
              <a:rPr lang="en-US" altLang="ko-KR"/>
              <a:t>-&gt; </a:t>
            </a:r>
            <a:r>
              <a:rPr lang="ko-KR" altLang="en-US"/>
              <a:t>연결 종료 </a:t>
            </a:r>
            <a:endParaRPr lang="ko-KR" altLang="en-US"/>
          </a:p>
          <a:p>
            <a:pPr lvl="0"/>
            <a:r>
              <a:rPr lang="en-US" altLang="ko-KR"/>
              <a:t>CLOSE </a:t>
            </a:r>
            <a:r>
              <a:rPr lang="ko-KR" altLang="en-US"/>
              <a:t>변화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포 웨이 핸드 쉐이킹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1955800"/>
            <a:ext cx="9273540" cy="2557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4 way handshaking </a:t>
            </a:r>
            <a:r>
              <a:rPr lang="ko-KR" altLang="en-US"/>
              <a:t>은 </a:t>
            </a:r>
            <a:r>
              <a:rPr lang="en-US" altLang="ko-KR"/>
              <a:t>3way handshaking </a:t>
            </a:r>
            <a:r>
              <a:rPr lang="ko-KR" altLang="en-US"/>
              <a:t>처럼 순차적으로 주고 받는 방식이 아니라 </a:t>
            </a:r>
            <a:endParaRPr lang="ko-KR" altLang="en-US"/>
          </a:p>
          <a:p>
            <a:pPr lvl="0"/>
            <a:r>
              <a:rPr lang="ko-KR" altLang="en-US"/>
              <a:t>상대방이 응답을 줄 때까지 대기하는 과정이 포함되어 있기 때문에 중간에 엇나간다면 </a:t>
            </a:r>
            <a:endParaRPr lang="ko-KR" altLang="en-US"/>
          </a:p>
          <a:p>
            <a:pPr lvl="0"/>
            <a:r>
              <a:rPr lang="ko-KR" altLang="en-US"/>
              <a:t>서로 계속 대기만 하고 있는 </a:t>
            </a:r>
            <a:r>
              <a:rPr lang="ko-KR" altLang="en-US" b="1"/>
              <a:t>데드락 </a:t>
            </a:r>
            <a:r>
              <a:rPr lang="ko-KR" altLang="en-US"/>
              <a:t>상황이 연출될 수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이러한것을 막기 위해 이전 페이지에서 설명 했듯이</a:t>
            </a:r>
            <a:endParaRPr lang="ko-KR" altLang="en-US"/>
          </a:p>
          <a:p>
            <a:pPr lvl="0"/>
            <a:r>
              <a:rPr lang="ko-KR" altLang="en-US"/>
              <a:t>일정시간이 지나면 </a:t>
            </a:r>
            <a:r>
              <a:rPr lang="en-US" altLang="ko-KR"/>
              <a:t>time-out</a:t>
            </a:r>
            <a:r>
              <a:rPr lang="ko-KR" altLang="en-US"/>
              <a:t>으로 연결을 강제 종료하거나 다음 단계를 수행할 수 있지만 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그 시간동안 프로세스가 메모리</a:t>
            </a:r>
            <a:r>
              <a:rPr lang="en-US" altLang="ko-KR"/>
              <a:t>,</a:t>
            </a:r>
            <a:r>
              <a:rPr lang="ko-KR" altLang="en-US"/>
              <a:t>포트를 점유하고 있으므로</a:t>
            </a:r>
            <a:endParaRPr lang="ko-KR" altLang="en-US"/>
          </a:p>
          <a:p>
            <a:pPr lvl="0"/>
            <a:r>
              <a:rPr lang="ko-KR" altLang="en-US"/>
              <a:t>트리팩이 많은 서버라면 이로 인한 병목이 발생할 가능성이 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포 웨이 핸드 쉐이킹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89288" y="1282700"/>
            <a:ext cx="4314448" cy="50530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포 웨이 핸드 쉐이킹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7300" y="1435100"/>
            <a:ext cx="10064115" cy="906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FIN packet </a:t>
            </a:r>
            <a:r>
              <a:rPr lang="ko-KR" altLang="en-US"/>
              <a:t>에도 시퀀스 번호가 포함되는데 </a:t>
            </a:r>
            <a:r>
              <a:rPr lang="en-US" altLang="ko-KR"/>
              <a:t>3 way handshaking </a:t>
            </a:r>
            <a:r>
              <a:rPr lang="ko-KR" altLang="en-US"/>
              <a:t>의 경우 값이 없었기 때문에 </a:t>
            </a:r>
            <a:endParaRPr lang="ko-KR" altLang="en-US"/>
          </a:p>
          <a:p>
            <a:pPr lvl="0"/>
            <a:r>
              <a:rPr lang="ko-KR" altLang="en-US"/>
              <a:t>랜덤으로 할당 받은것이지 </a:t>
            </a:r>
            <a:r>
              <a:rPr lang="en-US" altLang="ko-KR"/>
              <a:t>4way handshaking </a:t>
            </a:r>
            <a:r>
              <a:rPr lang="ko-KR" altLang="en-US"/>
              <a:t>에서는 현재 보내야할 순서에 맞는 시퀀스 번호를 </a:t>
            </a:r>
            <a:endParaRPr lang="ko-KR" altLang="en-US"/>
          </a:p>
          <a:p>
            <a:pPr lvl="0"/>
            <a:r>
              <a:rPr lang="ko-KR" altLang="en-US"/>
              <a:t>사용하면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27192" y="2531468"/>
            <a:ext cx="11658600" cy="3729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01800" y="5778500"/>
            <a:ext cx="4254500" cy="48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11849100" cy="66667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650" y="5003800"/>
            <a:ext cx="11849100" cy="647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650" y="393700"/>
            <a:ext cx="98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c00000"/>
                </a:solidFill>
              </a:rPr>
              <a:t>client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50" y="4723368"/>
            <a:ext cx="98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c00000"/>
                </a:solidFill>
              </a:rPr>
              <a:t>client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400" y="660400"/>
            <a:ext cx="45593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8600" y="590550"/>
            <a:ext cx="11734800" cy="5676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58100" y="774700"/>
            <a:ext cx="1917700" cy="342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3700" y="3784600"/>
            <a:ext cx="58293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3200" y="355600"/>
            <a:ext cx="11831637" cy="554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5600" y="2825750"/>
            <a:ext cx="11290300" cy="984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03400" y="4318000"/>
            <a:ext cx="9842500" cy="12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6100" y="4838700"/>
            <a:ext cx="4876800" cy="12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7848600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TCP </a:t>
            </a:r>
            <a:r>
              <a:rPr lang="ko-KR" altLang="en-US"/>
              <a:t>통신하는 장치간 서로 연결이 잘 되어있는지 확인하는 과정이다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클라와 서버 간의 연결이 잘 되었는지 확인하는 과정</a:t>
            </a:r>
            <a:r>
              <a:rPr lang="en-US" altLang="ko-KR"/>
              <a:t>. 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44488" y="787400"/>
            <a:ext cx="4314448" cy="5053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4100" y="927100"/>
            <a:ext cx="6647815" cy="36620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클라에서 연결요청을 보낼때 </a:t>
            </a:r>
            <a:r>
              <a:rPr lang="en-US" altLang="ko-KR"/>
              <a:t>closesocket option </a:t>
            </a:r>
            <a:r>
              <a:rPr lang="ko-KR" altLang="en-US"/>
              <a:t>상태가 </a:t>
            </a:r>
            <a:endParaRPr lang="ko-KR" altLang="en-US"/>
          </a:p>
          <a:p>
            <a:pPr lvl="0"/>
            <a:r>
              <a:rPr lang="ko-KR" altLang="en-US"/>
              <a:t>다르지 않다면 </a:t>
            </a:r>
            <a:r>
              <a:rPr lang="en-US" altLang="ko-KR"/>
              <a:t>FIN </a:t>
            </a:r>
            <a:r>
              <a:rPr lang="ko-KR" altLang="en-US"/>
              <a:t>을 발생하지 않고 바로 종료해버려 </a:t>
            </a:r>
            <a:endParaRPr lang="ko-KR" altLang="en-US"/>
          </a:p>
          <a:p>
            <a:pPr lvl="0"/>
            <a:r>
              <a:rPr lang="ko-KR" altLang="en-US"/>
              <a:t>서버가 받았을때 밑의 이미지처럼 동작하게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 b="1"/>
              <a:t>4 way handshaking </a:t>
            </a:r>
            <a:r>
              <a:rPr lang="ko-KR" altLang="en-US" b="1"/>
              <a:t>을 유도</a:t>
            </a:r>
            <a:r>
              <a:rPr lang="ko-KR" altLang="en-US"/>
              <a:t>하기 위해서 우리는</a:t>
            </a:r>
            <a:endParaRPr lang="ko-KR" altLang="en-US"/>
          </a:p>
          <a:p>
            <a:pPr lvl="0"/>
            <a:r>
              <a:rPr lang="ko-KR" altLang="en-US"/>
              <a:t> </a:t>
            </a:r>
            <a:endParaRPr lang="ko-KR" altLang="en-US"/>
          </a:p>
          <a:p>
            <a:pPr lvl="0"/>
            <a:r>
              <a:rPr lang="en-US" altLang="ko-KR"/>
              <a:t>1.Shutdown(SD_SEND) 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2.socket option onoff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로 설정해주고 </a:t>
            </a:r>
            <a:r>
              <a:rPr lang="en-US" altLang="ko-KR"/>
              <a:t>linger </a:t>
            </a:r>
            <a:r>
              <a:rPr lang="ko-KR" altLang="en-US"/>
              <a:t>값을 설정한 후 </a:t>
            </a:r>
            <a:endParaRPr lang="ko-KR" altLang="en-US"/>
          </a:p>
          <a:p>
            <a:pPr lvl="0"/>
            <a:r>
              <a:rPr lang="en-US" altLang="ko-KR"/>
              <a:t>Closesocket()</a:t>
            </a:r>
            <a:r>
              <a:rPr lang="ko-KR" altLang="en-US"/>
              <a:t>을 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둘 중 하나의 방식을 선택한다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58936" y="1850430"/>
            <a:ext cx="7403418" cy="2790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07273"/>
            <a:ext cx="4789488" cy="5624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9488" y="1270000"/>
            <a:ext cx="6989127" cy="2833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수신자가 전송할 데이터가 남아있다면 이어서 계속 전송한 후 </a:t>
            </a:r>
            <a:endParaRPr lang="ko-KR" altLang="en-US"/>
          </a:p>
          <a:p>
            <a:pPr lvl="0"/>
            <a:r>
              <a:rPr lang="ko-KR" altLang="en-US"/>
              <a:t>모든 전송이 끝났을때 </a:t>
            </a:r>
            <a:r>
              <a:rPr lang="en-US" altLang="ko-KR"/>
              <a:t>close or shutdown()</a:t>
            </a:r>
            <a:r>
              <a:rPr lang="ko-KR" altLang="en-US"/>
              <a:t>이 수행된다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따라서 요청자로부터 </a:t>
            </a:r>
            <a:r>
              <a:rPr lang="en-US" altLang="ko-KR"/>
              <a:t>fin </a:t>
            </a:r>
            <a:r>
              <a:rPr lang="ko-KR" altLang="en-US"/>
              <a:t>을 받은 후 수신자는 임시로 </a:t>
            </a:r>
            <a:r>
              <a:rPr lang="en-US" altLang="ko-KR"/>
              <a:t>ack</a:t>
            </a:r>
            <a:r>
              <a:rPr lang="ko-KR" altLang="en-US"/>
              <a:t>를 보내서</a:t>
            </a:r>
            <a:endParaRPr lang="ko-KR" altLang="en-US"/>
          </a:p>
          <a:p>
            <a:pPr lvl="0"/>
            <a:r>
              <a:rPr lang="ko-KR" altLang="en-US"/>
              <a:t>일단은 알았어 라고 신호를 보내주고 패킷들을 처리한 뒤 </a:t>
            </a:r>
            <a:endParaRPr lang="ko-KR" altLang="en-US"/>
          </a:p>
          <a:p>
            <a:pPr lvl="0"/>
            <a:r>
              <a:rPr lang="en-US" altLang="ko-KR"/>
              <a:t>Close </a:t>
            </a:r>
            <a:r>
              <a:rPr lang="ko-KR" altLang="en-US"/>
              <a:t>를 수행한다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만약 이때 수신자에서 연결 종료함수를 호출하지 않으면 </a:t>
            </a:r>
            <a:endParaRPr lang="ko-KR" altLang="en-US"/>
          </a:p>
          <a:p>
            <a:pPr lvl="0"/>
            <a:r>
              <a:rPr lang="ko-KR" altLang="en-US" b="1"/>
              <a:t>데드락이 발생할 가능성</a:t>
            </a:r>
            <a:r>
              <a:rPr lang="ko-KR" altLang="en-US"/>
              <a:t>이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789488" y="5137108"/>
            <a:ext cx="7402512" cy="5382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533400"/>
            <a:ext cx="4902199" cy="540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0920" y="1942663"/>
            <a:ext cx="7371069" cy="2551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요청자는 수신자로부터 승인번호를 받고 자신이 보냈던 시퀀스 번호와</a:t>
            </a:r>
            <a:endParaRPr lang="ko-KR" altLang="en-US"/>
          </a:p>
          <a:p>
            <a:pPr lvl="0"/>
            <a:r>
              <a:rPr lang="en-US" altLang="ko-KR"/>
              <a:t>1 </a:t>
            </a:r>
            <a:r>
              <a:rPr lang="ko-KR" altLang="en-US"/>
              <a:t>차이가 나는지 확인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수신자의 데이터 전송이 안 끝났을수 있기 때문에 </a:t>
            </a:r>
            <a:endParaRPr lang="ko-KR" altLang="en-US"/>
          </a:p>
          <a:p>
            <a:pPr lvl="0"/>
            <a:r>
              <a:rPr lang="en-US" altLang="ko-KR"/>
              <a:t>FIN_WAIT2 </a:t>
            </a:r>
            <a:r>
              <a:rPr lang="ko-KR" altLang="en-US"/>
              <a:t>상태에 들어가 수신자가 </a:t>
            </a:r>
            <a:r>
              <a:rPr lang="en-US" altLang="ko-KR"/>
              <a:t>FIN </a:t>
            </a:r>
            <a:r>
              <a:rPr lang="ko-KR" altLang="en-US"/>
              <a:t>패킷을 보내줄 때 까지 대기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하지만 앞서 설명 했듯이 </a:t>
            </a:r>
            <a:r>
              <a:rPr lang="en-US" altLang="ko-KR"/>
              <a:t>Time out </a:t>
            </a:r>
            <a:r>
              <a:rPr lang="ko-KR" altLang="en-US"/>
              <a:t>시간이 있어서 </a:t>
            </a:r>
            <a:endParaRPr lang="ko-KR" altLang="en-US"/>
          </a:p>
          <a:p>
            <a:pPr lvl="0"/>
            <a:r>
              <a:rPr lang="ko-KR" altLang="en-US"/>
              <a:t>수신자가 만약 </a:t>
            </a:r>
            <a:r>
              <a:rPr lang="en-US" altLang="ko-KR"/>
              <a:t>close</a:t>
            </a:r>
            <a:r>
              <a:rPr lang="ko-KR" altLang="en-US"/>
              <a:t>를 하지 않는다 해도 일정 시간이 경과하면 </a:t>
            </a:r>
            <a:endParaRPr lang="ko-KR" altLang="en-US"/>
          </a:p>
          <a:p>
            <a:pPr lvl="0"/>
            <a:r>
              <a:rPr lang="ko-KR" altLang="en-US"/>
              <a:t>다음 단계로 넘어간다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689768"/>
            <a:ext cx="4564018" cy="5091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600" y="1968500"/>
            <a:ext cx="7152640" cy="2287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수신자는  더 이상 처리할 데이터가 없으면 연결을 종료하는 함수를 </a:t>
            </a:r>
            <a:endParaRPr lang="ko-KR" altLang="en-US"/>
          </a:p>
          <a:p>
            <a:pPr lvl="0"/>
            <a:r>
              <a:rPr lang="ko-KR" altLang="en-US"/>
              <a:t>호출합니다 </a:t>
            </a:r>
            <a:r>
              <a:rPr lang="en-US" altLang="ko-KR"/>
              <a:t>( close )</a:t>
            </a:r>
            <a:endParaRPr lang="en-US" altLang="ko-KR"/>
          </a:p>
          <a:p>
            <a:pPr lvl="0"/>
            <a:r>
              <a:rPr lang="ko-KR" altLang="en-US"/>
              <a:t>그리고 요청자에게 </a:t>
            </a:r>
            <a:r>
              <a:rPr lang="en-US" altLang="ko-KR"/>
              <a:t>FIN </a:t>
            </a:r>
            <a:r>
              <a:rPr lang="ko-KR" altLang="en-US"/>
              <a:t>패킷을 보냅니다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이때 시퀀스 번호는 </a:t>
            </a:r>
            <a:r>
              <a:rPr lang="en-US" altLang="ko-KR"/>
              <a:t>+1 </a:t>
            </a:r>
            <a:r>
              <a:rPr lang="ko-KR" altLang="en-US"/>
              <a:t>없이 보내야 하는 순서에 맞는 </a:t>
            </a:r>
            <a:endParaRPr lang="ko-KR" altLang="en-US"/>
          </a:p>
          <a:p>
            <a:pPr lvl="0"/>
            <a:r>
              <a:rPr lang="ko-KR" altLang="en-US"/>
              <a:t>시퀀스와 </a:t>
            </a:r>
            <a:r>
              <a:rPr lang="en-US" altLang="ko-KR"/>
              <a:t>ack </a:t>
            </a:r>
            <a:r>
              <a:rPr lang="ko-KR" altLang="en-US"/>
              <a:t>번호를 요청자에게 전송합니다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그리고 요청자로부터 다시 승인번호가 오기까지 대기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3600" y="1968500"/>
            <a:ext cx="6171565" cy="3658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수신자의 </a:t>
            </a:r>
            <a:r>
              <a:rPr lang="en-US" altLang="ko-KR"/>
              <a:t>FIN</a:t>
            </a:r>
            <a:r>
              <a:rPr lang="ko-KR" altLang="en-US"/>
              <a:t>을 받은 요청자는 수신자가보낸 시퀀스 </a:t>
            </a:r>
            <a:r>
              <a:rPr lang="en-US" altLang="ko-KR"/>
              <a:t>+1</a:t>
            </a:r>
            <a:r>
              <a:rPr lang="ko-KR" altLang="en-US"/>
              <a:t>로 </a:t>
            </a:r>
            <a:endParaRPr lang="ko-KR" altLang="en-US"/>
          </a:p>
          <a:p>
            <a:pPr lvl="0"/>
            <a:r>
              <a:rPr lang="ko-KR" altLang="en-US"/>
              <a:t>승인번호를 넣은 </a:t>
            </a:r>
            <a:r>
              <a:rPr lang="en-US" altLang="ko-KR"/>
              <a:t>ACK </a:t>
            </a:r>
            <a:r>
              <a:rPr lang="ko-KR" altLang="en-US"/>
              <a:t>패킷 전송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TIME_WAIT </a:t>
            </a:r>
            <a:r>
              <a:rPr lang="ko-KR" altLang="en-US"/>
              <a:t>상태로 접어듭니다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이 </a:t>
            </a:r>
            <a:r>
              <a:rPr lang="en-US" altLang="ko-KR"/>
              <a:t>TIME WAIT </a:t>
            </a:r>
            <a:r>
              <a:rPr lang="ko-KR" altLang="en-US"/>
              <a:t>상태는 아까 설명했던 </a:t>
            </a:r>
            <a:endParaRPr lang="ko-KR" altLang="en-US"/>
          </a:p>
          <a:p>
            <a:pPr lvl="0"/>
            <a:r>
              <a:rPr lang="ko-KR" altLang="en-US"/>
              <a:t>라우팅 지연</a:t>
            </a:r>
            <a:r>
              <a:rPr lang="en-US" altLang="ko-KR"/>
              <a:t>,</a:t>
            </a:r>
            <a:r>
              <a:rPr lang="ko-KR" altLang="en-US"/>
              <a:t>패킷소실로 인한 재전송 등으로 인해 </a:t>
            </a:r>
            <a:endParaRPr lang="ko-KR" altLang="en-US"/>
          </a:p>
          <a:p>
            <a:pPr lvl="0"/>
            <a:r>
              <a:rPr lang="en-US" altLang="ko-KR"/>
              <a:t>FIN </a:t>
            </a:r>
            <a:r>
              <a:rPr lang="ko-KR" altLang="en-US"/>
              <a:t>패킷보다 늦게 도착하는 패킷이 있을 경우</a:t>
            </a:r>
            <a:endParaRPr lang="ko-KR" altLang="en-US"/>
          </a:p>
          <a:p>
            <a:pPr lvl="0"/>
            <a:r>
              <a:rPr lang="ko-KR" altLang="en-US"/>
              <a:t>의도치 않게 발생하는 에러로 </a:t>
            </a:r>
            <a:r>
              <a:rPr lang="en-US" altLang="ko-KR"/>
              <a:t>ack</a:t>
            </a:r>
            <a:r>
              <a:rPr lang="ko-KR" altLang="en-US"/>
              <a:t>가 전송이 안되며 </a:t>
            </a:r>
            <a:endParaRPr lang="ko-KR" altLang="en-US"/>
          </a:p>
          <a:p>
            <a:pPr lvl="0"/>
            <a:r>
              <a:rPr lang="ko-KR" altLang="en-US"/>
              <a:t>데드락이 발생하는 상황을 방지한다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 시간 동안 늦게 도착하는 패킷들까지 처리 한 뒤 </a:t>
            </a:r>
            <a:endParaRPr lang="ko-KR" altLang="en-US"/>
          </a:p>
          <a:p>
            <a:pPr lvl="0"/>
            <a:r>
              <a:rPr lang="ko-KR" altLang="en-US"/>
              <a:t>다음 단계로 수행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9387" y="818734"/>
            <a:ext cx="4329113" cy="50169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en-US" altLang="ko-KR"/>
              <a:t>TCP</a:t>
            </a:r>
            <a:r>
              <a:rPr lang="ko-KR" altLang="en-US"/>
              <a:t>의 전체적 흐름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00337" y="1276890"/>
            <a:ext cx="5961063" cy="53350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pPr lvl="0"/>
            <a:r>
              <a:rPr lang="en-US" altLang="ko-KR"/>
              <a:t>IOCP Thread Pool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36775" y="1495425"/>
            <a:ext cx="7715250" cy="4324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66700" y="5849938"/>
            <a:ext cx="4267200" cy="26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66700" y="6146801"/>
            <a:ext cx="1228725" cy="314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22400" y="6218239"/>
            <a:ext cx="555307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266700" y="6527802"/>
            <a:ext cx="327660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pPr lvl="0"/>
            <a:r>
              <a:rPr lang="en-US" altLang="ko-KR"/>
              <a:t>IOCP Thread Pool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90837" y="1733550"/>
            <a:ext cx="6029325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27275" y="3221038"/>
            <a:ext cx="8239125" cy="781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3000374" y="4387850"/>
            <a:ext cx="58102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pPr lvl="0"/>
            <a:r>
              <a:rPr lang="en-US" altLang="ko-KR"/>
              <a:t>IOCP Thread Pool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20712" y="1411287"/>
            <a:ext cx="7267575" cy="4695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4400" y="1411287"/>
            <a:ext cx="4419600" cy="3101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Workerthread</a:t>
            </a:r>
            <a:r>
              <a:rPr lang="ko-KR" altLang="en-US"/>
              <a:t>에서</a:t>
            </a:r>
            <a:endParaRPr lang="ko-KR" altLang="en-US"/>
          </a:p>
          <a:p>
            <a:pPr lvl="0"/>
            <a:r>
              <a:rPr lang="ko-KR" altLang="en-US"/>
              <a:t> </a:t>
            </a:r>
            <a:r>
              <a:rPr lang="en-US" altLang="ko-KR"/>
              <a:t>iocp </a:t>
            </a:r>
            <a:r>
              <a:rPr lang="ko-KR" altLang="en-US"/>
              <a:t>완료 포트 핸들 </a:t>
            </a:r>
            <a:r>
              <a:rPr lang="en-US" altLang="ko-KR"/>
              <a:t>hcp</a:t>
            </a:r>
            <a:r>
              <a:rPr lang="ko-KR" altLang="en-US"/>
              <a:t>를 </a:t>
            </a:r>
            <a:r>
              <a:rPr lang="en-US" altLang="ko-KR"/>
              <a:t>GetQueuedCompletionStatus</a:t>
            </a:r>
            <a:r>
              <a:rPr lang="ko-KR" altLang="en-US"/>
              <a:t>로 </a:t>
            </a:r>
            <a:endParaRPr lang="ko-KR" altLang="en-US"/>
          </a:p>
          <a:p>
            <a:pPr lvl="0"/>
            <a:r>
              <a:rPr lang="ko-KR" altLang="en-US"/>
              <a:t>감시합니다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Hcp</a:t>
            </a:r>
            <a:r>
              <a:rPr lang="ko-KR" altLang="en-US"/>
              <a:t>에는 완료 정보가 </a:t>
            </a:r>
            <a:r>
              <a:rPr lang="en-US" altLang="ko-KR"/>
              <a:t>queue </a:t>
            </a:r>
            <a:r>
              <a:rPr lang="ko-KR" altLang="en-US"/>
              <a:t>로 들감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모든 스레드들은 저 함수로 감시하다가 경쟁적으로 완료 정보를 가져가 처리합니다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pPr lvl="0"/>
            <a:r>
              <a:rPr lang="en-US" altLang="ko-KR"/>
              <a:t>IOCP Thread Pool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1558826"/>
            <a:ext cx="10318750" cy="338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조사해오라 하실 때 대충 키워드만 적었어가지고 이부분은 </a:t>
            </a:r>
            <a:endParaRPr lang="ko-KR" altLang="en-US"/>
          </a:p>
          <a:p>
            <a:pPr lvl="0"/>
            <a:r>
              <a:rPr lang="ko-KR" altLang="en-US"/>
              <a:t>뭘 조사하라는건지 잘 모르겠어서 많이 부족합니다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추가로 질문 </a:t>
            </a:r>
            <a:r>
              <a:rPr lang="en-US" altLang="ko-KR"/>
              <a:t>:</a:t>
            </a:r>
            <a:endParaRPr lang="en-US" altLang="ko-KR"/>
          </a:p>
          <a:p>
            <a:pPr lvl="0"/>
            <a:r>
              <a:rPr lang="ko-KR" altLang="en-US"/>
              <a:t>예전에 </a:t>
            </a:r>
            <a:r>
              <a:rPr lang="en-US" altLang="ko-KR"/>
              <a:t>IOCP </a:t>
            </a:r>
            <a:r>
              <a:rPr lang="ko-KR" altLang="en-US"/>
              <a:t>효율이 좋은 이유를 스위칭이 일어날 때 최소한의 스위칭이 일어나도록 최적화 되어 돌아가는 알고리즘이 적용된 스레드 풀이라고 하셨는데 </a:t>
            </a:r>
            <a:endParaRPr lang="ko-KR" altLang="en-US"/>
          </a:p>
          <a:p>
            <a:pPr lvl="0"/>
            <a:r>
              <a:rPr lang="en-US" altLang="ko-KR"/>
              <a:t>Createthread</a:t>
            </a:r>
            <a:r>
              <a:rPr lang="ko-KR" altLang="en-US"/>
              <a:t>로 스레드를 생성해서 어디에 연결하거나 넣는 동작을 하지 않았는데</a:t>
            </a:r>
            <a:endParaRPr lang="ko-KR" altLang="en-US"/>
          </a:p>
          <a:p>
            <a:pPr lvl="0"/>
            <a:r>
              <a:rPr lang="ko-KR" altLang="en-US"/>
              <a:t>어떻게 스레드 풀에 저희가 만든 스레드를 넣고 관리하는건가요</a:t>
            </a:r>
            <a:r>
              <a:rPr lang="en-US" altLang="ko-KR"/>
              <a:t>?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아니면 혹시 그 최적화 알고리즘이라는게 </a:t>
            </a:r>
            <a:r>
              <a:rPr lang="en-US" altLang="ko-KR"/>
              <a:t>workerthread</a:t>
            </a:r>
            <a:r>
              <a:rPr lang="ko-KR" altLang="en-US"/>
              <a:t>들이 </a:t>
            </a:r>
            <a:r>
              <a:rPr lang="en-US" altLang="ko-KR"/>
              <a:t>GetQueueCompletionStatus()</a:t>
            </a:r>
            <a:endParaRPr lang="en-US" altLang="ko-KR"/>
          </a:p>
          <a:p>
            <a:pPr lvl="0"/>
            <a:r>
              <a:rPr lang="ko-KR" altLang="en-US"/>
              <a:t>에서 기다리면서 정보를 낚아채가는것을 말하는 건가요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73800" y="1122362"/>
            <a:ext cx="5003800" cy="447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endParaRPr lang="en-US" altLang="ko-KR"/>
          </a:p>
          <a:p>
            <a:pPr lvl="0"/>
            <a:r>
              <a:rPr lang="en-US" altLang="ko-KR"/>
              <a:t>[STEP1]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Client -&gt; Server </a:t>
            </a:r>
            <a:r>
              <a:rPr lang="ko-KR" altLang="en-US"/>
              <a:t>접속요청 </a:t>
            </a:r>
            <a:r>
              <a:rPr lang="en-US" altLang="ko-KR"/>
              <a:t>SYN </a:t>
            </a:r>
            <a:r>
              <a:rPr lang="ko-KR" altLang="en-US"/>
              <a:t>패킷 전송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Client </a:t>
            </a:r>
            <a:r>
              <a:rPr lang="ko-KR" altLang="en-US"/>
              <a:t>상태 </a:t>
            </a:r>
            <a:r>
              <a:rPr lang="en-US" altLang="ko-KR"/>
              <a:t>: SYN_SENT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[STEP2]</a:t>
            </a:r>
            <a:endParaRPr lang="en-US" altLang="ko-KR"/>
          </a:p>
          <a:p>
            <a:pPr lvl="0"/>
            <a:r>
              <a:rPr lang="en-US" altLang="ko-KR"/>
              <a:t>Server</a:t>
            </a:r>
            <a:r>
              <a:rPr lang="ko-KR" altLang="en-US"/>
              <a:t>는 </a:t>
            </a:r>
            <a:r>
              <a:rPr lang="en-US" altLang="ko-KR"/>
              <a:t>SYN </a:t>
            </a:r>
            <a:r>
              <a:rPr lang="ko-KR" altLang="en-US"/>
              <a:t>요청을 받고 </a:t>
            </a:r>
            <a:r>
              <a:rPr lang="en-US" altLang="ko-KR"/>
              <a:t>Client</a:t>
            </a:r>
            <a:r>
              <a:rPr lang="ko-KR" altLang="en-US"/>
              <a:t>에게 요청을 </a:t>
            </a:r>
            <a:endParaRPr lang="ko-KR" altLang="en-US"/>
          </a:p>
          <a:p>
            <a:pPr lvl="0"/>
            <a:r>
              <a:rPr lang="ko-KR" altLang="en-US"/>
              <a:t>수락한다는 </a:t>
            </a:r>
            <a:r>
              <a:rPr lang="en-US" altLang="ko-KR"/>
              <a:t>ACK</a:t>
            </a:r>
            <a:r>
              <a:rPr lang="ko-KR" altLang="en-US"/>
              <a:t>와 </a:t>
            </a:r>
            <a:r>
              <a:rPr lang="en-US" altLang="ko-KR"/>
              <a:t>SYN flag </a:t>
            </a:r>
            <a:r>
              <a:rPr lang="ko-KR" altLang="en-US"/>
              <a:t>패킷을 발송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Server </a:t>
            </a:r>
            <a:r>
              <a:rPr lang="ko-KR" altLang="en-US"/>
              <a:t>상태 </a:t>
            </a:r>
            <a:r>
              <a:rPr lang="en-US" altLang="ko-KR"/>
              <a:t>: SYN_RECEIVED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[STEP3]</a:t>
            </a:r>
            <a:endParaRPr lang="en-US" altLang="ko-KR"/>
          </a:p>
          <a:p>
            <a:pPr lvl="0"/>
            <a:r>
              <a:rPr lang="en-US" altLang="ko-KR"/>
              <a:t>Client-&gt;Server ACK </a:t>
            </a:r>
            <a:r>
              <a:rPr lang="ko-KR" altLang="en-US"/>
              <a:t>전송 연결 수립 완료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84187" y="1423987"/>
            <a:ext cx="561022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22400" y="241299"/>
            <a:ext cx="9144000" cy="957263"/>
          </a:xfrm>
        </p:spPr>
        <p:txBody>
          <a:bodyPr/>
          <a:lstStyle/>
          <a:p>
            <a:pPr lvl="0"/>
            <a:r>
              <a:rPr lang="en-US" altLang="ko-KR"/>
              <a:t>IOCP Thread Pool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50400" y="3759200"/>
            <a:ext cx="101600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700" y="1558826"/>
            <a:ext cx="11429446" cy="1734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추가로 질문 </a:t>
            </a:r>
            <a:r>
              <a:rPr lang="en-US" altLang="ko-KR"/>
              <a:t>: </a:t>
            </a:r>
            <a:r>
              <a:rPr lang="ko-KR" altLang="en-US"/>
              <a:t>이미지들을 봤을때 최초 </a:t>
            </a:r>
            <a:r>
              <a:rPr lang="en-US" altLang="ko-KR"/>
              <a:t>hcp (</a:t>
            </a:r>
            <a:r>
              <a:rPr lang="ko-KR" altLang="en-US"/>
              <a:t>완료포트</a:t>
            </a:r>
            <a:r>
              <a:rPr lang="en-US" altLang="ko-KR"/>
              <a:t>) </a:t>
            </a:r>
            <a:r>
              <a:rPr lang="ko-KR" altLang="en-US"/>
              <a:t>생성 후 소켓정보나 완료 정보가 </a:t>
            </a:r>
            <a:r>
              <a:rPr lang="en-US" altLang="ko-KR"/>
              <a:t>hcp</a:t>
            </a:r>
            <a:r>
              <a:rPr lang="ko-KR" altLang="en-US"/>
              <a:t>에 저장 되어 사용되는것 같은데  그럼 </a:t>
            </a:r>
            <a:r>
              <a:rPr lang="en-US" altLang="ko-KR"/>
              <a:t>hcp</a:t>
            </a:r>
            <a:r>
              <a:rPr lang="ko-KR" altLang="en-US"/>
              <a:t>는 오른쪽 이미지에서 보이는 </a:t>
            </a:r>
            <a:r>
              <a:rPr lang="en-US" altLang="ko-KR"/>
              <a:t>devicelist</a:t>
            </a:r>
            <a:r>
              <a:rPr lang="ko-KR" altLang="en-US"/>
              <a:t>와 </a:t>
            </a:r>
            <a:r>
              <a:rPr lang="en-US" altLang="ko-KR"/>
              <a:t>i/o queue</a:t>
            </a:r>
            <a:r>
              <a:rPr lang="ko-KR" altLang="en-US"/>
              <a:t> 와 </a:t>
            </a:r>
            <a:r>
              <a:rPr lang="en-US" altLang="ko-KR"/>
              <a:t>threadpool</a:t>
            </a:r>
            <a:r>
              <a:rPr lang="ko-KR" altLang="en-US"/>
              <a:t>을 소유하고 있고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스레드풀에는 현재 활성화중인 스레드가 자동으로 </a:t>
            </a:r>
            <a:r>
              <a:rPr lang="en-US" altLang="ko-KR"/>
              <a:t>hcp </a:t>
            </a:r>
            <a:r>
              <a:rPr lang="ko-KR" altLang="en-US"/>
              <a:t>안에 들어가서 최적화 알고리즘을 적용 받는 건가요</a:t>
            </a:r>
            <a:r>
              <a:rPr lang="en-US" altLang="ko-KR"/>
              <a:t>?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93700" y="4555730"/>
            <a:ext cx="6276975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41048" y="5077620"/>
            <a:ext cx="566737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31812" y="6007100"/>
            <a:ext cx="5162550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5994400" y="3591024"/>
            <a:ext cx="5828746" cy="32669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25600" y="27939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7119" y="4412363"/>
            <a:ext cx="9867902" cy="1186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en-US" altLang="ko-KR"/>
          </a:p>
          <a:p>
            <a:pPr lvl="0"/>
            <a:r>
              <a:rPr lang="ko-KR" altLang="en-US">
                <a:hlinkClick r:id="rId2"/>
              </a:rPr>
              <a:t>https://chfhrqnfrhc.tistory.com/entry/%EC%86%8C%EC%BC%93-%EC%A2%85%EB%A3%8C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https://popcorntree.tistory.com/80?category=813524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7121" y="3942285"/>
            <a:ext cx="6076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참조 링크</a:t>
            </a:r>
            <a:endParaRPr lang="ko-KR" altLang="en-US"/>
          </a:p>
          <a:p>
            <a:pPr lvl="0"/>
            <a:r>
              <a:rPr lang="ko-KR" altLang="en-US"/>
              <a:t>https://evan-moon.github.io/2019/11/17/tcp-handshake/</a:t>
            </a:r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611468" y="5790264"/>
            <a:ext cx="9824421" cy="36098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https://chfhrqnfrhc.tistory.com/entry/IOCP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84187" y="1423987"/>
            <a:ext cx="5610225" cy="3705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364287" y="1638300"/>
            <a:ext cx="5091113" cy="34909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2400" y="1122362"/>
            <a:ext cx="6800850" cy="5591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7900" y="1826219"/>
            <a:ext cx="4495800" cy="20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랜덤한 </a:t>
            </a:r>
            <a:r>
              <a:rPr lang="en-US" altLang="ko-KR"/>
              <a:t>Syn Seq </a:t>
            </a:r>
            <a:r>
              <a:rPr lang="ko-KR" altLang="en-US"/>
              <a:t>를 보내고 </a:t>
            </a:r>
            <a:endParaRPr lang="ko-KR" altLang="en-US"/>
          </a:p>
          <a:p>
            <a:pPr lvl="0"/>
            <a:r>
              <a:rPr lang="en-US" altLang="ko-KR"/>
              <a:t>ACK=Seq+1</a:t>
            </a:r>
            <a:r>
              <a:rPr lang="ko-KR" altLang="en-US"/>
              <a:t>을 전송해주며</a:t>
            </a:r>
            <a:endParaRPr lang="ko-KR" altLang="en-US"/>
          </a:p>
          <a:p>
            <a:pPr lvl="0"/>
            <a:r>
              <a:rPr lang="ko-KR" altLang="en-US"/>
              <a:t>잘 받았다는 의미를 표현한다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내 생각에는</a:t>
            </a:r>
            <a:r>
              <a:rPr lang="en-US" altLang="ko-KR"/>
              <a:t> </a:t>
            </a:r>
            <a:r>
              <a:rPr lang="ko-KR" altLang="en-US"/>
              <a:t>빨간건 클라이언트의 </a:t>
            </a:r>
            <a:endParaRPr lang="ko-KR" altLang="en-US"/>
          </a:p>
          <a:p>
            <a:pPr lvl="0"/>
            <a:r>
              <a:rPr lang="ko-KR" altLang="en-US"/>
              <a:t>패킷 순서 구분 승인번호 이고 </a:t>
            </a:r>
            <a:r>
              <a:rPr lang="en-US" altLang="ko-KR"/>
              <a:t>,</a:t>
            </a:r>
            <a:endParaRPr lang="en-US" altLang="ko-KR"/>
          </a:p>
          <a:p>
            <a:pPr lvl="0"/>
            <a:r>
              <a:rPr lang="ko-KR" altLang="en-US"/>
              <a:t>파란색은 서버의 패킷 순서 구분 승인번호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122362"/>
            <a:ext cx="10159365" cy="5581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취약점</a:t>
            </a:r>
            <a:r>
              <a:rPr lang="en-US" altLang="ko-KR"/>
              <a:t>: 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2</a:t>
            </a:r>
            <a:r>
              <a:rPr lang="ko-KR" altLang="en-US"/>
              <a:t>단계를 수행하고 서버는 다시 클라이언트의 응답을 기다리는 상태가 되는데</a:t>
            </a:r>
            <a:endParaRPr lang="ko-KR" altLang="en-US"/>
          </a:p>
          <a:p>
            <a:pPr lvl="0"/>
            <a:r>
              <a:rPr lang="ko-KR" altLang="en-US"/>
              <a:t>이 연결을 메모리 공간인 </a:t>
            </a:r>
            <a:r>
              <a:rPr lang="en-US" altLang="ko-KR"/>
              <a:t>Backlog Queue</a:t>
            </a:r>
            <a:r>
              <a:rPr lang="ko-KR" altLang="en-US"/>
              <a:t>에 저장하고 </a:t>
            </a:r>
            <a:r>
              <a:rPr lang="en-US" altLang="ko-KR"/>
              <a:t>3</a:t>
            </a:r>
            <a:r>
              <a:rPr lang="ko-KR" altLang="en-US"/>
              <a:t>단계를 기다리게 된다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일정시간동안 응답이 안오면 연결을 초기화 하는데 이 점을 공격하여 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연결이 수립되거나 초기화 되기 전에 존재하지 않는 </a:t>
            </a:r>
            <a:r>
              <a:rPr lang="en-US" altLang="ko-KR"/>
              <a:t>IP</a:t>
            </a:r>
            <a:r>
              <a:rPr lang="ko-KR" altLang="en-US"/>
              <a:t>로 </a:t>
            </a:r>
            <a:r>
              <a:rPr lang="en-US" altLang="ko-KR"/>
              <a:t>1</a:t>
            </a:r>
            <a:r>
              <a:rPr lang="ko-KR" altLang="en-US"/>
              <a:t>단계 요청을 무수히 많이 보내어</a:t>
            </a:r>
            <a:endParaRPr lang="ko-KR" altLang="en-US"/>
          </a:p>
          <a:p>
            <a:pPr lvl="0"/>
            <a:r>
              <a:rPr lang="en-US" altLang="ko-KR"/>
              <a:t>Backlog Queue</a:t>
            </a:r>
            <a:r>
              <a:rPr lang="ko-KR" altLang="en-US"/>
              <a:t>를 포화 상태로 만들어 실제 사용자가 연결 요청을 못 받게 하는 공격 방법이 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연결 요청 응답 대기 시간 </a:t>
            </a:r>
            <a:r>
              <a:rPr lang="en-US" altLang="ko-KR"/>
              <a:t>Default </a:t>
            </a:r>
            <a:r>
              <a:rPr lang="ko-KR" altLang="en-US"/>
              <a:t>값 </a:t>
            </a:r>
            <a:r>
              <a:rPr lang="en-US" altLang="ko-KR"/>
              <a:t>(</a:t>
            </a:r>
            <a:r>
              <a:rPr lang="ko-KR" altLang="en-US"/>
              <a:t>수정 가능</a:t>
            </a:r>
            <a:r>
              <a:rPr lang="en-US" altLang="ko-KR"/>
              <a:t>)</a:t>
            </a:r>
            <a:endParaRPr lang="en-US" altLang="ko-KR"/>
          </a:p>
          <a:p>
            <a:pPr lvl="0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UNIX/LINUX = 60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Windows = 256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Apache =300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US" altLang="ko-KR"/>
          </a:p>
          <a:p>
            <a:pPr lvl="0"/>
            <a:r>
              <a:rPr lang="ko-KR" altLang="en-US"/>
              <a:t>대응책</a:t>
            </a:r>
            <a:r>
              <a:rPr lang="en-US" altLang="ko-KR"/>
              <a:t>: </a:t>
            </a:r>
            <a:endParaRPr lang="en-US" altLang="ko-KR"/>
          </a:p>
          <a:p>
            <a:pPr lvl="0"/>
            <a:r>
              <a:rPr lang="en-US" altLang="ko-KR"/>
              <a:t>1.</a:t>
            </a:r>
            <a:r>
              <a:rPr lang="ko-KR" altLang="en-US"/>
              <a:t>연결 타이머 시간을 줄이기</a:t>
            </a:r>
            <a:endParaRPr lang="ko-KR" altLang="en-US"/>
          </a:p>
          <a:p>
            <a:pPr lvl="0"/>
            <a:r>
              <a:rPr lang="en-US" altLang="ko-KR"/>
              <a:t>2.</a:t>
            </a:r>
            <a:r>
              <a:rPr lang="ko-KR" altLang="en-US"/>
              <a:t>큐 사이즈를 늘리기 </a:t>
            </a:r>
            <a:endParaRPr lang="ko-KR" altLang="en-US"/>
          </a:p>
          <a:p>
            <a:pPr lvl="0"/>
            <a:r>
              <a:rPr lang="en-US" altLang="ko-KR"/>
              <a:t>3.</a:t>
            </a:r>
            <a:r>
              <a:rPr lang="ko-KR" altLang="en-US"/>
              <a:t>일정 시간 동안 들어오는 연결 요청 수를 제한하기</a:t>
            </a:r>
            <a:endParaRPr lang="ko-KR" altLang="en-US"/>
          </a:p>
          <a:p>
            <a:pPr lvl="0"/>
            <a:r>
              <a:rPr lang="en-US" altLang="ko-KR"/>
              <a:t>4.</a:t>
            </a:r>
            <a:r>
              <a:rPr lang="ko-KR" altLang="en-US"/>
              <a:t>쿠키를 이용해 연결이 확립 또는 초기화 되기 전까지 자원 할당을 연기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8167" y="1165224"/>
            <a:ext cx="8543598" cy="11855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/>
              <a:t>ISN (Initialized Sequence Number): </a:t>
            </a:r>
            <a:endParaRPr lang="en-US" altLang="ko-KR" b="1"/>
          </a:p>
          <a:p>
            <a:pPr lvl="0"/>
            <a:r>
              <a:rPr lang="ko-KR" altLang="en-US"/>
              <a:t>초기 시퀀스 번호 </a:t>
            </a:r>
            <a:r>
              <a:rPr lang="en-US" altLang="ko-KR"/>
              <a:t>Syn </a:t>
            </a:r>
            <a:r>
              <a:rPr lang="ko-KR" altLang="en-US"/>
              <a:t>패킷의 </a:t>
            </a:r>
            <a:r>
              <a:rPr lang="en-US" altLang="ko-KR"/>
              <a:t>Sequence number </a:t>
            </a:r>
            <a:r>
              <a:rPr lang="ko-KR" altLang="en-US"/>
              <a:t>는 운영체제에 의해서 랜덤 생성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768167" y="2082800"/>
            <a:ext cx="9105900" cy="393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b="1"/>
              <a:t>랜덤한 수를 왜 </a:t>
            </a:r>
            <a:r>
              <a:rPr lang="en-US" altLang="ko-KR" b="1"/>
              <a:t>SYN </a:t>
            </a:r>
            <a:r>
              <a:rPr lang="ko-KR" altLang="en-US" b="1"/>
              <a:t>으로 전송하는 것일까</a:t>
            </a:r>
            <a:r>
              <a:rPr lang="en-US" altLang="ko-KR" b="1"/>
              <a:t>?</a:t>
            </a:r>
            <a:endParaRPr lang="en-US" altLang="ko-KR" b="1"/>
          </a:p>
          <a:p>
            <a:pPr lvl="0"/>
            <a:endParaRPr lang="en-US" altLang="ko-KR"/>
          </a:p>
          <a:p>
            <a:pPr lvl="0"/>
            <a:r>
              <a:rPr lang="ko-KR" altLang="en-US"/>
              <a:t>이전에는 연결을 맺을 때 사용하는 포트를 유한 범위 내에서 사용하고 </a:t>
            </a:r>
            <a:endParaRPr lang="ko-KR" altLang="en-US"/>
          </a:p>
          <a:p>
            <a:pPr lvl="0"/>
            <a:r>
              <a:rPr lang="ko-KR" altLang="en-US"/>
              <a:t>시간이 지남에 따라 재사용했습니다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만약 순차적인 </a:t>
            </a:r>
            <a:r>
              <a:rPr lang="en-US" altLang="ko-KR"/>
              <a:t>numer</a:t>
            </a:r>
            <a:r>
              <a:rPr lang="ko-KR" altLang="en-US"/>
              <a:t>를 패킷 구분으로 사용한다면 이때 </a:t>
            </a:r>
            <a:r>
              <a:rPr lang="en-US" altLang="ko-KR"/>
              <a:t>number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이라면</a:t>
            </a:r>
            <a:endParaRPr lang="ko-KR" altLang="en-US"/>
          </a:p>
          <a:p>
            <a:pPr lvl="0"/>
            <a:r>
              <a:rPr lang="ko-KR" altLang="en-US"/>
              <a:t>연결이 완료되었을 때 </a:t>
            </a:r>
            <a:r>
              <a:rPr lang="en-US" altLang="ko-KR"/>
              <a:t>number</a:t>
            </a:r>
            <a:r>
              <a:rPr lang="ko-KR" altLang="en-US"/>
              <a:t>이 </a:t>
            </a:r>
            <a:r>
              <a:rPr lang="en-US" altLang="ko-KR"/>
              <a:t>2 </a:t>
            </a:r>
            <a:r>
              <a:rPr lang="ko-KR" altLang="en-US"/>
              <a:t>일 것이다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 연결된 정보가 종료되고 다시 연결 요청이 들어왔을 때 </a:t>
            </a:r>
            <a:endParaRPr lang="ko-KR" altLang="en-US"/>
          </a:p>
          <a:p>
            <a:pPr lvl="0"/>
            <a:r>
              <a:rPr lang="en-US" altLang="ko-KR"/>
              <a:t>number</a:t>
            </a:r>
            <a:r>
              <a:rPr lang="ko-KR" altLang="en-US"/>
              <a:t>은 </a:t>
            </a:r>
            <a:r>
              <a:rPr lang="en-US" altLang="ko-KR"/>
              <a:t>2</a:t>
            </a:r>
            <a:r>
              <a:rPr lang="ko-KR" altLang="en-US"/>
              <a:t>일 것 이고 그렇게 되면 이전 연결에서 오는 패킷으로 인식할 수 있다</a:t>
            </a:r>
            <a:r>
              <a:rPr lang="en-US" altLang="ko-KR"/>
              <a:t>. 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이러한 가능성을 줄이기 위해 난수로 </a:t>
            </a:r>
            <a:r>
              <a:rPr lang="en-US" altLang="ko-KR"/>
              <a:t>SYN</a:t>
            </a:r>
            <a:r>
              <a:rPr lang="ko-KR" altLang="en-US"/>
              <a:t>값을 설정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72676" y="1122362"/>
            <a:ext cx="804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/>
              <a:t>시퀀스 번호 참조 </a:t>
            </a:r>
            <a:r>
              <a:rPr lang="en-US" altLang="ko-KR"/>
              <a:t>: </a:t>
            </a:r>
            <a:r>
              <a:rPr lang="ko-KR" altLang="en-US"/>
              <a:t>https://evan-moon.github.io/2019/11/17/tcp-handshake/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04800" y="1854200"/>
            <a:ext cx="11582400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57300" y="165099"/>
            <a:ext cx="9144000" cy="957263"/>
          </a:xfrm>
        </p:spPr>
        <p:txBody>
          <a:bodyPr/>
          <a:lstStyle/>
          <a:p>
            <a:pPr lvl="0"/>
            <a:r>
              <a:rPr lang="ko-KR" altLang="en-US"/>
              <a:t>쓰리웨이 핸드 쉐이킹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12567" y="1163636"/>
            <a:ext cx="9105900" cy="2282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Packet </a:t>
            </a:r>
            <a:r>
              <a:rPr lang="ko-KR" altLang="en-US"/>
              <a:t>의 시퀀스 번호를 알아볼 수 있게 하는 기능이 있는데 </a:t>
            </a:r>
            <a:r>
              <a:rPr lang="en-US" altLang="ko-KR"/>
              <a:t>tcpdump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Window</a:t>
            </a:r>
            <a:r>
              <a:rPr lang="ko-KR" altLang="en-US"/>
              <a:t>의 경우 </a:t>
            </a:r>
            <a:r>
              <a:rPr lang="en-US" altLang="ko-KR"/>
              <a:t>winpcap </a:t>
            </a:r>
            <a:r>
              <a:rPr lang="ko-KR" altLang="en-US"/>
              <a:t>을 설치하고 여러 설정 작업을 거친 뒤 사용 할 수 있습니다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이것으로 </a:t>
            </a:r>
            <a:r>
              <a:rPr lang="en-US" altLang="ko-KR"/>
              <a:t>seq</a:t>
            </a:r>
            <a:r>
              <a:rPr lang="ko-KR" altLang="en-US"/>
              <a:t>와 </a:t>
            </a:r>
            <a:r>
              <a:rPr lang="en-US" altLang="ko-KR"/>
              <a:t>ack </a:t>
            </a:r>
            <a:r>
              <a:rPr lang="ko-KR" altLang="en-US"/>
              <a:t>번호를 확인할때 간혹 </a:t>
            </a:r>
            <a:r>
              <a:rPr lang="en-US" altLang="ko-KR"/>
              <a:t>ack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로 표기가 되곤 하는데 이는 </a:t>
            </a:r>
            <a:endParaRPr lang="ko-KR" altLang="en-US"/>
          </a:p>
          <a:p>
            <a:pPr lvl="0"/>
            <a:r>
              <a:rPr lang="ko-KR" altLang="en-US"/>
              <a:t>숫자가 커져서 유저가 보기 어려울것을 감안해 최적화해서 보여주는것입니다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en-US" altLang="ko-KR"/>
              <a:t>Seq</a:t>
            </a:r>
            <a:r>
              <a:rPr lang="ko-KR" altLang="en-US"/>
              <a:t>와 </a:t>
            </a:r>
            <a:r>
              <a:rPr lang="en-US" altLang="ko-KR"/>
              <a:t>ack</a:t>
            </a:r>
            <a:r>
              <a:rPr lang="ko-KR" altLang="en-US"/>
              <a:t>번호가 </a:t>
            </a:r>
            <a:r>
              <a:rPr lang="en-US" altLang="ko-KR"/>
              <a:t>1 </a:t>
            </a:r>
            <a:r>
              <a:rPr lang="ko-KR" altLang="en-US"/>
              <a:t>차이 난다 라는 의미입니다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15306" y="3743010"/>
            <a:ext cx="6294438" cy="872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15306" y="4671383"/>
            <a:ext cx="7087394" cy="11134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2022-07-25T12:51:36.000</dcterms:created>
  <dc:creator>Flow3rway</dc:creator>
  <dc:description/>
  <cp:keywords/>
  <cp:lastModifiedBy>pc</cp:lastModifiedBy>
  <dcterms:modified xsi:type="dcterms:W3CDTF">2022-07-27T04:51:03.316</dcterms:modified>
  <cp:revision>29</cp:revision>
  <dc:subject/>
  <dc:title>OS 연결 / 종료</dc:title>
</cp:coreProperties>
</file>