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71" r:id="rId9"/>
    <p:sldId id="270" r:id="rId10"/>
    <p:sldId id="272" r:id="rId11"/>
    <p:sldId id="263" r:id="rId12"/>
    <p:sldId id="273" r:id="rId13"/>
    <p:sldId id="274" r:id="rId14"/>
    <p:sldId id="275" r:id="rId15"/>
    <p:sldId id="285" r:id="rId16"/>
    <p:sldId id="276" r:id="rId17"/>
    <p:sldId id="278" r:id="rId18"/>
    <p:sldId id="279" r:id="rId19"/>
    <p:sldId id="281" r:id="rId20"/>
    <p:sldId id="283" r:id="rId21"/>
    <p:sldId id="284" r:id="rId22"/>
    <p:sldId id="286" r:id="rId23"/>
    <p:sldId id="287" r:id="rId24"/>
    <p:sldId id="288" r:id="rId25"/>
    <p:sldId id="269" r:id="rId26"/>
    <p:sldId id="289" r:id="rId27"/>
    <p:sldId id="291" r:id="rId28"/>
    <p:sldId id="292" r:id="rId29"/>
    <p:sldId id="293" r:id="rId30"/>
    <p:sldId id="294" r:id="rId31"/>
    <p:sldId id="290" r:id="rId32"/>
    <p:sldId id="282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1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40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29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48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9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91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73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1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99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0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1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3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hfhrqnfrhc.tistory.com/entry/%EC%86%8C%EC%BC%93-%EC%A2%85%EB%A3%8C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OS </a:t>
            </a:r>
            <a:r>
              <a:rPr lang="ko-KR" altLang="en-US" dirty="0" smtClean="0"/>
              <a:t>연결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3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r>
              <a:rPr lang="ko-KR" altLang="en-US" dirty="0" err="1" smtClean="0"/>
              <a:t>쓰리웨이</a:t>
            </a:r>
            <a:r>
              <a:rPr lang="ko-KR" altLang="en-US" dirty="0" smtClean="0"/>
              <a:t> 핸드 </a:t>
            </a:r>
            <a:r>
              <a:rPr lang="ko-KR" altLang="en-US" dirty="0" err="1" smtClean="0"/>
              <a:t>쉐이킹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2567" y="1163636"/>
            <a:ext cx="9105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만약 첫번째 데이터 </a:t>
            </a:r>
            <a:r>
              <a:rPr lang="en-US" altLang="ko-KR" dirty="0" smtClean="0"/>
              <a:t>byte 80 </a:t>
            </a:r>
            <a:r>
              <a:rPr lang="ko-KR" altLang="en-US" dirty="0" smtClean="0"/>
              <a:t>만큼을 전송했다고 하면 </a:t>
            </a:r>
            <a:r>
              <a:rPr lang="ko-KR" altLang="en-US" dirty="0" err="1" smtClean="0"/>
              <a:t>승인번호의</a:t>
            </a:r>
            <a:r>
              <a:rPr lang="ko-KR" altLang="en-US" dirty="0" smtClean="0"/>
              <a:t> 범위는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Seq</a:t>
            </a:r>
            <a:r>
              <a:rPr lang="en-US" altLang="ko-KR" dirty="0" smtClean="0"/>
              <a:t>= 3414207245+1 ~ 3414207245+81 =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=1:81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표기되는것</a:t>
            </a:r>
            <a:r>
              <a:rPr lang="en-US" altLang="ko-KR" dirty="0" smtClean="0"/>
              <a:t>.</a:t>
            </a:r>
            <a:r>
              <a:rPr lang="ko-KR" altLang="en-US" dirty="0" smtClean="0"/>
              <a:t>   </a:t>
            </a:r>
            <a:endParaRPr lang="en-US" altLang="ko-KR" dirty="0" smtClean="0"/>
          </a:p>
          <a:p>
            <a:r>
              <a:rPr lang="en-US" altLang="ko-KR" dirty="0" err="1" smtClean="0"/>
              <a:t>Tcpdump</a:t>
            </a:r>
            <a:r>
              <a:rPr lang="en-US" altLang="ko-KR" dirty="0" smtClean="0"/>
              <a:t> –s </a:t>
            </a:r>
            <a:r>
              <a:rPr lang="ko-KR" altLang="en-US" dirty="0" smtClean="0"/>
              <a:t>옵션을 비활성화 하면 변환하지 않고 보여줌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006" y="2841310"/>
            <a:ext cx="6294438" cy="8724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006" y="3713806"/>
            <a:ext cx="7087394" cy="11134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49" y="4827233"/>
            <a:ext cx="11398767" cy="144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5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r>
              <a:rPr lang="ko-KR" altLang="en-US" dirty="0" smtClean="0"/>
              <a:t>포 웨이 핸드 </a:t>
            </a:r>
            <a:r>
              <a:rPr lang="ko-KR" altLang="en-US" dirty="0" err="1" smtClean="0"/>
              <a:t>쉐이킹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98700" y="32258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통신하는 장치간의 연결을 종료하기 위해 수행되는 절차입니다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812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r>
              <a:rPr lang="ko-KR" altLang="en-US" dirty="0" smtClean="0"/>
              <a:t>포 웨이 핸드 </a:t>
            </a:r>
            <a:r>
              <a:rPr lang="ko-KR" altLang="en-US" dirty="0" err="1" smtClean="0"/>
              <a:t>쉐이킹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12" y="1250950"/>
            <a:ext cx="5667375" cy="529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1900" y="686592"/>
            <a:ext cx="5003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[STEP1]</a:t>
            </a:r>
          </a:p>
          <a:p>
            <a:endParaRPr lang="en-US" altLang="ko-KR" dirty="0"/>
          </a:p>
          <a:p>
            <a:r>
              <a:rPr lang="en-US" altLang="ko-KR" dirty="0" smtClean="0"/>
              <a:t>Client -&gt; Server FIN</a:t>
            </a:r>
            <a:r>
              <a:rPr lang="ko-KR" altLang="en-US" dirty="0" smtClean="0"/>
              <a:t>전송 </a:t>
            </a:r>
            <a:r>
              <a:rPr lang="ko-KR" altLang="en-US" dirty="0" err="1" smtClean="0"/>
              <a:t>연결종료</a:t>
            </a:r>
            <a:r>
              <a:rPr lang="ko-KR" altLang="en-US" dirty="0" smtClean="0"/>
              <a:t> </a:t>
            </a:r>
            <a:r>
              <a:rPr lang="en-US" altLang="ko-KR" dirty="0" smtClean="0"/>
              <a:t>flag</a:t>
            </a:r>
          </a:p>
          <a:p>
            <a:endParaRPr lang="en-US" altLang="ko-KR" dirty="0"/>
          </a:p>
          <a:p>
            <a:r>
              <a:rPr lang="en-US" altLang="ko-KR" dirty="0" smtClean="0"/>
              <a:t>Client </a:t>
            </a:r>
            <a:r>
              <a:rPr lang="ko-KR" altLang="en-US" dirty="0" smtClean="0"/>
              <a:t>상태 </a:t>
            </a:r>
            <a:r>
              <a:rPr lang="en-US" altLang="ko-KR" dirty="0" smtClean="0"/>
              <a:t>: FIN-WAIT</a:t>
            </a:r>
          </a:p>
          <a:p>
            <a:endParaRPr lang="en-US" altLang="ko-KR" dirty="0"/>
          </a:p>
          <a:p>
            <a:r>
              <a:rPr lang="en-US" altLang="ko-KR" dirty="0" smtClean="0"/>
              <a:t>[STEP2]</a:t>
            </a:r>
          </a:p>
          <a:p>
            <a:r>
              <a:rPr lang="en-US" altLang="ko-KR" dirty="0" smtClean="0"/>
              <a:t>Server fin flag </a:t>
            </a:r>
            <a:r>
              <a:rPr lang="ko-KR" altLang="en-US" dirty="0" smtClean="0"/>
              <a:t>받고 일단 확인 메시지인 </a:t>
            </a:r>
            <a:r>
              <a:rPr lang="en-US" altLang="ko-KR" dirty="0" smtClean="0"/>
              <a:t>ACK</a:t>
            </a:r>
            <a:endParaRPr lang="en-US" altLang="ko-KR" dirty="0"/>
          </a:p>
          <a:p>
            <a:r>
              <a:rPr lang="ko-KR" altLang="en-US" dirty="0" smtClean="0"/>
              <a:t>전송</a:t>
            </a:r>
            <a:r>
              <a:rPr lang="en-US" altLang="ko-KR" dirty="0" smtClean="0"/>
              <a:t>. Server</a:t>
            </a:r>
            <a:r>
              <a:rPr lang="ko-KR" altLang="en-US" dirty="0" smtClean="0"/>
              <a:t>의 통신이 </a:t>
            </a:r>
            <a:r>
              <a:rPr lang="ko-KR" altLang="en-US" dirty="0" err="1" smtClean="0"/>
              <a:t>끝날때까지</a:t>
            </a:r>
            <a:r>
              <a:rPr lang="ko-KR" altLang="en-US" dirty="0" smtClean="0"/>
              <a:t> 기다림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Server </a:t>
            </a:r>
            <a:r>
              <a:rPr lang="ko-KR" altLang="en-US" dirty="0" smtClean="0"/>
              <a:t>상태 </a:t>
            </a:r>
            <a:r>
              <a:rPr lang="en-US" altLang="ko-KR" dirty="0" smtClean="0"/>
              <a:t>: CLOSE_WAIT</a:t>
            </a:r>
          </a:p>
          <a:p>
            <a:endParaRPr lang="en-US" altLang="ko-KR" dirty="0"/>
          </a:p>
          <a:p>
            <a:r>
              <a:rPr lang="en-US" altLang="ko-KR" dirty="0" smtClean="0"/>
              <a:t>[STEP3]</a:t>
            </a:r>
          </a:p>
          <a:p>
            <a:r>
              <a:rPr lang="en-US" altLang="ko-KR" dirty="0" smtClean="0"/>
              <a:t>Server</a:t>
            </a:r>
            <a:r>
              <a:rPr lang="ko-KR" altLang="en-US" dirty="0" smtClean="0"/>
              <a:t>가 연결 종료 준비가 되면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에게 </a:t>
            </a:r>
            <a:endParaRPr lang="en-US" altLang="ko-KR" dirty="0" smtClean="0"/>
          </a:p>
          <a:p>
            <a:r>
              <a:rPr lang="en-US" altLang="ko-KR" dirty="0" smtClean="0"/>
              <a:t>FIN flag </a:t>
            </a:r>
            <a:r>
              <a:rPr lang="ko-KR" altLang="en-US" dirty="0" smtClean="0"/>
              <a:t>전송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Server </a:t>
            </a:r>
            <a:r>
              <a:rPr lang="ko-KR" altLang="en-US" dirty="0" smtClean="0"/>
              <a:t>상태 </a:t>
            </a:r>
            <a:r>
              <a:rPr lang="en-US" altLang="ko-KR" dirty="0" smtClean="0"/>
              <a:t>: LAST_ACK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[STEP4]</a:t>
            </a:r>
          </a:p>
          <a:p>
            <a:r>
              <a:rPr lang="en-US" altLang="ko-KR" dirty="0" smtClean="0"/>
              <a:t>Client-&gt;Server ACK </a:t>
            </a:r>
            <a:r>
              <a:rPr lang="ko-KR" altLang="en-US" dirty="0" smtClean="0"/>
              <a:t>전송 해지 준비 완료</a:t>
            </a:r>
            <a:endParaRPr lang="en-US" altLang="ko-KR" dirty="0" smtClean="0"/>
          </a:p>
          <a:p>
            <a:r>
              <a:rPr lang="en-US" altLang="ko-KR" dirty="0" smtClean="0"/>
              <a:t>Client </a:t>
            </a:r>
            <a:r>
              <a:rPr lang="ko-KR" altLang="en-US" dirty="0" smtClean="0"/>
              <a:t>상태 </a:t>
            </a:r>
            <a:r>
              <a:rPr lang="en-US" altLang="ko-KR" dirty="0" smtClean="0"/>
              <a:t>: TIME_WAIT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840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r>
              <a:rPr lang="ko-KR" altLang="en-US" dirty="0" smtClean="0"/>
              <a:t>포 웨이 핸드 </a:t>
            </a:r>
            <a:r>
              <a:rPr lang="ko-KR" altLang="en-US" dirty="0" err="1" smtClean="0"/>
              <a:t>쉐이킹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12" y="1250950"/>
            <a:ext cx="5667375" cy="5295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24587" y="1955800"/>
            <a:ext cx="5370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만약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Server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Fin </a:t>
            </a:r>
            <a:r>
              <a:rPr lang="ko-KR" altLang="en-US" dirty="0" smtClean="0"/>
              <a:t>전송 전에 전송한 패킷이</a:t>
            </a:r>
            <a:endParaRPr lang="en-US" altLang="ko-KR" dirty="0" smtClean="0"/>
          </a:p>
          <a:p>
            <a:r>
              <a:rPr lang="ko-KR" altLang="en-US" dirty="0" smtClean="0"/>
              <a:t>라우팅 지연이나 패킷 유실로 인한 재전송으로 </a:t>
            </a:r>
            <a:endParaRPr lang="en-US" altLang="ko-KR" dirty="0" smtClean="0"/>
          </a:p>
          <a:p>
            <a:r>
              <a:rPr lang="en-US" altLang="ko-KR" dirty="0" smtClean="0"/>
              <a:t>Fin packet </a:t>
            </a:r>
            <a:r>
              <a:rPr lang="ko-KR" altLang="en-US" dirty="0" smtClean="0"/>
              <a:t>보다 늦게 도착하는 상황이 발생하면 </a:t>
            </a:r>
            <a:endParaRPr lang="en-US" altLang="ko-KR" dirty="0" smtClean="0"/>
          </a:p>
          <a:p>
            <a:r>
              <a:rPr lang="ko-KR" altLang="en-US" dirty="0" smtClean="0"/>
              <a:t>이 패킷은 </a:t>
            </a:r>
            <a:r>
              <a:rPr lang="en-US" altLang="ko-KR" dirty="0" smtClean="0"/>
              <a:t>drop </a:t>
            </a:r>
            <a:r>
              <a:rPr lang="ko-KR" altLang="en-US" dirty="0" smtClean="0"/>
              <a:t>되고 유실된다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이러한 현상을 대비해 </a:t>
            </a:r>
            <a:r>
              <a:rPr lang="en-US" altLang="ko-KR" dirty="0" smtClean="0"/>
              <a:t>Client 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로부터</a:t>
            </a:r>
            <a:endParaRPr lang="en-US" altLang="ko-KR" dirty="0" smtClean="0"/>
          </a:p>
          <a:p>
            <a:r>
              <a:rPr lang="en-US" altLang="ko-KR" dirty="0" smtClean="0"/>
              <a:t>FIN</a:t>
            </a:r>
            <a:r>
              <a:rPr lang="ko-KR" altLang="en-US" dirty="0" smtClean="0"/>
              <a:t>을 수신하더라도 일정시간 </a:t>
            </a:r>
            <a:r>
              <a:rPr lang="en-US" altLang="ko-KR" dirty="0" smtClean="0"/>
              <a:t>(default 240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동안 연결을 유지하며 </a:t>
            </a:r>
            <a:r>
              <a:rPr lang="ko-KR" altLang="en-US" dirty="0" err="1" smtClean="0"/>
              <a:t>잉여패킷을</a:t>
            </a:r>
            <a:r>
              <a:rPr lang="ko-KR" altLang="en-US" dirty="0" smtClean="0"/>
              <a:t> 기다린다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 과정을 </a:t>
            </a:r>
            <a:r>
              <a:rPr lang="en-US" altLang="ko-KR" dirty="0" smtClean="0"/>
              <a:t>TIME_WAIT.</a:t>
            </a:r>
          </a:p>
          <a:p>
            <a:endParaRPr lang="en-US" altLang="ko-KR" dirty="0"/>
          </a:p>
          <a:p>
            <a:r>
              <a:rPr lang="ko-KR" altLang="en-US" dirty="0" smtClean="0"/>
              <a:t>일정시간이 지나면 세션 만료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연결 종료 </a:t>
            </a:r>
            <a:endParaRPr lang="en-US" altLang="ko-KR" dirty="0" smtClean="0"/>
          </a:p>
          <a:p>
            <a:r>
              <a:rPr lang="en-US" altLang="ko-KR" dirty="0" smtClean="0"/>
              <a:t>CLOSE </a:t>
            </a:r>
            <a:r>
              <a:rPr lang="ko-KR" altLang="en-US" dirty="0" smtClean="0"/>
              <a:t>변화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1333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r>
              <a:rPr lang="ko-KR" altLang="en-US" dirty="0" smtClean="0"/>
              <a:t>포 웨이 핸드 </a:t>
            </a:r>
            <a:r>
              <a:rPr lang="ko-KR" altLang="en-US" dirty="0" err="1" smtClean="0"/>
              <a:t>쉐이킹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1955800"/>
            <a:ext cx="93794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 way handshaking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3way handshaking </a:t>
            </a:r>
            <a:r>
              <a:rPr lang="ko-KR" altLang="en-US" dirty="0" smtClean="0"/>
              <a:t>처럼 순차적으로 주고 받는 방식이 아니라 </a:t>
            </a:r>
            <a:endParaRPr lang="en-US" altLang="ko-KR" dirty="0" smtClean="0"/>
          </a:p>
          <a:p>
            <a:r>
              <a:rPr lang="ko-KR" altLang="en-US" dirty="0" smtClean="0"/>
              <a:t>상대방이 응답을 줄 때까지 대기하는 과정이 포함되어 있기 때문에 중간에 엇나간다면 </a:t>
            </a:r>
            <a:endParaRPr lang="en-US" altLang="ko-KR" dirty="0" smtClean="0"/>
          </a:p>
          <a:p>
            <a:r>
              <a:rPr lang="ko-KR" altLang="en-US" dirty="0" smtClean="0"/>
              <a:t>서로 계속 대기만 하고 있는 </a:t>
            </a:r>
            <a:r>
              <a:rPr lang="ko-KR" altLang="en-US" b="1" dirty="0" err="1" smtClean="0"/>
              <a:t>데드락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상황이 연출될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이러한것을</a:t>
            </a:r>
            <a:r>
              <a:rPr lang="ko-KR" altLang="en-US" dirty="0" smtClean="0"/>
              <a:t> 막기 위해 이전 페이지에서 설명 했듯이</a:t>
            </a:r>
            <a:endParaRPr lang="en-US" altLang="ko-KR" dirty="0" smtClean="0"/>
          </a:p>
          <a:p>
            <a:r>
              <a:rPr lang="ko-KR" altLang="en-US" dirty="0" smtClean="0"/>
              <a:t>일정시간이 지나면 </a:t>
            </a:r>
            <a:r>
              <a:rPr lang="en-US" altLang="ko-KR" dirty="0" smtClean="0"/>
              <a:t>time-out</a:t>
            </a:r>
            <a:r>
              <a:rPr lang="ko-KR" altLang="en-US" dirty="0" smtClean="0"/>
              <a:t>으로 연결을 강제 종료하거나 다음 단계를 수행할 수 있지만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 </a:t>
            </a:r>
            <a:r>
              <a:rPr lang="ko-KR" altLang="en-US" dirty="0" err="1" smtClean="0"/>
              <a:t>시간동안</a:t>
            </a:r>
            <a:r>
              <a:rPr lang="ko-KR" altLang="en-US" dirty="0" smtClean="0"/>
              <a:t> 프로세스가 메모리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포트를 점유하고 있으므로</a:t>
            </a:r>
            <a:endParaRPr lang="en-US" altLang="ko-KR" dirty="0" smtClean="0"/>
          </a:p>
          <a:p>
            <a:r>
              <a:rPr lang="ko-KR" altLang="en-US" dirty="0" err="1" smtClean="0"/>
              <a:t>트리팩이</a:t>
            </a:r>
            <a:r>
              <a:rPr lang="ko-KR" altLang="en-US" dirty="0" smtClean="0"/>
              <a:t> 많은 서버라면 이로 인한 병목이 발생할 가능성이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73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r>
              <a:rPr lang="ko-KR" altLang="en-US" dirty="0" smtClean="0"/>
              <a:t>포 웨이 핸드 </a:t>
            </a:r>
            <a:r>
              <a:rPr lang="ko-KR" altLang="en-US" dirty="0" err="1" smtClean="0"/>
              <a:t>쉐이킹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288" y="1282700"/>
            <a:ext cx="4314448" cy="505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05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r>
              <a:rPr lang="ko-KR" altLang="en-US" dirty="0" smtClean="0"/>
              <a:t>포 웨이 핸드 </a:t>
            </a:r>
            <a:r>
              <a:rPr lang="ko-KR" altLang="en-US" dirty="0" err="1" smtClean="0"/>
              <a:t>쉐이킹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7300" y="1435100"/>
            <a:ext cx="101761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FIN packet </a:t>
            </a:r>
            <a:r>
              <a:rPr lang="ko-KR" altLang="en-US" dirty="0" smtClean="0"/>
              <a:t>에도 시퀀스 번호가 포함되는데 </a:t>
            </a:r>
            <a:r>
              <a:rPr lang="en-US" altLang="ko-KR" dirty="0" smtClean="0"/>
              <a:t>3 way handshaking </a:t>
            </a:r>
            <a:r>
              <a:rPr lang="ko-KR" altLang="en-US" dirty="0" smtClean="0"/>
              <a:t>의 경우 값이 없었기 때문에 </a:t>
            </a:r>
            <a:endParaRPr lang="en-US" altLang="ko-KR" dirty="0" smtClean="0"/>
          </a:p>
          <a:p>
            <a:r>
              <a:rPr lang="ko-KR" altLang="en-US" dirty="0" smtClean="0"/>
              <a:t>랜덤으로 할당 </a:t>
            </a:r>
            <a:r>
              <a:rPr lang="ko-KR" altLang="en-US" dirty="0" err="1" smtClean="0"/>
              <a:t>받은것이지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4way handshaking </a:t>
            </a:r>
            <a:r>
              <a:rPr lang="ko-KR" altLang="en-US" dirty="0" smtClean="0"/>
              <a:t>에서는 현재 보내야할 순서에 맞는 시퀀스 번호를 </a:t>
            </a:r>
            <a:endParaRPr lang="en-US" altLang="ko-KR" dirty="0" smtClean="0"/>
          </a:p>
          <a:p>
            <a:r>
              <a:rPr lang="ko-KR" altLang="en-US" dirty="0" smtClean="0"/>
              <a:t>사용하면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2" y="2531468"/>
            <a:ext cx="11658600" cy="372963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01800" y="5778500"/>
            <a:ext cx="4254500" cy="482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629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49100" cy="666670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0650" y="5003800"/>
            <a:ext cx="11849100" cy="6477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0650" y="393700"/>
            <a:ext cx="98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client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350" y="4723368"/>
            <a:ext cx="98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client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7400" y="660400"/>
            <a:ext cx="4559300" cy="2667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9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90550"/>
            <a:ext cx="11734800" cy="56769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58100" y="774700"/>
            <a:ext cx="1917700" cy="3429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3700" y="3784600"/>
            <a:ext cx="5829300" cy="2667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355600"/>
            <a:ext cx="11831637" cy="55499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5600" y="2825750"/>
            <a:ext cx="11290300" cy="9842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803400" y="4318000"/>
            <a:ext cx="9842500" cy="127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46100" y="4838700"/>
            <a:ext cx="4876800" cy="127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94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r>
              <a:rPr lang="ko-KR" altLang="en-US" dirty="0" err="1" smtClean="0"/>
              <a:t>쓰리웨이</a:t>
            </a:r>
            <a:r>
              <a:rPr lang="ko-KR" altLang="en-US" dirty="0" smtClean="0"/>
              <a:t> 핸드 </a:t>
            </a:r>
            <a:r>
              <a:rPr lang="ko-KR" altLang="en-US" dirty="0" err="1" smtClean="0"/>
              <a:t>쉐이킹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30480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통신하는 </a:t>
            </a:r>
            <a:r>
              <a:rPr lang="ko-KR" altLang="en-US" dirty="0" err="1" smtClean="0"/>
              <a:t>장치간</a:t>
            </a:r>
            <a:r>
              <a:rPr lang="ko-KR" altLang="en-US" dirty="0" smtClean="0"/>
              <a:t> 서로 연결이 잘 되어있는지 확인하는 과정이다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클라와</a:t>
            </a:r>
            <a:r>
              <a:rPr lang="ko-KR" altLang="en-US" dirty="0" smtClean="0"/>
              <a:t> 서버 간의 연결이 잘 되었는지 확인하는 과정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64053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787400"/>
            <a:ext cx="4314448" cy="50530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4100" y="927100"/>
            <a:ext cx="671228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클라에서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연결요청을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보낼때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closesocket</a:t>
            </a:r>
            <a:r>
              <a:rPr lang="en-US" altLang="ko-KR" dirty="0" smtClean="0"/>
              <a:t> option </a:t>
            </a:r>
            <a:r>
              <a:rPr lang="ko-KR" altLang="en-US" dirty="0" smtClean="0"/>
              <a:t>상태가 </a:t>
            </a:r>
            <a:endParaRPr lang="en-US" altLang="ko-KR" dirty="0" smtClean="0"/>
          </a:p>
          <a:p>
            <a:r>
              <a:rPr lang="ko-KR" altLang="en-US" dirty="0" smtClean="0"/>
              <a:t>다르지 않다면 </a:t>
            </a:r>
            <a:r>
              <a:rPr lang="en-US" altLang="ko-KR" dirty="0" smtClean="0"/>
              <a:t>FIN </a:t>
            </a:r>
            <a:r>
              <a:rPr lang="ko-KR" altLang="en-US" dirty="0" smtClean="0"/>
              <a:t>을 발생하지 않고 바로 종료해버려 </a:t>
            </a:r>
            <a:endParaRPr lang="en-US" altLang="ko-KR" dirty="0" smtClean="0"/>
          </a:p>
          <a:p>
            <a:r>
              <a:rPr lang="ko-KR" altLang="en-US" dirty="0" smtClean="0"/>
              <a:t>서버</a:t>
            </a:r>
            <a:r>
              <a:rPr lang="ko-KR" altLang="en-US" dirty="0"/>
              <a:t>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받았을때</a:t>
            </a:r>
            <a:r>
              <a:rPr lang="ko-KR" altLang="en-US" dirty="0" smtClean="0"/>
              <a:t> 밑의 이미지처럼 동작하게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smtClean="0"/>
              <a:t>4 way handshaking </a:t>
            </a:r>
            <a:r>
              <a:rPr lang="ko-KR" altLang="en-US" b="1" dirty="0" smtClean="0"/>
              <a:t>을 유도</a:t>
            </a:r>
            <a:r>
              <a:rPr lang="ko-KR" altLang="en-US" dirty="0" smtClean="0"/>
              <a:t>하기 위해서 우리는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1.Shutdown(SD_SEND)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2.socket option </a:t>
            </a:r>
            <a:r>
              <a:rPr lang="en-US" altLang="ko-KR" dirty="0" err="1" smtClean="0"/>
              <a:t>onoff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설정해주고 </a:t>
            </a:r>
            <a:r>
              <a:rPr lang="en-US" altLang="ko-KR" dirty="0" smtClean="0"/>
              <a:t>linger </a:t>
            </a:r>
            <a:r>
              <a:rPr lang="ko-KR" altLang="en-US" dirty="0" smtClean="0"/>
              <a:t>값을 설정한 후 </a:t>
            </a:r>
            <a:endParaRPr lang="en-US" altLang="ko-KR" dirty="0" smtClean="0"/>
          </a:p>
          <a:p>
            <a:r>
              <a:rPr lang="en-US" altLang="ko-KR" dirty="0" err="1" smtClean="0"/>
              <a:t>Closesocket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둘 중 하나의 방식을 선택한다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936" y="1850430"/>
            <a:ext cx="7403418" cy="27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273"/>
            <a:ext cx="4789488" cy="56243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89488" y="1270000"/>
            <a:ext cx="70695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수신자가 전송할 데이터가 남아있다면 이어서 계속 전송한 후 </a:t>
            </a:r>
            <a:endParaRPr lang="en-US" altLang="ko-KR" dirty="0" smtClean="0"/>
          </a:p>
          <a:p>
            <a:r>
              <a:rPr lang="ko-KR" altLang="en-US" dirty="0" smtClean="0"/>
              <a:t>모든 전송이 </a:t>
            </a:r>
            <a:r>
              <a:rPr lang="ko-KR" altLang="en-US" dirty="0" err="1" smtClean="0"/>
              <a:t>끝났을때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close or shutdown()</a:t>
            </a:r>
            <a:r>
              <a:rPr lang="ko-KR" altLang="en-US" dirty="0" smtClean="0"/>
              <a:t>이 수행된다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따라서 요청자로부터 </a:t>
            </a:r>
            <a:r>
              <a:rPr lang="en-US" altLang="ko-KR" dirty="0" smtClean="0"/>
              <a:t>fin </a:t>
            </a:r>
            <a:r>
              <a:rPr lang="ko-KR" altLang="en-US" dirty="0" smtClean="0"/>
              <a:t>을 받은 후 수신자는 임시로 </a:t>
            </a:r>
            <a:r>
              <a:rPr lang="en-US" altLang="ko-KR" dirty="0" err="1" smtClean="0"/>
              <a:t>ack</a:t>
            </a:r>
            <a:r>
              <a:rPr lang="ko-KR" altLang="en-US" dirty="0" smtClean="0"/>
              <a:t>를 보내서</a:t>
            </a:r>
            <a:endParaRPr lang="en-US" altLang="ko-KR" dirty="0" smtClean="0"/>
          </a:p>
          <a:p>
            <a:r>
              <a:rPr lang="ko-KR" altLang="en-US" dirty="0" smtClean="0"/>
              <a:t>일단은 알았어 </a:t>
            </a:r>
            <a:r>
              <a:rPr lang="ko-KR" altLang="en-US" dirty="0" err="1" smtClean="0"/>
              <a:t>라고</a:t>
            </a:r>
            <a:r>
              <a:rPr lang="ko-KR" altLang="en-US" dirty="0" smtClean="0"/>
              <a:t> 신호를 보내주고 패킷들을 처리한 뒤 </a:t>
            </a:r>
            <a:endParaRPr lang="en-US" altLang="ko-KR" dirty="0" smtClean="0"/>
          </a:p>
          <a:p>
            <a:r>
              <a:rPr lang="en-US" altLang="ko-KR" dirty="0" smtClean="0"/>
              <a:t>Close </a:t>
            </a:r>
            <a:r>
              <a:rPr lang="ko-KR" altLang="en-US" dirty="0" smtClean="0"/>
              <a:t>를 수행한다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만약 이때 수신자에서 연결 </a:t>
            </a:r>
            <a:r>
              <a:rPr lang="ko-KR" altLang="en-US" dirty="0" err="1" smtClean="0"/>
              <a:t>종료함수를</a:t>
            </a:r>
            <a:r>
              <a:rPr lang="ko-KR" altLang="en-US" dirty="0" smtClean="0"/>
              <a:t> 호출하지 않으면 </a:t>
            </a:r>
            <a:endParaRPr lang="en-US" altLang="ko-KR" dirty="0" smtClean="0"/>
          </a:p>
          <a:p>
            <a:r>
              <a:rPr lang="ko-KR" altLang="en-US" b="1" dirty="0" err="1" smtClean="0"/>
              <a:t>데드락이</a:t>
            </a:r>
            <a:r>
              <a:rPr lang="ko-KR" altLang="en-US" b="1" dirty="0" smtClean="0"/>
              <a:t> 발생할 가능성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488" y="5137108"/>
            <a:ext cx="7402512" cy="53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4902199" cy="5403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40921" y="1942663"/>
            <a:ext cx="74510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요청자는</a:t>
            </a:r>
            <a:r>
              <a:rPr lang="ko-KR" altLang="en-US" dirty="0" smtClean="0"/>
              <a:t> 수신자로부터 승인번호를 받고 자신이 보냈던 시퀀스 번호와</a:t>
            </a:r>
            <a:endParaRPr lang="en-US" altLang="ko-KR" dirty="0" smtClean="0"/>
          </a:p>
          <a:p>
            <a:r>
              <a:rPr lang="en-US" altLang="ko-KR" dirty="0" smtClean="0"/>
              <a:t>1 </a:t>
            </a:r>
            <a:r>
              <a:rPr lang="ko-KR" altLang="en-US" dirty="0" smtClean="0"/>
              <a:t>차이가 나는지 확인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수신자의 데이터 전송이 안 </a:t>
            </a:r>
            <a:r>
              <a:rPr lang="ko-KR" altLang="en-US" dirty="0" err="1" smtClean="0"/>
              <a:t>끝났을수</a:t>
            </a:r>
            <a:r>
              <a:rPr lang="ko-KR" altLang="en-US" dirty="0" smtClean="0"/>
              <a:t> 있기 때문에 </a:t>
            </a:r>
            <a:endParaRPr lang="en-US" altLang="ko-KR" dirty="0"/>
          </a:p>
          <a:p>
            <a:r>
              <a:rPr lang="en-US" altLang="ko-KR" dirty="0" smtClean="0"/>
              <a:t>FIN_WAIT2 </a:t>
            </a:r>
            <a:r>
              <a:rPr lang="ko-KR" altLang="en-US" dirty="0" smtClean="0"/>
              <a:t>상태에 들어가 수신자가 </a:t>
            </a:r>
            <a:r>
              <a:rPr lang="en-US" altLang="ko-KR" dirty="0" smtClean="0"/>
              <a:t>FIN </a:t>
            </a:r>
            <a:r>
              <a:rPr lang="ko-KR" altLang="en-US" dirty="0" smtClean="0"/>
              <a:t>패킷을 보내줄 때 까지 대기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하지만 앞서 설명 했듯이 </a:t>
            </a:r>
            <a:r>
              <a:rPr lang="en-US" altLang="ko-KR" dirty="0" smtClean="0"/>
              <a:t>Time out </a:t>
            </a:r>
            <a:r>
              <a:rPr lang="ko-KR" altLang="en-US" dirty="0" smtClean="0"/>
              <a:t>시간이 있어서 </a:t>
            </a:r>
            <a:endParaRPr lang="en-US" altLang="ko-KR" dirty="0" smtClean="0"/>
          </a:p>
          <a:p>
            <a:r>
              <a:rPr lang="ko-KR" altLang="en-US" dirty="0" smtClean="0"/>
              <a:t>수신자가 만약 </a:t>
            </a:r>
            <a:r>
              <a:rPr lang="en-US" altLang="ko-KR" dirty="0" smtClean="0"/>
              <a:t>close</a:t>
            </a:r>
            <a:r>
              <a:rPr lang="ko-KR" altLang="en-US" dirty="0" smtClean="0"/>
              <a:t>를 하지 않는다 해도 일정 시간이 경과하면 </a:t>
            </a:r>
            <a:endParaRPr lang="en-US" altLang="ko-KR" dirty="0" smtClean="0"/>
          </a:p>
          <a:p>
            <a:r>
              <a:rPr lang="ko-KR" altLang="en-US" dirty="0" smtClean="0"/>
              <a:t>다음 단계로 넘어간다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5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768"/>
            <a:ext cx="4564018" cy="5091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3600" y="1968500"/>
            <a:ext cx="72346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수신자는  더 이상 처리할 데이터가 없으면 연결을 종료하는 함수를 </a:t>
            </a:r>
            <a:endParaRPr lang="en-US" altLang="ko-KR" dirty="0" smtClean="0"/>
          </a:p>
          <a:p>
            <a:r>
              <a:rPr lang="ko-KR" altLang="en-US" dirty="0" smtClean="0"/>
              <a:t>호출합니다 </a:t>
            </a:r>
            <a:r>
              <a:rPr lang="en-US" altLang="ko-KR" dirty="0" smtClean="0"/>
              <a:t>( close )</a:t>
            </a:r>
          </a:p>
          <a:p>
            <a:r>
              <a:rPr lang="ko-KR" altLang="en-US" dirty="0" smtClean="0"/>
              <a:t>그리고 </a:t>
            </a:r>
            <a:r>
              <a:rPr lang="ko-KR" altLang="en-US" dirty="0" err="1" smtClean="0"/>
              <a:t>요청자에게</a:t>
            </a:r>
            <a:r>
              <a:rPr lang="ko-KR" altLang="en-US" dirty="0" smtClean="0"/>
              <a:t> </a:t>
            </a:r>
            <a:r>
              <a:rPr lang="en-US" altLang="ko-KR" dirty="0" smtClean="0"/>
              <a:t>FIN </a:t>
            </a:r>
            <a:r>
              <a:rPr lang="ko-KR" altLang="en-US" dirty="0" smtClean="0"/>
              <a:t>패킷을 보냅니다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이때 시퀀스 번호는 </a:t>
            </a:r>
            <a:r>
              <a:rPr lang="en-US" altLang="ko-KR" dirty="0" smtClean="0"/>
              <a:t>+1 </a:t>
            </a:r>
            <a:r>
              <a:rPr lang="ko-KR" altLang="en-US" dirty="0" smtClean="0"/>
              <a:t>없이 보내야 하는 순서에 맞는 </a:t>
            </a:r>
            <a:endParaRPr lang="en-US" altLang="ko-KR" dirty="0" smtClean="0"/>
          </a:p>
          <a:p>
            <a:r>
              <a:rPr lang="ko-KR" altLang="en-US" dirty="0" smtClean="0"/>
              <a:t>시퀀스와 </a:t>
            </a:r>
            <a:r>
              <a:rPr lang="en-US" altLang="ko-KR" dirty="0" err="1" smtClean="0"/>
              <a:t>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번호를 </a:t>
            </a:r>
            <a:r>
              <a:rPr lang="ko-KR" altLang="en-US" dirty="0" err="1" smtClean="0"/>
              <a:t>요청자에게</a:t>
            </a:r>
            <a:r>
              <a:rPr lang="ko-KR" altLang="en-US" dirty="0" smtClean="0"/>
              <a:t> 전송합니다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그리고 요청자로부터 다시 </a:t>
            </a:r>
            <a:r>
              <a:rPr lang="ko-KR" altLang="en-US" dirty="0" err="1" smtClean="0"/>
              <a:t>승인번호가</a:t>
            </a:r>
            <a:r>
              <a:rPr lang="ko-KR" altLang="en-US" dirty="0" smtClean="0"/>
              <a:t> 오기까지 대기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0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3600" y="1968500"/>
            <a:ext cx="624722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수신자의 </a:t>
            </a:r>
            <a:r>
              <a:rPr lang="en-US" altLang="ko-KR" dirty="0" smtClean="0"/>
              <a:t>FIN</a:t>
            </a:r>
            <a:r>
              <a:rPr lang="ko-KR" altLang="en-US" dirty="0" smtClean="0"/>
              <a:t>을 받은 </a:t>
            </a:r>
            <a:r>
              <a:rPr lang="ko-KR" altLang="en-US" dirty="0" err="1" smtClean="0"/>
              <a:t>요청자는</a:t>
            </a:r>
            <a:r>
              <a:rPr lang="ko-KR" altLang="en-US" dirty="0" smtClean="0"/>
              <a:t> 수신자가보낸 시퀀스 </a:t>
            </a:r>
            <a:r>
              <a:rPr lang="en-US" altLang="ko-KR" dirty="0" smtClean="0"/>
              <a:t>+1</a:t>
            </a:r>
            <a:r>
              <a:rPr lang="ko-KR" altLang="en-US" dirty="0" smtClean="0"/>
              <a:t>로 </a:t>
            </a:r>
            <a:endParaRPr lang="en-US" altLang="ko-KR" dirty="0" smtClean="0"/>
          </a:p>
          <a:p>
            <a:r>
              <a:rPr lang="ko-KR" altLang="en-US" dirty="0" smtClean="0"/>
              <a:t>승인번호를 넣은 </a:t>
            </a:r>
            <a:r>
              <a:rPr lang="en-US" altLang="ko-KR" dirty="0" smtClean="0"/>
              <a:t>ACK </a:t>
            </a:r>
            <a:r>
              <a:rPr lang="ko-KR" altLang="en-US" dirty="0" smtClean="0"/>
              <a:t>패킷 전송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TIME_WAIT </a:t>
            </a:r>
            <a:r>
              <a:rPr lang="ko-KR" altLang="en-US" dirty="0" smtClean="0"/>
              <a:t>상태로 접어듭니다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en-US" altLang="ko-KR" dirty="0" smtClean="0"/>
              <a:t>TIME WAIT </a:t>
            </a:r>
            <a:r>
              <a:rPr lang="ko-KR" altLang="en-US" dirty="0" smtClean="0"/>
              <a:t>상태는 아까 설명했던 </a:t>
            </a:r>
            <a:endParaRPr lang="en-US" altLang="ko-KR" dirty="0" smtClean="0"/>
          </a:p>
          <a:p>
            <a:r>
              <a:rPr lang="ko-KR" altLang="en-US" dirty="0" smtClean="0"/>
              <a:t>라우팅 지연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패킷소실로</a:t>
            </a:r>
            <a:r>
              <a:rPr lang="ko-KR" altLang="en-US" dirty="0" smtClean="0"/>
              <a:t> 인한 재전송 등으로 인해 </a:t>
            </a:r>
            <a:endParaRPr lang="en-US" altLang="ko-KR" dirty="0" smtClean="0"/>
          </a:p>
          <a:p>
            <a:r>
              <a:rPr lang="en-US" altLang="ko-KR" dirty="0" smtClean="0"/>
              <a:t>FIN </a:t>
            </a:r>
            <a:r>
              <a:rPr lang="ko-KR" altLang="en-US" dirty="0" smtClean="0"/>
              <a:t>패킷보다 늦게 도착하는 패킷이 있을 경우</a:t>
            </a:r>
            <a:endParaRPr lang="en-US" altLang="ko-KR" dirty="0" smtClean="0"/>
          </a:p>
          <a:p>
            <a:r>
              <a:rPr lang="ko-KR" altLang="en-US" dirty="0" smtClean="0"/>
              <a:t>의도치 않게 발생하는 에러로 </a:t>
            </a:r>
            <a:r>
              <a:rPr lang="en-US" altLang="ko-KR" dirty="0" err="1" smtClean="0"/>
              <a:t>ack</a:t>
            </a:r>
            <a:r>
              <a:rPr lang="ko-KR" altLang="en-US" dirty="0" smtClean="0"/>
              <a:t>가 전송이 안되며 </a:t>
            </a:r>
            <a:endParaRPr lang="en-US" altLang="ko-KR" dirty="0" smtClean="0"/>
          </a:p>
          <a:p>
            <a:r>
              <a:rPr lang="ko-KR" altLang="en-US" dirty="0" err="1" smtClean="0"/>
              <a:t>데드락이</a:t>
            </a:r>
            <a:r>
              <a:rPr lang="ko-KR" altLang="en-US" dirty="0" smtClean="0"/>
              <a:t> 발생하는 상황을 방지한다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 시간 동안 늦게 도착하는 패킷들까지 처리 한 뒤 </a:t>
            </a:r>
            <a:endParaRPr lang="en-US" altLang="ko-KR" dirty="0" smtClean="0"/>
          </a:p>
          <a:p>
            <a:r>
              <a:rPr lang="ko-KR" altLang="en-US" dirty="0" smtClean="0"/>
              <a:t>다음 단계로 수행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7" y="818734"/>
            <a:ext cx="4329113" cy="501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r>
              <a:rPr lang="en-US" altLang="ko-KR" dirty="0" smtClean="0"/>
              <a:t>TCP</a:t>
            </a:r>
            <a:r>
              <a:rPr lang="ko-KR" altLang="en-US" dirty="0" smtClean="0"/>
              <a:t>의 전체적 흐름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1276890"/>
            <a:ext cx="5961063" cy="533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2400" y="241299"/>
            <a:ext cx="9144000" cy="957263"/>
          </a:xfrm>
        </p:spPr>
        <p:txBody>
          <a:bodyPr/>
          <a:lstStyle/>
          <a:p>
            <a:r>
              <a:rPr lang="en-US" altLang="ko-KR" dirty="0" smtClean="0"/>
              <a:t>IOCP Thread Pool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75" y="1495425"/>
            <a:ext cx="7715250" cy="43243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5849938"/>
            <a:ext cx="4267200" cy="266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6146801"/>
            <a:ext cx="1228725" cy="314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400" y="6218239"/>
            <a:ext cx="5553075" cy="228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" y="6527802"/>
            <a:ext cx="32766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7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2400" y="241299"/>
            <a:ext cx="9144000" cy="957263"/>
          </a:xfrm>
        </p:spPr>
        <p:txBody>
          <a:bodyPr/>
          <a:lstStyle/>
          <a:p>
            <a:r>
              <a:rPr lang="en-US" altLang="ko-KR" dirty="0" smtClean="0"/>
              <a:t>IOCP Thread Pool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1733550"/>
            <a:ext cx="6029325" cy="952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275" y="3221038"/>
            <a:ext cx="8239125" cy="7810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550400" y="3759200"/>
            <a:ext cx="101600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74" y="4387850"/>
            <a:ext cx="58102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8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2400" y="241299"/>
            <a:ext cx="9144000" cy="957263"/>
          </a:xfrm>
        </p:spPr>
        <p:txBody>
          <a:bodyPr/>
          <a:lstStyle/>
          <a:p>
            <a:r>
              <a:rPr lang="en-US" altLang="ko-KR" dirty="0" smtClean="0"/>
              <a:t>IOCP Thread Pool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550400" y="3759200"/>
            <a:ext cx="101600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2" y="1411287"/>
            <a:ext cx="7267575" cy="46958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64400" y="1411287"/>
            <a:ext cx="441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Workerthread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err="1" smtClean="0"/>
              <a:t>iocp</a:t>
            </a:r>
            <a:r>
              <a:rPr lang="en-US" altLang="ko-KR" dirty="0" smtClean="0"/>
              <a:t> </a:t>
            </a:r>
            <a:r>
              <a:rPr lang="ko-KR" altLang="en-US" dirty="0" smtClean="0"/>
              <a:t>완료 포트 핸들 </a:t>
            </a:r>
            <a:r>
              <a:rPr lang="en-US" altLang="ko-KR" dirty="0" smtClean="0"/>
              <a:t>hcp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GetQueuedCompletionStatus</a:t>
            </a:r>
            <a:r>
              <a:rPr lang="ko-KR" altLang="en-US" dirty="0" smtClean="0"/>
              <a:t>로 </a:t>
            </a:r>
            <a:endParaRPr lang="en-US" altLang="ko-KR" dirty="0" smtClean="0"/>
          </a:p>
          <a:p>
            <a:r>
              <a:rPr lang="ko-KR" altLang="en-US" dirty="0" smtClean="0"/>
              <a:t>감시합니다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Hcp</a:t>
            </a:r>
            <a:r>
              <a:rPr lang="ko-KR" altLang="en-US" dirty="0" smtClean="0"/>
              <a:t>에는 </a:t>
            </a:r>
            <a:r>
              <a:rPr lang="ko-KR" altLang="en-US" dirty="0" smtClean="0"/>
              <a:t>완료 정보가 </a:t>
            </a:r>
            <a:r>
              <a:rPr lang="en-US" altLang="ko-KR" dirty="0" smtClean="0"/>
              <a:t>queue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들감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모든 스레드들은 저 함수로 감시하다가 경쟁적으로 </a:t>
            </a:r>
            <a:r>
              <a:rPr lang="ko-KR" altLang="en-US" dirty="0" smtClean="0"/>
              <a:t>완료 정보를 </a:t>
            </a:r>
            <a:r>
              <a:rPr lang="ko-KR" altLang="en-US" dirty="0" smtClean="0"/>
              <a:t>가져가 처리합니다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88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2400" y="241299"/>
            <a:ext cx="9144000" cy="957263"/>
          </a:xfrm>
        </p:spPr>
        <p:txBody>
          <a:bodyPr/>
          <a:lstStyle/>
          <a:p>
            <a:r>
              <a:rPr lang="en-US" altLang="ko-KR" dirty="0" smtClean="0"/>
              <a:t>IOCP Thread Pool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550400" y="3759200"/>
            <a:ext cx="101600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3700" y="1558826"/>
            <a:ext cx="103187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조사해오라 하실 때 대충 키워드만 </a:t>
            </a:r>
            <a:r>
              <a:rPr lang="ko-KR" altLang="en-US" dirty="0" err="1" smtClean="0"/>
              <a:t>적었어가지고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이부분은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뭘 </a:t>
            </a:r>
            <a:r>
              <a:rPr lang="ko-KR" altLang="en-US" dirty="0" err="1" smtClean="0"/>
              <a:t>조사하라는건지</a:t>
            </a:r>
            <a:r>
              <a:rPr lang="ko-KR" altLang="en-US" dirty="0" smtClean="0"/>
              <a:t> 잘 </a:t>
            </a:r>
            <a:r>
              <a:rPr lang="ko-KR" altLang="en-US" dirty="0" err="1" smtClean="0"/>
              <a:t>모르겠어서</a:t>
            </a:r>
            <a:r>
              <a:rPr lang="ko-KR" altLang="en-US" dirty="0" smtClean="0"/>
              <a:t> 많이 부족합니다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추가로 질문 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예전에 </a:t>
            </a:r>
            <a:r>
              <a:rPr lang="en-US" altLang="ko-KR" dirty="0" smtClean="0"/>
              <a:t>IOCP </a:t>
            </a:r>
            <a:r>
              <a:rPr lang="ko-KR" altLang="en-US" dirty="0" smtClean="0"/>
              <a:t>효율이 좋은 이유를 스위칭이 일어날 때 최소한의 스위칭이 일어나도록 최적화 되어 돌아가는 알고리즘이 적용된 스레드 풀이라고 하셨는데 </a:t>
            </a:r>
            <a:endParaRPr lang="en-US" altLang="ko-KR" dirty="0" smtClean="0"/>
          </a:p>
          <a:p>
            <a:r>
              <a:rPr lang="en-US" altLang="ko-KR" dirty="0" err="1" smtClean="0"/>
              <a:t>Createthread</a:t>
            </a:r>
            <a:r>
              <a:rPr lang="ko-KR" altLang="en-US" dirty="0" smtClean="0"/>
              <a:t>로 스레드를 생성해서 어디에 연결하거나 넣는 동작을 하지 않았는데</a:t>
            </a:r>
            <a:endParaRPr lang="en-US" altLang="ko-KR" dirty="0" smtClean="0"/>
          </a:p>
          <a:p>
            <a:r>
              <a:rPr lang="ko-KR" altLang="en-US" dirty="0" smtClean="0"/>
              <a:t>어떻게 스레드 풀에 저희가 만든 스레드를 넣고 </a:t>
            </a:r>
            <a:r>
              <a:rPr lang="ko-KR" altLang="en-US" dirty="0" err="1" smtClean="0"/>
              <a:t>관리하는건가요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아니면 혹시 그 최적화 </a:t>
            </a:r>
            <a:r>
              <a:rPr lang="ko-KR" altLang="en-US" dirty="0" err="1" smtClean="0"/>
              <a:t>알고리즘이라는게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workerthread</a:t>
            </a:r>
            <a:r>
              <a:rPr lang="ko-KR" altLang="en-US" dirty="0" smtClean="0"/>
              <a:t>들이 </a:t>
            </a:r>
            <a:r>
              <a:rPr lang="en-US" altLang="ko-KR" dirty="0" err="1" smtClean="0"/>
              <a:t>GetQueueCompletionStatus</a:t>
            </a:r>
            <a:r>
              <a:rPr lang="en-US" altLang="ko-KR" dirty="0" smtClean="0"/>
              <a:t>()</a:t>
            </a:r>
          </a:p>
          <a:p>
            <a:r>
              <a:rPr lang="ko-KR" altLang="en-US" dirty="0" smtClean="0"/>
              <a:t>에서 기다리면서 정보를 </a:t>
            </a:r>
            <a:r>
              <a:rPr lang="ko-KR" altLang="en-US" dirty="0" err="1" smtClean="0"/>
              <a:t>낚아채가는것을</a:t>
            </a:r>
            <a:r>
              <a:rPr lang="ko-KR" altLang="en-US" dirty="0" smtClean="0"/>
              <a:t> 말하는 건가요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27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r>
              <a:rPr lang="ko-KR" altLang="en-US" dirty="0" err="1" smtClean="0"/>
              <a:t>쓰리웨이</a:t>
            </a:r>
            <a:r>
              <a:rPr lang="ko-KR" altLang="en-US" dirty="0" smtClean="0"/>
              <a:t> 핸드 </a:t>
            </a:r>
            <a:r>
              <a:rPr lang="ko-KR" altLang="en-US" dirty="0" err="1" smtClean="0"/>
              <a:t>쉐이킹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3800" y="1122362"/>
            <a:ext cx="500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[STEP1]</a:t>
            </a:r>
          </a:p>
          <a:p>
            <a:endParaRPr lang="en-US" altLang="ko-KR" dirty="0"/>
          </a:p>
          <a:p>
            <a:r>
              <a:rPr lang="en-US" altLang="ko-KR" dirty="0" smtClean="0"/>
              <a:t>Client -&gt; Server </a:t>
            </a:r>
            <a:r>
              <a:rPr lang="ko-KR" altLang="en-US" dirty="0" err="1" smtClean="0"/>
              <a:t>접속요청</a:t>
            </a:r>
            <a:r>
              <a:rPr lang="ko-KR" altLang="en-US" dirty="0" smtClean="0"/>
              <a:t> </a:t>
            </a:r>
            <a:r>
              <a:rPr lang="en-US" altLang="ko-KR" dirty="0" smtClean="0"/>
              <a:t>SYN </a:t>
            </a:r>
            <a:r>
              <a:rPr lang="ko-KR" altLang="en-US" dirty="0" smtClean="0"/>
              <a:t>패킷 전송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Client </a:t>
            </a:r>
            <a:r>
              <a:rPr lang="ko-KR" altLang="en-US" dirty="0" smtClean="0"/>
              <a:t>상태 </a:t>
            </a:r>
            <a:r>
              <a:rPr lang="en-US" altLang="ko-KR" dirty="0" smtClean="0"/>
              <a:t>: SYN_SENT</a:t>
            </a:r>
          </a:p>
          <a:p>
            <a:endParaRPr lang="en-US" altLang="ko-KR" dirty="0"/>
          </a:p>
          <a:p>
            <a:r>
              <a:rPr lang="en-US" altLang="ko-KR" dirty="0" smtClean="0"/>
              <a:t>[STEP2]</a:t>
            </a:r>
          </a:p>
          <a:p>
            <a:r>
              <a:rPr lang="en-US" altLang="ko-KR" dirty="0" smtClean="0"/>
              <a:t>Server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SYN </a:t>
            </a:r>
            <a:r>
              <a:rPr lang="ko-KR" altLang="en-US" dirty="0" smtClean="0"/>
              <a:t>요청을 받고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에게 요청을 </a:t>
            </a:r>
            <a:endParaRPr lang="en-US" altLang="ko-KR" dirty="0" smtClean="0"/>
          </a:p>
          <a:p>
            <a:r>
              <a:rPr lang="ko-KR" altLang="en-US" dirty="0" smtClean="0"/>
              <a:t>수락한다는 </a:t>
            </a:r>
            <a:r>
              <a:rPr lang="en-US" altLang="ko-KR" dirty="0" smtClean="0"/>
              <a:t>ACK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SYN flag </a:t>
            </a:r>
            <a:r>
              <a:rPr lang="ko-KR" altLang="en-US" dirty="0" smtClean="0"/>
              <a:t>패킷을 발송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Server </a:t>
            </a:r>
            <a:r>
              <a:rPr lang="ko-KR" altLang="en-US" dirty="0" smtClean="0"/>
              <a:t>상태 </a:t>
            </a:r>
            <a:r>
              <a:rPr lang="en-US" altLang="ko-KR" dirty="0" smtClean="0"/>
              <a:t>: SYN_RECEIVED</a:t>
            </a:r>
          </a:p>
          <a:p>
            <a:endParaRPr lang="en-US" altLang="ko-KR" dirty="0"/>
          </a:p>
          <a:p>
            <a:r>
              <a:rPr lang="en-US" altLang="ko-KR" dirty="0" smtClean="0"/>
              <a:t>[STEP3]</a:t>
            </a:r>
          </a:p>
          <a:p>
            <a:r>
              <a:rPr lang="en-US" altLang="ko-KR" dirty="0" smtClean="0"/>
              <a:t>Client-&gt;Server ACK </a:t>
            </a:r>
            <a:r>
              <a:rPr lang="ko-KR" altLang="en-US" dirty="0" smtClean="0"/>
              <a:t>전송 연결 수립 완료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" y="1423987"/>
            <a:ext cx="56102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82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2400" y="241299"/>
            <a:ext cx="9144000" cy="957263"/>
          </a:xfrm>
        </p:spPr>
        <p:txBody>
          <a:bodyPr/>
          <a:lstStyle/>
          <a:p>
            <a:r>
              <a:rPr lang="en-US" altLang="ko-KR" dirty="0" smtClean="0"/>
              <a:t>IOCP Thread Pool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550400" y="3759200"/>
            <a:ext cx="101600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3700" y="1558826"/>
            <a:ext cx="11429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추가로 질문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이미지들을 </a:t>
            </a:r>
            <a:r>
              <a:rPr lang="ko-KR" altLang="en-US" dirty="0" err="1" smtClean="0"/>
              <a:t>봤을때</a:t>
            </a:r>
            <a:r>
              <a:rPr lang="ko-KR" altLang="en-US" dirty="0" smtClean="0"/>
              <a:t> 최초 </a:t>
            </a:r>
            <a:r>
              <a:rPr lang="en-US" altLang="ko-KR" dirty="0" smtClean="0"/>
              <a:t>hcp (</a:t>
            </a:r>
            <a:r>
              <a:rPr lang="ko-KR" altLang="en-US" dirty="0" err="1" smtClean="0"/>
              <a:t>완료포트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생성 후 </a:t>
            </a:r>
            <a:r>
              <a:rPr lang="ko-KR" altLang="en-US" dirty="0" err="1" smtClean="0"/>
              <a:t>소켓정보나</a:t>
            </a:r>
            <a:r>
              <a:rPr lang="ko-KR" altLang="en-US" dirty="0" smtClean="0"/>
              <a:t> 완료 정보가 </a:t>
            </a:r>
            <a:r>
              <a:rPr lang="en-US" altLang="ko-KR" dirty="0" smtClean="0"/>
              <a:t>hcp</a:t>
            </a:r>
            <a:r>
              <a:rPr lang="ko-KR" altLang="en-US" dirty="0" smtClean="0"/>
              <a:t>에 저장 되어 </a:t>
            </a:r>
            <a:r>
              <a:rPr lang="ko-KR" altLang="en-US" dirty="0" err="1" smtClean="0"/>
              <a:t>사용되는것</a:t>
            </a:r>
            <a:r>
              <a:rPr lang="ko-KR" altLang="en-US" dirty="0" smtClean="0"/>
              <a:t> 같은데  그럼 </a:t>
            </a:r>
            <a:r>
              <a:rPr lang="en-US" altLang="ko-KR" dirty="0" smtClean="0"/>
              <a:t>hcp</a:t>
            </a:r>
            <a:r>
              <a:rPr lang="ko-KR" altLang="en-US" dirty="0" smtClean="0"/>
              <a:t>는 오른쪽 이미지에서 보이는 </a:t>
            </a:r>
            <a:r>
              <a:rPr lang="en-US" altLang="ko-KR" dirty="0" err="1" smtClean="0"/>
              <a:t>devicelist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i/o queue</a:t>
            </a:r>
            <a:r>
              <a:rPr lang="ko-KR" altLang="en-US" dirty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threadpool</a:t>
            </a:r>
            <a:r>
              <a:rPr lang="ko-KR" altLang="en-US" dirty="0" smtClean="0"/>
              <a:t>을 소유하고 있고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스레드풀에는 현재 </a:t>
            </a:r>
            <a:r>
              <a:rPr lang="ko-KR" altLang="en-US" dirty="0" err="1" smtClean="0"/>
              <a:t>활성화중인</a:t>
            </a:r>
            <a:r>
              <a:rPr lang="ko-KR" altLang="en-US" dirty="0" smtClean="0"/>
              <a:t> 스레드가 자동으로 </a:t>
            </a:r>
            <a:r>
              <a:rPr lang="en-US" altLang="ko-KR" dirty="0" smtClean="0"/>
              <a:t>hcp </a:t>
            </a:r>
            <a:r>
              <a:rPr lang="ko-KR" altLang="en-US" dirty="0" smtClean="0"/>
              <a:t>안에 들어가서 최적화 알고리즘을 적용 받는 건가요</a:t>
            </a:r>
            <a:r>
              <a:rPr lang="en-US" altLang="ko-KR" smtClean="0"/>
              <a:t>?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4555730"/>
            <a:ext cx="6276975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48" y="5077620"/>
            <a:ext cx="5667375" cy="647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12" y="6007100"/>
            <a:ext cx="5162550" cy="5429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400" y="3591024"/>
            <a:ext cx="5828746" cy="32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5600" y="2793999"/>
            <a:ext cx="9144000" cy="957263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87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9600" y="5360769"/>
            <a:ext cx="9867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>
              <a:hlinkClick r:id="rId2"/>
            </a:endParaRPr>
          </a:p>
          <a:p>
            <a:r>
              <a:rPr lang="ko-KR" altLang="en-US" dirty="0" smtClean="0">
                <a:hlinkClick r:id="rId2"/>
              </a:rPr>
              <a:t>https://chfhrqnfrhc.tistory.com/entry/%EC%86%8C%EC%BC%93-%EC%A2%85%EB%A3%8C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https://popcorntree.tistory.com/80?category=813524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9600" y="4803338"/>
            <a:ext cx="6119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참조 링크</a:t>
            </a:r>
            <a:endParaRPr lang="en-US" altLang="ko-KR" dirty="0" smtClean="0"/>
          </a:p>
          <a:p>
            <a:r>
              <a:rPr lang="ko-KR" altLang="en-US" dirty="0" smtClean="0"/>
              <a:t>https://evan-moon.github.io/2019/11/17/tcp-handshake/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7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r>
              <a:rPr lang="ko-KR" altLang="en-US" dirty="0" err="1" smtClean="0"/>
              <a:t>쓰리웨이</a:t>
            </a:r>
            <a:r>
              <a:rPr lang="ko-KR" altLang="en-US" dirty="0" smtClean="0"/>
              <a:t> 핸드 </a:t>
            </a:r>
            <a:r>
              <a:rPr lang="ko-KR" altLang="en-US" dirty="0" err="1" smtClean="0"/>
              <a:t>쉐이킹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" y="1423987"/>
            <a:ext cx="5610225" cy="3705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287" y="1638300"/>
            <a:ext cx="5091113" cy="349091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4080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r>
              <a:rPr lang="ko-KR" altLang="en-US" dirty="0" err="1" smtClean="0"/>
              <a:t>쓰리웨이</a:t>
            </a:r>
            <a:r>
              <a:rPr lang="ko-KR" altLang="en-US" dirty="0" smtClean="0"/>
              <a:t> 핸드 </a:t>
            </a:r>
            <a:r>
              <a:rPr lang="ko-KR" altLang="en-US" dirty="0" err="1" smtClean="0"/>
              <a:t>쉐이킹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22362"/>
            <a:ext cx="6800850" cy="55911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27900" y="1826219"/>
            <a:ext cx="449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랜덤한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Syn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보내고 </a:t>
            </a:r>
            <a:endParaRPr lang="en-US" altLang="ko-KR" dirty="0" smtClean="0"/>
          </a:p>
          <a:p>
            <a:r>
              <a:rPr lang="en-US" altLang="ko-KR" dirty="0" smtClean="0"/>
              <a:t>ACK=Seq+1</a:t>
            </a:r>
            <a:r>
              <a:rPr lang="ko-KR" altLang="en-US" dirty="0" smtClean="0"/>
              <a:t>을 전송해주며</a:t>
            </a:r>
            <a:endParaRPr lang="en-US" altLang="ko-KR" dirty="0" smtClean="0"/>
          </a:p>
          <a:p>
            <a:r>
              <a:rPr lang="ko-KR" altLang="en-US" dirty="0" smtClean="0"/>
              <a:t>잘 받았다는 의미를 표현한다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내 생각에는</a:t>
            </a:r>
            <a:r>
              <a:rPr lang="en-US" altLang="ko-KR" dirty="0"/>
              <a:t> </a:t>
            </a:r>
            <a:r>
              <a:rPr lang="ko-KR" altLang="en-US" dirty="0" err="1" smtClean="0"/>
              <a:t>빨간건</a:t>
            </a:r>
            <a:r>
              <a:rPr lang="ko-KR" altLang="en-US" dirty="0" smtClean="0"/>
              <a:t> 클라이언트의 </a:t>
            </a:r>
            <a:endParaRPr lang="en-US" altLang="ko-KR" dirty="0" smtClean="0"/>
          </a:p>
          <a:p>
            <a:r>
              <a:rPr lang="ko-KR" altLang="en-US" dirty="0" smtClean="0"/>
              <a:t>패킷 순서 구분 승인번호 이고 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파란색은 서버의 패킷 순서 구분 승인번호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250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r>
              <a:rPr lang="ko-KR" altLang="en-US" dirty="0" err="1" smtClean="0"/>
              <a:t>쓰리웨이</a:t>
            </a:r>
            <a:r>
              <a:rPr lang="ko-KR" altLang="en-US" dirty="0" smtClean="0"/>
              <a:t> 핸드 </a:t>
            </a:r>
            <a:r>
              <a:rPr lang="ko-KR" altLang="en-US" dirty="0" err="1" smtClean="0"/>
              <a:t>쉐이킹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122362"/>
            <a:ext cx="1019061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취약점</a:t>
            </a:r>
            <a:r>
              <a:rPr lang="en-US" altLang="ko-KR" dirty="0" smtClean="0"/>
              <a:t>: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단계를 수행하고 서버는 다시 클라이언트의 응답을 기다리는 상태가 되는데</a:t>
            </a:r>
            <a:endParaRPr lang="en-US" altLang="ko-KR" dirty="0" smtClean="0"/>
          </a:p>
          <a:p>
            <a:r>
              <a:rPr lang="ko-KR" altLang="en-US" dirty="0" smtClean="0"/>
              <a:t>이 연결을 메모리 공간인 </a:t>
            </a:r>
            <a:r>
              <a:rPr lang="en-US" altLang="ko-KR" dirty="0" smtClean="0"/>
              <a:t>Backlog Queue</a:t>
            </a:r>
            <a:r>
              <a:rPr lang="ko-KR" altLang="en-US" dirty="0" smtClean="0"/>
              <a:t>에 저장하고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단계를 기다리게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일정시간동안 응답이 </a:t>
            </a:r>
            <a:r>
              <a:rPr lang="ko-KR" altLang="en-US" dirty="0" err="1" smtClean="0"/>
              <a:t>안오면</a:t>
            </a:r>
            <a:r>
              <a:rPr lang="ko-KR" altLang="en-US" dirty="0" smtClean="0"/>
              <a:t> 연결을 초기화 하는데 이 점을 공격하여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연결이 수립되거나 초기화 되기 전에 존재하지 않는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단계 요청을 무수히 많이 보내어</a:t>
            </a:r>
            <a:endParaRPr lang="en-US" altLang="ko-KR" dirty="0" smtClean="0"/>
          </a:p>
          <a:p>
            <a:r>
              <a:rPr lang="en-US" altLang="ko-KR" dirty="0" smtClean="0"/>
              <a:t>Backlog Queue</a:t>
            </a:r>
            <a:r>
              <a:rPr lang="ko-KR" altLang="en-US" dirty="0" smtClean="0"/>
              <a:t>를 포화 상태로 만들어 실제 사용자가 연결 요청을 못 받게 하는 공격 방법이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연결 요청 응답 대기 시간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 가능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UNIX/LINUX = 60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Windows = 256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Apache =300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/>
          </a:p>
          <a:p>
            <a:r>
              <a:rPr lang="ko-KR" altLang="en-US" dirty="0" smtClean="0"/>
              <a:t>대응책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연결 타이머 시간을 줄이기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큐 사이즈를 늘리기 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일정 시간 동안 들어오는 연결 요청 수를 제한하기</a:t>
            </a:r>
            <a:endParaRPr lang="en-US" altLang="ko-KR" dirty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쿠키를 이용해 연결이 확립 또는 초기화 되기 전까지 자원 할당을 연기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311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r>
              <a:rPr lang="ko-KR" altLang="en-US" dirty="0" err="1" smtClean="0"/>
              <a:t>쓰리웨이</a:t>
            </a:r>
            <a:r>
              <a:rPr lang="ko-KR" altLang="en-US" dirty="0" smtClean="0"/>
              <a:t> 핸드 </a:t>
            </a:r>
            <a:r>
              <a:rPr lang="ko-KR" altLang="en-US" dirty="0" err="1" smtClean="0"/>
              <a:t>쉐이킹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68167" y="1165224"/>
            <a:ext cx="86331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ISN (Initialized Sequence Number): </a:t>
            </a:r>
          </a:p>
          <a:p>
            <a:r>
              <a:rPr lang="ko-KR" altLang="en-US" dirty="0" smtClean="0"/>
              <a:t>초기 시퀀스 번호 </a:t>
            </a:r>
            <a:r>
              <a:rPr lang="en-US" altLang="ko-KR" dirty="0" err="1" smtClean="0"/>
              <a:t>Syn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패킷의 </a:t>
            </a:r>
            <a:r>
              <a:rPr lang="en-US" altLang="ko-KR" dirty="0" smtClean="0"/>
              <a:t>Sequence number </a:t>
            </a:r>
            <a:r>
              <a:rPr lang="ko-KR" altLang="en-US" dirty="0" smtClean="0"/>
              <a:t>는 운영체제에 의해서 랜덤 생성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68167" y="2082800"/>
            <a:ext cx="9105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랜덤한</a:t>
            </a:r>
            <a:r>
              <a:rPr lang="ko-KR" altLang="en-US" b="1" dirty="0" smtClean="0"/>
              <a:t> 수를 왜 </a:t>
            </a:r>
            <a:r>
              <a:rPr lang="en-US" altLang="ko-KR" b="1" dirty="0" smtClean="0"/>
              <a:t>SYN </a:t>
            </a:r>
            <a:r>
              <a:rPr lang="ko-KR" altLang="en-US" b="1" dirty="0" smtClean="0"/>
              <a:t>으로 전송하는 것일까</a:t>
            </a:r>
            <a:r>
              <a:rPr lang="en-US" altLang="ko-KR" b="1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이전에는 연결을 맺을 때 사용하는 포트를 유한 범위 내에서 사용하고 </a:t>
            </a:r>
            <a:endParaRPr lang="en-US" altLang="ko-KR" dirty="0" smtClean="0"/>
          </a:p>
          <a:p>
            <a:r>
              <a:rPr lang="ko-KR" altLang="en-US" dirty="0" smtClean="0"/>
              <a:t>시간이 지남에 따라 재사용했습니다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만약 순차적인 </a:t>
            </a:r>
            <a:r>
              <a:rPr lang="en-US" altLang="ko-KR" dirty="0" err="1" smtClean="0"/>
              <a:t>numer</a:t>
            </a:r>
            <a:r>
              <a:rPr lang="ko-KR" altLang="en-US" dirty="0" smtClean="0"/>
              <a:t>를 패킷 구분으로 사용한다면 이때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이라면</a:t>
            </a:r>
            <a:endParaRPr lang="en-US" altLang="ko-KR" dirty="0" smtClean="0"/>
          </a:p>
          <a:p>
            <a:r>
              <a:rPr lang="ko-KR" altLang="en-US" dirty="0" smtClean="0"/>
              <a:t>연결이 완료되었을 때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일 것이다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이 연결된 정보가 종료되고 다시 연결 요청이 들어왔을 때 </a:t>
            </a:r>
            <a:endParaRPr lang="en-US" altLang="ko-KR" dirty="0"/>
          </a:p>
          <a:p>
            <a:r>
              <a:rPr lang="en-US" altLang="ko-KR" dirty="0" smtClean="0"/>
              <a:t>number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 것 이고 그렇게 되면 이전 연결에서 오는 패킷으로 인식할 수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이러한 가능성을 줄이기 위해 </a:t>
            </a:r>
            <a:r>
              <a:rPr lang="ko-KR" altLang="en-US" dirty="0" err="1" smtClean="0"/>
              <a:t>난수로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SYN</a:t>
            </a:r>
            <a:r>
              <a:rPr lang="ko-KR" altLang="en-US" dirty="0" smtClean="0"/>
              <a:t>값을 설정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3436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r>
              <a:rPr lang="ko-KR" altLang="en-US" dirty="0" err="1" smtClean="0"/>
              <a:t>쓰리웨이</a:t>
            </a:r>
            <a:r>
              <a:rPr lang="ko-KR" altLang="en-US" dirty="0" smtClean="0"/>
              <a:t> 핸드 </a:t>
            </a:r>
            <a:r>
              <a:rPr lang="ko-KR" altLang="en-US" dirty="0" err="1" smtClean="0"/>
              <a:t>쉐이킹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72676" y="1122362"/>
            <a:ext cx="8113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시퀀스 번호 참조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https://evan-moon.github.io/2019/11/17/tcp-handshake/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54200"/>
            <a:ext cx="115824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r>
              <a:rPr lang="ko-KR" altLang="en-US" dirty="0" err="1" smtClean="0"/>
              <a:t>쓰리웨이</a:t>
            </a:r>
            <a:r>
              <a:rPr lang="ko-KR" altLang="en-US" dirty="0" smtClean="0"/>
              <a:t> 핸드 </a:t>
            </a:r>
            <a:r>
              <a:rPr lang="ko-KR" altLang="en-US" dirty="0" err="1" smtClean="0"/>
              <a:t>쉐이킹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2567" y="1163636"/>
            <a:ext cx="9105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Packet </a:t>
            </a:r>
            <a:r>
              <a:rPr lang="ko-KR" altLang="en-US" dirty="0" smtClean="0"/>
              <a:t>의 시퀀스 번호를 알아볼 수 있게 하는 기능이 있는데 </a:t>
            </a:r>
            <a:r>
              <a:rPr lang="en-US" altLang="ko-KR" dirty="0" err="1" smtClean="0"/>
              <a:t>tcpdump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Window</a:t>
            </a:r>
            <a:r>
              <a:rPr lang="ko-KR" altLang="en-US" dirty="0" smtClean="0"/>
              <a:t>의 경우 </a:t>
            </a:r>
            <a:r>
              <a:rPr lang="en-US" altLang="ko-KR" dirty="0" err="1" smtClean="0"/>
              <a:t>winpcap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설치하고 여러 설정 작업을 거친 뒤 사용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이것으로 </a:t>
            </a:r>
            <a:r>
              <a:rPr lang="en-US" altLang="ko-KR" dirty="0" err="1" smtClean="0"/>
              <a:t>seq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번호를 </a:t>
            </a:r>
            <a:r>
              <a:rPr lang="ko-KR" altLang="en-US" dirty="0" err="1" smtClean="0"/>
              <a:t>확인할때</a:t>
            </a:r>
            <a:r>
              <a:rPr lang="ko-KR" altLang="en-US" dirty="0" smtClean="0"/>
              <a:t> 간혹 </a:t>
            </a:r>
            <a:r>
              <a:rPr lang="en-US" altLang="ko-KR" dirty="0" err="1" smtClean="0"/>
              <a:t>ack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표기가 되곤 하는데 이는 </a:t>
            </a:r>
            <a:endParaRPr lang="en-US" altLang="ko-KR" dirty="0" smtClean="0"/>
          </a:p>
          <a:p>
            <a:r>
              <a:rPr lang="ko-KR" altLang="en-US" dirty="0" smtClean="0"/>
              <a:t>숫자가 커져서 유저가 보기 </a:t>
            </a:r>
            <a:r>
              <a:rPr lang="ko-KR" altLang="en-US" dirty="0" err="1" smtClean="0"/>
              <a:t>어려울것을</a:t>
            </a:r>
            <a:r>
              <a:rPr lang="ko-KR" altLang="en-US" dirty="0" smtClean="0"/>
              <a:t> 감안해 최적화해서 </a:t>
            </a:r>
            <a:r>
              <a:rPr lang="ko-KR" altLang="en-US" dirty="0" err="1" smtClean="0"/>
              <a:t>보여주는것입니다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Seq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ack</a:t>
            </a:r>
            <a:r>
              <a:rPr lang="ko-KR" altLang="en-US" dirty="0" smtClean="0"/>
              <a:t>번호가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차이 난다 라는 의미입니다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306" y="3743010"/>
            <a:ext cx="6294438" cy="8724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306" y="4671383"/>
            <a:ext cx="7087394" cy="111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5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1181</Words>
  <Application>Microsoft Office PowerPoint</Application>
  <PresentationFormat>와이드스크린</PresentationFormat>
  <Paragraphs>224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OS 연결 / 종료</vt:lpstr>
      <vt:lpstr>쓰리웨이 핸드 쉐이킹</vt:lpstr>
      <vt:lpstr>쓰리웨이 핸드 쉐이킹</vt:lpstr>
      <vt:lpstr>쓰리웨이 핸드 쉐이킹</vt:lpstr>
      <vt:lpstr>쓰리웨이 핸드 쉐이킹</vt:lpstr>
      <vt:lpstr>쓰리웨이 핸드 쉐이킹</vt:lpstr>
      <vt:lpstr>쓰리웨이 핸드 쉐이킹</vt:lpstr>
      <vt:lpstr>쓰리웨이 핸드 쉐이킹</vt:lpstr>
      <vt:lpstr>쓰리웨이 핸드 쉐이킹</vt:lpstr>
      <vt:lpstr>쓰리웨이 핸드 쉐이킹</vt:lpstr>
      <vt:lpstr>포 웨이 핸드 쉐이킹</vt:lpstr>
      <vt:lpstr>포 웨이 핸드 쉐이킹</vt:lpstr>
      <vt:lpstr>포 웨이 핸드 쉐이킹</vt:lpstr>
      <vt:lpstr>포 웨이 핸드 쉐이킹</vt:lpstr>
      <vt:lpstr>포 웨이 핸드 쉐이킹</vt:lpstr>
      <vt:lpstr>포 웨이 핸드 쉐이킹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TCP의 전체적 흐름</vt:lpstr>
      <vt:lpstr>IOCP Thread Pool</vt:lpstr>
      <vt:lpstr>IOCP Thread Pool</vt:lpstr>
      <vt:lpstr>IOCP Thread Pool</vt:lpstr>
      <vt:lpstr>IOCP Thread Pool</vt:lpstr>
      <vt:lpstr>IOCP Thread Pool</vt:lpstr>
      <vt:lpstr>감사합니다.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연결 / 종료</dc:title>
  <dc:creator>Flow3rway</dc:creator>
  <cp:lastModifiedBy>Flow3rway</cp:lastModifiedBy>
  <cp:revision>28</cp:revision>
  <dcterms:created xsi:type="dcterms:W3CDTF">2022-07-25T12:51:36Z</dcterms:created>
  <dcterms:modified xsi:type="dcterms:W3CDTF">2022-07-26T15:54:15Z</dcterms:modified>
</cp:coreProperties>
</file>