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embeddedFontLst>
    <p:embeddedFont>
      <p:font typeface="SB 어그로 Medium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배스킨라빈스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F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C70-7B36-45E3-95FD-37F18891D2C1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포 트 폴 리 오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823855"/>
            <a:ext cx="12192000" cy="303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2212" y="3709469"/>
            <a:ext cx="86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프로그래머 지원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최예람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모든 블록은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MEMORY_BYTE=32768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할당 받고 해당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쪼개서 사용합니다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최초 할당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or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이미 사용중인 블록이 용량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블록 추가 할당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7476" y="89777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New/Delete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14" y="569072"/>
            <a:ext cx="4314896" cy="613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89" y="2392149"/>
            <a:ext cx="4169942" cy="2073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0912" y="199740"/>
            <a:ext cx="6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16148" y="2022817"/>
            <a:ext cx="9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547955" y="1637071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53446" y="5316443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4649" y="4947111"/>
            <a:ext cx="11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905" y="5484390"/>
            <a:ext cx="252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5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8818" y="88105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7" y="313000"/>
            <a:ext cx="3943350" cy="602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26" y="308401"/>
            <a:ext cx="4239003" cy="6033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66" y="2601686"/>
            <a:ext cx="2653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QuadNode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Children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관리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시야 내에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들어오는 타일들의 정보와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들의 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관리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오브젝트들의 정보는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통하여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해당하는 타일에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등록됩니다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578" y="1174774"/>
            <a:ext cx="2904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Manager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돌입했을 때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게임의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대한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그 자식들의 값을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설정합니다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값을 주어 해당 값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수정 시 트리가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승</a:t>
            </a:r>
            <a:endParaRPr lang="en-US" altLang="ko-KR" dirty="0" smtClean="0">
              <a:solidFill>
                <a:srgbClr val="FF0000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구역이 쪼개집니다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유효한 데이터는 제일 깊이 있는 노드들 이며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상위 노드들은 구역의 의미만을 갖습니다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76" y="180294"/>
            <a:ext cx="8763000" cy="19315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76" y="2111829"/>
            <a:ext cx="5363665" cy="47461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408" y="2059988"/>
            <a:ext cx="3952768" cy="47980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48" y="4609799"/>
            <a:ext cx="2708924" cy="18829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2590" y="6456458"/>
            <a:ext cx="297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초록선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=sector 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depth:2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22" y="1728772"/>
            <a:ext cx="2822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위치를 받아와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위치에 속하는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탐색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잘 읽어서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전송했는지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확인을 위해 해당 범위를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빨갛게 변하도록 처리했습니다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24" y="866997"/>
            <a:ext cx="4003903" cy="800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25" y="2032241"/>
            <a:ext cx="4003902" cy="34794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22" y="4484914"/>
            <a:ext cx="2637064" cy="1702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8229" y="6187414"/>
            <a:ext cx="24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파란 원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249" y="205337"/>
            <a:ext cx="4714875" cy="2124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47915" y="5507530"/>
            <a:ext cx="37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위치값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기반으로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검색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248" y="2329413"/>
            <a:ext cx="4715353" cy="4227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90945" y="6488669"/>
            <a:ext cx="480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움직임에 따른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 전송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62" y="1499175"/>
            <a:ext cx="30923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우선순위 큐를 구현하여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렌더링 범위에 들어올 때 마다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time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변수를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그때의 시간으로 갱신해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갱신이 오랫동안 안되어 있는데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꽉 찬 경우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갱신이 안된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부터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제외 시켜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구현된 우선순위 큐는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LRU_Queue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Class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한번 더 감싸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6" y="-47624"/>
            <a:ext cx="4778036" cy="32044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23" y="3156857"/>
            <a:ext cx="4801849" cy="3701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290" y="-47625"/>
            <a:ext cx="3735897" cy="6905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6809" y="6488668"/>
            <a:ext cx="16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LRU_Queue.h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8229" y="6488668"/>
            <a:ext cx="204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PriorityQueue.h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371" y="2134104"/>
            <a:ext cx="3358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각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렌더중인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다를 것 이기 때문에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마다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소유하게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오른쪽 이미지 두개는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제외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하는 이미지 입니다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14" y="44904"/>
            <a:ext cx="4019550" cy="41447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714" y="4169891"/>
            <a:ext cx="4019550" cy="2623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37" y="6621898"/>
            <a:ext cx="638175" cy="17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919" y="1077938"/>
            <a:ext cx="3400425" cy="2095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96169" y="3244334"/>
            <a:ext cx="18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TileID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|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 시간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712" y="3684562"/>
            <a:ext cx="3982760" cy="27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88" y="2668583"/>
            <a:ext cx="3358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에러 발생에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 및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파일로 필요한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내용 기록하도록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18" y="4263176"/>
            <a:ext cx="8489376" cy="23866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06" y="232075"/>
            <a:ext cx="4191000" cy="38229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906" y="95114"/>
            <a:ext cx="1447800" cy="171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61" y="232075"/>
            <a:ext cx="3259617" cy="28001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361" y="3176221"/>
            <a:ext cx="3057525" cy="314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2333" y="3507529"/>
            <a:ext cx="30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log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178" y="1405840"/>
            <a:ext cx="29926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프로젝트 명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Yggdrasil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개발 인원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8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명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프로그래머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명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 프로그래머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명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담당 업무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C++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Unity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DB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입장까지의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&amp;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기능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SectorManager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6824" y="246929"/>
            <a:ext cx="8736576" cy="651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99" y="464000"/>
            <a:ext cx="3209154" cy="2166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3" y="464000"/>
            <a:ext cx="3433329" cy="2177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00" y="3738927"/>
            <a:ext cx="3209154" cy="2166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122" y="3677514"/>
            <a:ext cx="3433330" cy="2227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4331" y="2692731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9629" y="2692731"/>
            <a:ext cx="1589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만들기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방입장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채팅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옵션 설정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0041" y="5835570"/>
            <a:ext cx="2100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호스트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멤버 관리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레디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캐릭터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선택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등 처리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..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 Ready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하면 해당 캐릭터 중복 선택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9629" y="5835570"/>
            <a:ext cx="156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로딩에 필요한 정보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 간의 교환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및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데이터 설정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6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88" y="2668583"/>
            <a:ext cx="2992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Roka0105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분배된 역할에 </a:t>
            </a:r>
            <a:r>
              <a:rPr lang="ko-KR" altLang="en-US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맞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기능을 구현하며 팀원들과 협업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서로 필요한 사항이 발생 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소통을 통해 조율 및 해결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89" y="914400"/>
            <a:ext cx="8815956" cy="51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704114"/>
            <a:ext cx="12192000" cy="1153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CONTENTS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882342" y="391886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82342" y="6021186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8135" y="3006493"/>
            <a:ext cx="2765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8135" y="4421848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8135" y="2395139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</a:t>
            </a:r>
            <a:r>
              <a:rPr lang="en-US" altLang="ko-KR" sz="3000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136" y="3494069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135" y="577835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136" y="984729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8135" y="1864918"/>
            <a:ext cx="427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 (Red Black Tree)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8134" y="5117253"/>
            <a:ext cx="2642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 프로젝트 참여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 구조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31" y="1"/>
            <a:ext cx="8657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67" y="638639"/>
            <a:ext cx="7467600" cy="5438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709" y="2887164"/>
            <a:ext cx="240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사용하여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소켓 함수들을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2760" y="438584"/>
            <a:ext cx="134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684" y="2962870"/>
            <a:ext cx="248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패턴을 이용하여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요청 들어온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client(Session)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현재 상태에 따라 수행할 명령을 다르게 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8" y="962388"/>
            <a:ext cx="5904038" cy="32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589" y="962387"/>
            <a:ext cx="2193895" cy="3204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32" y="4493379"/>
            <a:ext cx="4638286" cy="1627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18" y="5872931"/>
            <a:ext cx="990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87" y="2962870"/>
            <a:ext cx="297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Insert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 주의해야 할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case 5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가지에 대해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구현하여 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RBT_Insert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 하도록 했습니다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376" y="969138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Red-Black-Tree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Insert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72" y="0"/>
            <a:ext cx="6456263" cy="68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987" y="2962870"/>
            <a:ext cx="2974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 주의해야 할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case 4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가지에 대해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구현하여 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RBT_Delete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 하도록 했습니다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Delete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26" y="0"/>
            <a:ext cx="526508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10" y="760156"/>
            <a:ext cx="488888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62870"/>
            <a:ext cx="3092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으로 사용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CIocp.h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 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CMapMgr.h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CSectorMgr.h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SectorID,root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Node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크기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</a:t>
            </a: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Delete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49" y="320374"/>
            <a:ext cx="3114675" cy="333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74" y="646131"/>
            <a:ext cx="895350" cy="200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249" y="1887946"/>
            <a:ext cx="3114675" cy="2786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99" y="2166627"/>
            <a:ext cx="1000125" cy="190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48" y="3725656"/>
            <a:ext cx="5829454" cy="276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753" y="4002621"/>
            <a:ext cx="1123950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248" y="5269536"/>
            <a:ext cx="5683437" cy="3310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760" y="5600610"/>
            <a:ext cx="13049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58761"/>
            <a:ext cx="3092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 들어온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객체의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보고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어느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블록을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배정할지 결정해서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반환 해줍니다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ize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곧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map(RBT)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544" y="1872847"/>
            <a:ext cx="4218317" cy="3094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44" y="31139"/>
            <a:ext cx="2124075" cy="323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3131" y="952513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44" y="354989"/>
            <a:ext cx="4812800" cy="64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619</Words>
  <Application>Microsoft Office PowerPoint</Application>
  <PresentationFormat>와이드스크린</PresentationFormat>
  <Paragraphs>240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SB 어그로 Medium</vt:lpstr>
      <vt:lpstr>맑은 고딕</vt:lpstr>
      <vt:lpstr>Arial</vt:lpstr>
      <vt:lpstr>배스킨라빈스 R</vt:lpstr>
      <vt:lpstr>Office 테마</vt:lpstr>
      <vt:lpstr>포 트 폴 리 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 트 폴 리 오</dc:title>
  <dc:creator>Flow3rway</dc:creator>
  <cp:lastModifiedBy>Flow3rway</cp:lastModifiedBy>
  <cp:revision>39</cp:revision>
  <dcterms:created xsi:type="dcterms:W3CDTF">2022-09-13T08:12:18Z</dcterms:created>
  <dcterms:modified xsi:type="dcterms:W3CDTF">2022-09-14T16:04:30Z</dcterms:modified>
</cp:coreProperties>
</file>