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C1C2CA-5202-1E03-97C1-A4166A13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E1F027-72FC-B484-EDD6-6F671845C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1F45B-7A29-AD58-A5A1-4E1F7AEA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2E2A02-4D04-F5E7-B827-9CF80B72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1E66F-BB0E-5D14-432A-35F31775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71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DE39E-FB9E-3707-2D17-E148C4A5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EA7985-1416-E951-1D46-90912DDD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1F69E6-240C-2460-DBC3-6C4D372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430B4-94AE-ED71-F2F7-E7B2093B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7415F7-EC3A-A29C-61ED-0192C7F3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72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D7D3F0-B6D6-8572-E0A7-6E1F47F32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AD407C-00C3-90CC-7B63-16F00531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D0D216-0710-B83D-1E35-AAEED7D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D682F2-82C3-771C-C723-DD77B8D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1F5E3-AAEF-284B-CB01-B5D81CDB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38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15F10F-5D6E-E8CC-E933-69AD22AB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46DB5B-C41E-A39A-02AB-AF6CDFAD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72B608-79E6-86CC-9235-9B81BD81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A53167-E47B-0D0F-29FE-1990F7C4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99D39-CB00-E3EF-B637-0D0F76D7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4063D-3505-8C34-587C-A5B71E1A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2E923F-5DAE-F4BA-4DB4-001A7059F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6B0B28-A562-514D-098C-EE42CD90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557501-6863-6604-C07C-03696E4A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1DD27-F2AD-E978-6C0B-3A46DE93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7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CB20D-5772-533F-770C-43BDD598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A9B0AC-AA77-655B-3FC0-AC5EBD9D1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CBAB79-98A0-85F4-3A72-D1E8DB071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0B600-E102-BC73-1B5B-0DB3B52E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535F40-5B47-9CC9-D8DD-137EC66B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3C7C9-1F26-3949-7D4C-52B39DD6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07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B2470-800B-B0F8-2954-CBC432AC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DD57C8-AF31-A81A-8C0B-0E71A555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FD973C-1544-8C8C-35D6-CAF46C44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853630-5F23-DC80-22A4-E8E2A3E4C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9635D5-E28D-9DBC-C68C-4904632E9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5F7B134-56D6-A90C-B7C8-1E29E56A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E12DE9C-F363-7F01-7D34-DBF886E1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D3A67F-11EE-ACBA-DFDF-3E01637B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FE8F83-9300-1B10-95C0-70439229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85EF35A-D578-1FDA-C771-150B6B77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D863AE-3997-828E-46D3-19549DA7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FE602A-0A4C-22AB-4E06-F07C6C15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8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DFDCAF-7D95-5B3A-1793-D4709581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4362FC-D521-E80B-FFA7-9C1BFF79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E090C0-4A29-DA9F-AE97-6CEB0DC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6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3D6D0-9B04-4BFC-2519-55C7CC65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E23413-BF77-288F-3968-7CD4225BE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ED01BA-7E48-B90E-9AD1-CC78E61E6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B5548A-AEA4-6260-6CEC-9C1A7B63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D2E367-69DB-1FFC-7B3F-80CB10EB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59E770-5770-B4D6-C7AF-11D23022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2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1B8B47-21D7-2E21-E51E-0EC316E9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225784-FA24-01D9-C915-2627C0BC4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70A2DA-DEBB-C4F7-DB0A-8BD0A1D1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AA04C-A398-4AAE-34C1-F7414209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2A4189-6B60-17B9-A474-95E9A101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C0F80-4D0B-5DBE-2475-9369A717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32D95-AC38-FEF9-6BE0-0BB51F69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2B2E2F-0573-28DA-8A4A-40055035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2AABF8-CC34-CBB2-82B5-66B813CA1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740EE-4BD9-4980-B5F0-E0DEE55C47E8}" type="datetimeFigureOut">
              <a:rPr kumimoji="1" lang="ja-JP" altLang="en-US" smtClean="0"/>
              <a:t>2023/2/25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BFC23-21EB-1FC1-247B-D231D7974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11C3B-12B5-7362-DBFE-369DDB5ED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781B-1820-4946-943B-62F0E6B8EB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72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93738-783C-C3AD-EDC3-A700C0D93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HowToDAGScheduling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010AC6-55A9-6487-5CAC-B45ED6F2B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スケジューリング班へようこそ！</a:t>
            </a:r>
          </a:p>
        </p:txBody>
      </p:sp>
    </p:spTree>
    <p:extLst>
      <p:ext uri="{BB962C8B-B14F-4D97-AF65-F5344CB8AC3E}">
        <p14:creationId xmlns:p14="http://schemas.microsoft.com/office/powerpoint/2010/main" val="25209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F0751-862E-4846-EAD8-28420369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27105"/>
          </a:xfrm>
        </p:spPr>
        <p:txBody>
          <a:bodyPr anchor="t">
            <a:spAutoFit/>
          </a:bodyPr>
          <a:lstStyle/>
          <a:p>
            <a:r>
              <a:rPr kumimoji="1" lang="ja-JP" altLang="en-US" sz="2400" dirty="0"/>
              <a:t>画面レイアウト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EE7499-DE9A-3136-3A42-A6F8A5610B8C}"/>
              </a:ext>
            </a:extLst>
          </p:cNvPr>
          <p:cNvSpPr>
            <a:spLocks noChangeAspect="1"/>
          </p:cNvSpPr>
          <p:nvPr/>
        </p:nvSpPr>
        <p:spPr>
          <a:xfrm>
            <a:off x="2976562" y="1349375"/>
            <a:ext cx="6238875" cy="415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AC8567-7E52-F5C8-CC62-DC57DB34E54A}"/>
              </a:ext>
            </a:extLst>
          </p:cNvPr>
          <p:cNvSpPr txBox="1"/>
          <p:nvPr/>
        </p:nvSpPr>
        <p:spPr>
          <a:xfrm>
            <a:off x="2976562" y="13493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988EC9-3291-E83A-31F8-E1A882B2297B}"/>
              </a:ext>
            </a:extLst>
          </p:cNvPr>
          <p:cNvSpPr/>
          <p:nvPr/>
        </p:nvSpPr>
        <p:spPr>
          <a:xfrm>
            <a:off x="3095625" y="1718707"/>
            <a:ext cx="2733675" cy="1853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09396A-7C7F-5902-5469-2DC5388FDCC3}"/>
              </a:ext>
            </a:extLst>
          </p:cNvPr>
          <p:cNvSpPr/>
          <p:nvPr/>
        </p:nvSpPr>
        <p:spPr>
          <a:xfrm>
            <a:off x="3095625" y="3657600"/>
            <a:ext cx="3467100" cy="1765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1BE2273-B69C-AFE0-3F44-1BE552565265}"/>
              </a:ext>
            </a:extLst>
          </p:cNvPr>
          <p:cNvSpPr/>
          <p:nvPr/>
        </p:nvSpPr>
        <p:spPr>
          <a:xfrm>
            <a:off x="5948363" y="1718706"/>
            <a:ext cx="3186112" cy="1853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3C21E89-23B2-6949-7154-E9F6B98D10FE}"/>
              </a:ext>
            </a:extLst>
          </p:cNvPr>
          <p:cNvSpPr/>
          <p:nvPr/>
        </p:nvSpPr>
        <p:spPr>
          <a:xfrm>
            <a:off x="6681788" y="3657600"/>
            <a:ext cx="2452687" cy="17652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0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HowToDAGScheduling</vt:lpstr>
      <vt:lpstr>画面レイアウト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HowToDAGScheduling</dc:title>
  <dc:creator>r.okamura.061@ms.saitama-u.ac.jp</dc:creator>
  <cp:lastModifiedBy>r.okamura.061@ms.saitama-u.ac.jp</cp:lastModifiedBy>
  <cp:revision>1</cp:revision>
  <dcterms:created xsi:type="dcterms:W3CDTF">2023-02-25T14:20:46Z</dcterms:created>
  <dcterms:modified xsi:type="dcterms:W3CDTF">2023-02-25T14:34:41Z</dcterms:modified>
</cp:coreProperties>
</file>