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7" r:id="rId10"/>
    <p:sldId id="268" r:id="rId11"/>
    <p:sldId id="262" r:id="rId12"/>
    <p:sldId id="263" r:id="rId13"/>
    <p:sldId id="264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674"/>
  </p:normalViewPr>
  <p:slideViewPr>
    <p:cSldViewPr snapToGrid="0" snapToObjects="1">
      <p:cViewPr>
        <p:scale>
          <a:sx n="103" d="100"/>
          <a:sy n="103" d="100"/>
        </p:scale>
        <p:origin x="13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3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8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9DFB-E9D1-0F4C-B9B1-71CD80A5E24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15EF-9550-D744-AEAE-5A92ACED6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dux.js.org/docs/faq/ReactRedux.html" TargetMode="Externa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and optimizing your React-Redux application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Rokas</a:t>
            </a:r>
            <a:r>
              <a:rPr lang="en-US" dirty="0" smtClean="0"/>
              <a:t> </a:t>
            </a:r>
            <a:r>
              <a:rPr lang="en-US" dirty="0" err="1" smtClean="0"/>
              <a:t>Mikalkevičius</a:t>
            </a:r>
            <a:r>
              <a:rPr lang="en-US" dirty="0" smtClean="0"/>
              <a:t> @ </a:t>
            </a:r>
            <a:r>
              <a:rPr lang="en-US" dirty="0" err="1" smtClean="0"/>
              <a:t>Wix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react-redux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3" y="1825625"/>
            <a:ext cx="11219935" cy="3833770"/>
          </a:xfrm>
        </p:spPr>
        <p:txBody>
          <a:bodyPr>
            <a:normAutofit/>
          </a:bodyPr>
          <a:lstStyle/>
          <a:p>
            <a:r>
              <a:rPr lang="en-US" dirty="0" smtClean="0"/>
              <a:t>Do not connect everything in one container</a:t>
            </a:r>
            <a:endParaRPr lang="en-US" sz="2400" dirty="0" smtClean="0"/>
          </a:p>
          <a:p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Makes the react-redux rendering optimization useless, something will change every time the store changes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One huge connect with a lot of responsibilities to maintain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One container means more passing of props and deeper dependencies between connected components, which increases the complexity in the view layer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One container at the top was a mistake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://redux.js.org/docs/faq/ReactRedux.html</a:t>
            </a:r>
            <a:endParaRPr lang="en-US" sz="2400" dirty="0"/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86303" y="3373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Containers allows to flatten the depth of data inheritance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1" y="889686"/>
            <a:ext cx="11502886" cy="522524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Separation of concerns between React &amp; Redux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77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ecommended to write pure / stateless react components</a:t>
            </a:r>
          </a:p>
          <a:p>
            <a:r>
              <a:rPr lang="en-US" dirty="0" smtClean="0"/>
              <a:t>To read data </a:t>
            </a:r>
            <a:r>
              <a:rPr lang="mr-IN" dirty="0" smtClean="0"/>
              <a:t>–</a:t>
            </a:r>
            <a:r>
              <a:rPr lang="en-US" dirty="0" smtClean="0"/>
              <a:t> read data from props</a:t>
            </a:r>
          </a:p>
          <a:p>
            <a:r>
              <a:rPr lang="en-US" dirty="0" smtClean="0"/>
              <a:t>To change data </a:t>
            </a:r>
            <a:r>
              <a:rPr lang="mr-IN" dirty="0" smtClean="0"/>
              <a:t>–</a:t>
            </a:r>
            <a:r>
              <a:rPr lang="en-US" dirty="0" smtClean="0"/>
              <a:t> invoke callbacks from props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Easy to test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One source of truth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Reusable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logic in 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770"/>
          </a:xfrm>
        </p:spPr>
        <p:txBody>
          <a:bodyPr/>
          <a:lstStyle/>
          <a:p>
            <a:r>
              <a:rPr lang="en-US" dirty="0" smtClean="0"/>
              <a:t>More props needs to be connected for logic inside the components</a:t>
            </a:r>
          </a:p>
          <a:p>
            <a:r>
              <a:rPr lang="en-US" dirty="0" smtClean="0"/>
              <a:t>Components imports functions and business logic which makes them not reusable</a:t>
            </a:r>
          </a:p>
          <a:p>
            <a:r>
              <a:rPr lang="en-US" dirty="0"/>
              <a:t>Store no longer represents the actual state of the application</a:t>
            </a:r>
            <a:endParaRPr lang="en-US" dirty="0" smtClean="0"/>
          </a:p>
          <a:p>
            <a:r>
              <a:rPr lang="en-US" dirty="0" smtClean="0"/>
              <a:t>More lifecycles you might not be aware of to maintain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770"/>
          </a:xfrm>
        </p:spPr>
        <p:txBody>
          <a:bodyPr/>
          <a:lstStyle/>
          <a:p>
            <a:r>
              <a:rPr lang="en-US" smtClean="0"/>
              <a:t>Optimization </a:t>
            </a:r>
            <a:r>
              <a:rPr lang="en-US" dirty="0" smtClean="0"/>
              <a:t>technic to prevent difficult calculations when the input does not change</a:t>
            </a:r>
          </a:p>
          <a:p>
            <a:r>
              <a:rPr lang="en-US" dirty="0" smtClean="0"/>
              <a:t>Helps to connect object &amp; array type props in React-Redux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770"/>
          </a:xfrm>
        </p:spPr>
        <p:txBody>
          <a:bodyPr/>
          <a:lstStyle/>
          <a:p>
            <a:r>
              <a:rPr lang="en-US" dirty="0" smtClean="0"/>
              <a:t>Used for </a:t>
            </a:r>
            <a:r>
              <a:rPr lang="en-US" dirty="0" err="1" smtClean="0"/>
              <a:t>memoization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Does no calculations</a:t>
            </a:r>
          </a:p>
          <a:p>
            <a:r>
              <a:rPr lang="en-US" dirty="0" smtClean="0"/>
              <a:t>Returns references or primitive values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73" y="545306"/>
            <a:ext cx="4648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&amp; reselect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643"/>
            <a:ext cx="10515600" cy="3385752"/>
          </a:xfrm>
        </p:spPr>
        <p:txBody>
          <a:bodyPr/>
          <a:lstStyle/>
          <a:p>
            <a:r>
              <a:rPr lang="en-US" dirty="0" smtClean="0"/>
              <a:t>Allows to store less state in Redux</a:t>
            </a:r>
          </a:p>
          <a:p>
            <a:r>
              <a:rPr lang="en-US" dirty="0" smtClean="0"/>
              <a:t>Caches the result of getters and result function</a:t>
            </a:r>
          </a:p>
          <a:p>
            <a:r>
              <a:rPr lang="en-US" dirty="0" smtClean="0"/>
              <a:t>Returns cached result when getters input does not change</a:t>
            </a:r>
          </a:p>
          <a:p>
            <a:r>
              <a:rPr lang="en-US" dirty="0" smtClean="0"/>
              <a:t>Allows to not return a new instance of object or array every time </a:t>
            </a:r>
            <a:r>
              <a:rPr lang="en-US" dirty="0" err="1" smtClean="0"/>
              <a:t>mapStateToProps</a:t>
            </a:r>
            <a:r>
              <a:rPr lang="en-US" dirty="0" smtClean="0"/>
              <a:t> is calculating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7" y="231003"/>
            <a:ext cx="5896575" cy="23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 &amp; reselect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9491"/>
            <a:ext cx="10515600" cy="2899903"/>
          </a:xfrm>
        </p:spPr>
        <p:txBody>
          <a:bodyPr/>
          <a:lstStyle/>
          <a:p>
            <a:r>
              <a:rPr lang="en-US" dirty="0" smtClean="0"/>
              <a:t>Are </a:t>
            </a:r>
            <a:r>
              <a:rPr lang="en-US" dirty="0" err="1" smtClean="0"/>
              <a:t>composable</a:t>
            </a:r>
            <a:endParaRPr lang="en-US" dirty="0" smtClean="0"/>
          </a:p>
          <a:p>
            <a:r>
              <a:rPr lang="en-US" dirty="0" smtClean="0"/>
              <a:t>Selectors &amp; getters encapsulates </a:t>
            </a:r>
            <a:r>
              <a:rPr lang="en-US" dirty="0"/>
              <a:t>the logic and allows easy refactoring</a:t>
            </a:r>
            <a:endParaRPr lang="en-US" dirty="0" smtClean="0"/>
          </a:p>
          <a:p>
            <a:r>
              <a:rPr lang="en-US" dirty="0" smtClean="0"/>
              <a:t>A good place to store business logic calculations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77" y="231003"/>
            <a:ext cx="5896575" cy="23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37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react-redux?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5489"/>
          </a:xfrm>
        </p:spPr>
        <p:txBody>
          <a:bodyPr/>
          <a:lstStyle/>
          <a:p>
            <a:r>
              <a:rPr lang="en-US" dirty="0" smtClean="0"/>
              <a:t>We want to display our data from redux store in React components</a:t>
            </a:r>
          </a:p>
          <a:p>
            <a:endParaRPr lang="en-US" dirty="0" smtClean="0"/>
          </a:p>
          <a:p>
            <a:r>
              <a:rPr lang="en-US" dirty="0" smtClean="0"/>
              <a:t>It gives an API to connect our store and actions to React components as props</a:t>
            </a:r>
          </a:p>
          <a:p>
            <a:endParaRPr lang="en-US" dirty="0" smtClean="0"/>
          </a:p>
          <a:p>
            <a:r>
              <a:rPr lang="en-US" dirty="0" smtClean="0"/>
              <a:t>It optimizes the React components to render only when necessary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React-Redux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54" y="3828131"/>
            <a:ext cx="7721600" cy="9398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54" y="1704657"/>
            <a:ext cx="2882900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1690688"/>
            <a:ext cx="3514016" cy="15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mapStateToProps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8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</a:t>
            </a:r>
            <a:r>
              <a:rPr lang="en-US" dirty="0" smtClean="0"/>
              <a:t>redux state </a:t>
            </a:r>
            <a:r>
              <a:rPr lang="en-US" dirty="0"/>
              <a:t>and </a:t>
            </a:r>
            <a:r>
              <a:rPr lang="en-US" dirty="0" smtClean="0"/>
              <a:t>container component props - </a:t>
            </a:r>
            <a:r>
              <a:rPr lang="en-US" dirty="0"/>
              <a:t>allows </a:t>
            </a:r>
            <a:r>
              <a:rPr lang="en-US" dirty="0" smtClean="0"/>
              <a:t>to </a:t>
            </a:r>
            <a:r>
              <a:rPr lang="en-US" dirty="0"/>
              <a:t>calculate connected </a:t>
            </a:r>
            <a:r>
              <a:rPr lang="en-US" dirty="0" smtClean="0"/>
              <a:t>component props.</a:t>
            </a:r>
          </a:p>
          <a:p>
            <a:r>
              <a:rPr lang="en-US" dirty="0" smtClean="0"/>
              <a:t>Executes </a:t>
            </a:r>
            <a:r>
              <a:rPr lang="en-US" dirty="0"/>
              <a:t>every time the state has </a:t>
            </a:r>
            <a:r>
              <a:rPr lang="en-US" dirty="0" smtClean="0"/>
              <a:t>changed!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9497"/>
            <a:ext cx="46609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19" y="3269497"/>
            <a:ext cx="57785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mapDispatchToProps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89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</a:t>
            </a:r>
            <a:r>
              <a:rPr lang="en-US" dirty="0" smtClean="0"/>
              <a:t>redux state dispatch </a:t>
            </a:r>
            <a:r>
              <a:rPr lang="en-US" dirty="0"/>
              <a:t>and </a:t>
            </a:r>
            <a:r>
              <a:rPr lang="en-US" dirty="0" smtClean="0"/>
              <a:t>container component props - </a:t>
            </a:r>
            <a:r>
              <a:rPr lang="en-US" dirty="0"/>
              <a:t>allows </a:t>
            </a:r>
            <a:r>
              <a:rPr lang="en-US" dirty="0" smtClean="0"/>
              <a:t>to </a:t>
            </a:r>
            <a:r>
              <a:rPr lang="en-US" dirty="0"/>
              <a:t>calculate connected </a:t>
            </a:r>
            <a:r>
              <a:rPr lang="en-US" dirty="0" smtClean="0"/>
              <a:t>component.</a:t>
            </a:r>
          </a:p>
          <a:p>
            <a:r>
              <a:rPr lang="en-US" dirty="0" smtClean="0"/>
              <a:t>Wraps given action creators to dispatch automatically when object is provided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88" y="3608130"/>
            <a:ext cx="5735216" cy="778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6" y="3269497"/>
            <a:ext cx="6172200" cy="15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89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Allows to combine </a:t>
            </a:r>
            <a:r>
              <a:rPr lang="en-US" sz="2400" dirty="0" err="1" smtClean="0"/>
              <a:t>mapStateToProps</a:t>
            </a:r>
            <a:r>
              <a:rPr lang="en-US" sz="2400" dirty="0" smtClean="0"/>
              <a:t> result with </a:t>
            </a:r>
            <a:r>
              <a:rPr lang="en-US" sz="2400" dirty="0" err="1" smtClean="0"/>
              <a:t>mapDispatchToProps</a:t>
            </a:r>
            <a:r>
              <a:rPr lang="en-US" sz="2400" dirty="0" smtClean="0"/>
              <a:t> result</a:t>
            </a:r>
          </a:p>
          <a:p>
            <a:r>
              <a:rPr lang="en-US" sz="2400" dirty="0" smtClean="0"/>
              <a:t>Allows to combine many </a:t>
            </a:r>
            <a:r>
              <a:rPr lang="en-US" sz="2400" dirty="0" err="1" smtClean="0"/>
              <a:t>dispatchProps</a:t>
            </a:r>
            <a:r>
              <a:rPr lang="en-US" sz="2400" dirty="0" smtClean="0"/>
              <a:t> into one prop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66768"/>
            <a:ext cx="8385415" cy="26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52" y="1690688"/>
            <a:ext cx="10515600" cy="3833770"/>
          </a:xfrm>
        </p:spPr>
        <p:txBody>
          <a:bodyPr>
            <a:normAutofit/>
          </a:bodyPr>
          <a:lstStyle/>
          <a:p>
            <a:endParaRPr lang="en-US" sz="2300" dirty="0"/>
          </a:p>
          <a:p>
            <a:pPr lvl="1"/>
            <a:r>
              <a:rPr lang="en-US" sz="2300" b="1" dirty="0"/>
              <a:t>pure</a:t>
            </a:r>
            <a:r>
              <a:rPr lang="en-US" sz="2300" dirty="0"/>
              <a:t> - when false, will disable react-redux optimization</a:t>
            </a:r>
          </a:p>
          <a:p>
            <a:pPr lvl="1"/>
            <a:r>
              <a:rPr lang="en-US" sz="2300" b="1" dirty="0" err="1"/>
              <a:t>areStatesEqual</a:t>
            </a:r>
            <a:r>
              <a:rPr lang="en-US" sz="2300" b="1" dirty="0"/>
              <a:t>, </a:t>
            </a:r>
            <a:r>
              <a:rPr lang="en-US" sz="2300" b="1" dirty="0" err="1"/>
              <a:t>areOwnPropsEqual</a:t>
            </a:r>
            <a:r>
              <a:rPr lang="en-US" sz="2300" b="1" dirty="0"/>
              <a:t>, </a:t>
            </a:r>
            <a:r>
              <a:rPr lang="en-US" sz="2300" b="1" dirty="0" err="1"/>
              <a:t>areStatePropsEqual</a:t>
            </a:r>
            <a:r>
              <a:rPr lang="en-US" sz="2300" b="1" dirty="0"/>
              <a:t>, </a:t>
            </a:r>
            <a:r>
              <a:rPr lang="en-US" sz="2300" b="1" dirty="0" err="1"/>
              <a:t>areMergedPropsEqual</a:t>
            </a:r>
            <a:r>
              <a:rPr lang="en-US" sz="2300" dirty="0"/>
              <a:t> </a:t>
            </a:r>
            <a:r>
              <a:rPr lang="en-US" sz="2300" dirty="0" smtClean="0"/>
              <a:t>allows to customize the equality checking function. Shallow equal is default (===)</a:t>
            </a:r>
            <a:endParaRPr lang="en-US" sz="2300" dirty="0"/>
          </a:p>
          <a:p>
            <a:pPr lvl="1"/>
            <a:r>
              <a:rPr lang="en-US" sz="2300" b="1" dirty="0" err="1"/>
              <a:t>storeKey</a:t>
            </a:r>
            <a:r>
              <a:rPr lang="en-US" sz="2300" dirty="0"/>
              <a:t> - allows to have multiple stores, </a:t>
            </a:r>
            <a:r>
              <a:rPr lang="en-US" sz="2300" dirty="0" smtClean="0"/>
              <a:t>is </a:t>
            </a:r>
            <a:r>
              <a:rPr lang="en-US" sz="2300" dirty="0"/>
              <a:t>not </a:t>
            </a:r>
            <a:r>
              <a:rPr lang="en-US" sz="2300" dirty="0" smtClean="0"/>
              <a:t>recommended</a:t>
            </a:r>
            <a:endParaRPr lang="en-US" sz="2300" dirty="0"/>
          </a:p>
          <a:p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react-redux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3" y="1825625"/>
            <a:ext cx="11219935" cy="3833770"/>
          </a:xfrm>
        </p:spPr>
        <p:txBody>
          <a:bodyPr/>
          <a:lstStyle/>
          <a:p>
            <a:r>
              <a:rPr lang="en-US" dirty="0" smtClean="0"/>
              <a:t>Do not pass irrelative props to connected components</a:t>
            </a:r>
            <a:endParaRPr lang="en-US" sz="2400" dirty="0" smtClean="0"/>
          </a:p>
          <a:p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This can cause unnecessary component renderings when irrelative info is changing</a:t>
            </a:r>
          </a:p>
          <a:p>
            <a:pPr>
              <a:buFont typeface="Wingdings" charset="2"/>
              <a:buChar char="Ø"/>
            </a:pPr>
            <a:r>
              <a:rPr lang="en-US" sz="2400" dirty="0" smtClean="0"/>
              <a:t>This can lead towards bad application design where everything knows about everything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in react-redux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3" y="1825625"/>
            <a:ext cx="11219935" cy="3833770"/>
          </a:xfrm>
        </p:spPr>
        <p:txBody>
          <a:bodyPr/>
          <a:lstStyle/>
          <a:p>
            <a:r>
              <a:rPr lang="en-US" dirty="0" smtClean="0"/>
              <a:t>Do not return a new instance of an object, array or a function in </a:t>
            </a:r>
            <a:r>
              <a:rPr lang="en-US" dirty="0" err="1" smtClean="0"/>
              <a:t>mapStateToProps</a:t>
            </a:r>
            <a:endParaRPr lang="en-US" sz="2400" dirty="0" smtClean="0"/>
          </a:p>
          <a:p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This will cause the connected component to render every time the state changes as shallow prop check will fail every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8700"/>
            <a:ext cx="12192000" cy="10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516</Words>
  <Application>Microsoft Macintosh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Wingdings</vt:lpstr>
      <vt:lpstr>Office Theme</vt:lpstr>
      <vt:lpstr>Designing and optimizing your React-Redux application  </vt:lpstr>
      <vt:lpstr>Why are we using react-redux?</vt:lpstr>
      <vt:lpstr>React-Redux API</vt:lpstr>
      <vt:lpstr>mapStateToProps</vt:lpstr>
      <vt:lpstr>mapDispatchToProps</vt:lpstr>
      <vt:lpstr>mergeProps</vt:lpstr>
      <vt:lpstr>options</vt:lpstr>
      <vt:lpstr>What not to do in react-redux</vt:lpstr>
      <vt:lpstr>What not to do in react-redux</vt:lpstr>
      <vt:lpstr>What not to do in react-redux</vt:lpstr>
      <vt:lpstr>Containers allows to flatten the depth of data inheritance</vt:lpstr>
      <vt:lpstr>Separation of concerns between React &amp; Redux</vt:lpstr>
      <vt:lpstr>Avoid logic in React components</vt:lpstr>
      <vt:lpstr>Memoization</vt:lpstr>
      <vt:lpstr>Getters</vt:lpstr>
      <vt:lpstr>Selectors &amp; reselect</vt:lpstr>
      <vt:lpstr>Selectors &amp; reselect</vt:lpstr>
      <vt:lpstr>Examples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optimizing your React-Redux application  </dc:title>
  <dc:creator>Microsoft Office User</dc:creator>
  <cp:lastModifiedBy>Microsoft Office User</cp:lastModifiedBy>
  <cp:revision>28</cp:revision>
  <dcterms:created xsi:type="dcterms:W3CDTF">2018-01-23T18:38:58Z</dcterms:created>
  <dcterms:modified xsi:type="dcterms:W3CDTF">2018-02-12T13:31:37Z</dcterms:modified>
</cp:coreProperties>
</file>