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sl-SI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161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66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5983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04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93069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494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4442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33288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032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9664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798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881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885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5171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699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800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6908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2BA990-AE0F-49ED-B809-0D5C684679C9}" type="datetimeFigureOut">
              <a:rPr lang="sl-SI" smtClean="0"/>
              <a:t>9. 01. 2024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sl-SI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81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SmartTV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Rok</a:t>
            </a:r>
            <a:r>
              <a:rPr lang="en-GB" dirty="0" smtClean="0"/>
              <a:t> </a:t>
            </a:r>
            <a:r>
              <a:rPr lang="en-GB" dirty="0" err="1" smtClean="0"/>
              <a:t>Bernot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8711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Predstavitev</a:t>
            </a:r>
            <a:r>
              <a:rPr lang="en-GB" dirty="0" smtClean="0"/>
              <a:t> </a:t>
            </a:r>
            <a:r>
              <a:rPr lang="en-GB" dirty="0" err="1" smtClean="0"/>
              <a:t>kode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54955" y="2603500"/>
            <a:ext cx="3296972" cy="3695700"/>
          </a:xfrm>
        </p:spPr>
        <p:txBody>
          <a:bodyPr>
            <a:normAutofit fontScale="85000" lnSpcReduction="20000"/>
          </a:bodyPr>
          <a:lstStyle/>
          <a:p>
            <a:r>
              <a:rPr lang="sl-SI" dirty="0" err="1" smtClean="0"/>
              <a:t>express</a:t>
            </a:r>
            <a:r>
              <a:rPr lang="sl-SI" dirty="0"/>
              <a:t>: Uporabljen za ustvarjanje spletnega strežnika.</a:t>
            </a:r>
          </a:p>
          <a:p>
            <a:r>
              <a:rPr lang="sl-SI" dirty="0" err="1" smtClean="0"/>
              <a:t>path</a:t>
            </a:r>
            <a:r>
              <a:rPr lang="sl-SI" dirty="0"/>
              <a:t>: Zagotavlja pomoč pri oblikovanju poti do datotek.</a:t>
            </a:r>
          </a:p>
          <a:p>
            <a:r>
              <a:rPr lang="sl-SI" dirty="0" smtClean="0"/>
              <a:t>morgan</a:t>
            </a:r>
            <a:r>
              <a:rPr lang="sl-SI" dirty="0"/>
              <a:t>: Uporabljen </a:t>
            </a:r>
            <a:r>
              <a:rPr lang="sl-SI" dirty="0" smtClean="0"/>
              <a:t>za</a:t>
            </a:r>
            <a:r>
              <a:rPr lang="en-GB" dirty="0" smtClean="0"/>
              <a:t> </a:t>
            </a:r>
            <a:r>
              <a:rPr lang="sl-SI" dirty="0" smtClean="0"/>
              <a:t>(</a:t>
            </a:r>
            <a:r>
              <a:rPr lang="sl-SI" dirty="0" err="1" smtClean="0"/>
              <a:t>logging</a:t>
            </a:r>
            <a:r>
              <a:rPr lang="sl-SI" dirty="0"/>
              <a:t>) dogodkov strežnika.</a:t>
            </a:r>
          </a:p>
          <a:p>
            <a:r>
              <a:rPr lang="sl-SI" dirty="0" err="1" smtClean="0"/>
              <a:t>keypress</a:t>
            </a:r>
            <a:r>
              <a:rPr lang="sl-SI" dirty="0"/>
              <a:t>: Omogoča preprosto </a:t>
            </a:r>
            <a:r>
              <a:rPr lang="en-GB" dirty="0" err="1" smtClean="0"/>
              <a:t>spremljanje</a:t>
            </a:r>
            <a:r>
              <a:rPr lang="en-GB" dirty="0" smtClean="0"/>
              <a:t> </a:t>
            </a:r>
            <a:r>
              <a:rPr lang="en-GB" dirty="0" err="1" smtClean="0"/>
              <a:t>dogodkov</a:t>
            </a:r>
            <a:r>
              <a:rPr lang="en-GB" dirty="0"/>
              <a:t> </a:t>
            </a:r>
            <a:r>
              <a:rPr lang="sl-SI" dirty="0" smtClean="0"/>
              <a:t>na </a:t>
            </a:r>
            <a:r>
              <a:rPr lang="sl-SI" dirty="0"/>
              <a:t>tipkovnici.</a:t>
            </a:r>
          </a:p>
          <a:p>
            <a:r>
              <a:rPr lang="sl-SI" dirty="0" err="1" smtClean="0"/>
              <a:t>fs</a:t>
            </a:r>
            <a:r>
              <a:rPr lang="sl-SI" dirty="0"/>
              <a:t>: Uporabljen za branje vsebine datotek iz sistema.</a:t>
            </a:r>
          </a:p>
          <a:p>
            <a:r>
              <a:rPr lang="sl-SI" dirty="0" err="1" smtClean="0"/>
              <a:t>opn</a:t>
            </a:r>
            <a:r>
              <a:rPr lang="sl-SI" dirty="0"/>
              <a:t>: Uporabljen za odpiranje povezav v privzetem spletnem brskalniku.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54" y="1579748"/>
            <a:ext cx="2658774" cy="1023752"/>
          </a:xfrm>
          <a:prstGeom prst="rect">
            <a:avLst/>
          </a:prstGeom>
        </p:spPr>
      </p:pic>
      <p:sp>
        <p:nvSpPr>
          <p:cNvPr id="6" name="Označba mesta vsebine 2"/>
          <p:cNvSpPr txBox="1">
            <a:spLocks/>
          </p:cNvSpPr>
          <p:nvPr/>
        </p:nvSpPr>
        <p:spPr>
          <a:xfrm>
            <a:off x="4451926" y="4849090"/>
            <a:ext cx="3519055" cy="1708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Funkcija</a:t>
            </a:r>
            <a:r>
              <a:rPr lang="en-GB" dirty="0" smtClean="0"/>
              <a:t> </a:t>
            </a:r>
            <a:r>
              <a:rPr lang="en-GB" dirty="0" err="1" smtClean="0"/>
              <a:t>ji</a:t>
            </a:r>
            <a:r>
              <a:rPr lang="en-GB" dirty="0" smtClean="0"/>
              <a:t> </a:t>
            </a:r>
            <a:r>
              <a:rPr lang="en-GB" dirty="0" err="1" smtClean="0"/>
              <a:t>omogoča</a:t>
            </a:r>
            <a:r>
              <a:rPr lang="en-GB" dirty="0" smtClean="0"/>
              <a:t> </a:t>
            </a:r>
            <a:r>
              <a:rPr lang="en-GB" dirty="0" err="1" smtClean="0"/>
              <a:t>branje</a:t>
            </a:r>
            <a:r>
              <a:rPr lang="en-GB" dirty="0" smtClean="0"/>
              <a:t> </a:t>
            </a:r>
            <a:r>
              <a:rPr lang="en-GB" dirty="0" err="1" smtClean="0"/>
              <a:t>tipk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tipkovnici</a:t>
            </a:r>
            <a:endParaRPr lang="en-GB" dirty="0" smtClean="0"/>
          </a:p>
          <a:p>
            <a:r>
              <a:rPr lang="sl-SI" dirty="0"/>
              <a:t>Vsaka funkcija izvaja specifično dejanje, ko je pritisnjena določena </a:t>
            </a:r>
            <a:r>
              <a:rPr lang="sl-SI" dirty="0" smtClean="0"/>
              <a:t>tipka</a:t>
            </a:r>
            <a:endParaRPr lang="en-GB" dirty="0" smtClean="0"/>
          </a:p>
          <a:p>
            <a:endParaRPr lang="sl-SI" dirty="0" smtClean="0"/>
          </a:p>
        </p:txBody>
      </p:sp>
      <p:sp>
        <p:nvSpPr>
          <p:cNvPr id="7" name="Označba mesta vsebine 2"/>
          <p:cNvSpPr txBox="1">
            <a:spLocks/>
          </p:cNvSpPr>
          <p:nvPr/>
        </p:nvSpPr>
        <p:spPr>
          <a:xfrm>
            <a:off x="8267880" y="4230255"/>
            <a:ext cx="3296972" cy="25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Zagon</a:t>
            </a:r>
            <a:r>
              <a:rPr lang="en-GB" dirty="0" smtClean="0"/>
              <a:t> in </a:t>
            </a:r>
            <a:r>
              <a:rPr lang="en-GB" dirty="0" err="1" smtClean="0"/>
              <a:t>nastavitev</a:t>
            </a:r>
            <a:r>
              <a:rPr lang="en-GB" dirty="0" smtClean="0"/>
              <a:t> </a:t>
            </a:r>
            <a:r>
              <a:rPr lang="en-GB" dirty="0" err="1" smtClean="0"/>
              <a:t>strežnika</a:t>
            </a:r>
            <a:r>
              <a:rPr lang="en-GB" dirty="0" smtClean="0"/>
              <a:t> in </a:t>
            </a:r>
            <a:r>
              <a:rPr lang="en-GB" dirty="0" err="1" smtClean="0"/>
              <a:t>določenih</a:t>
            </a:r>
            <a:r>
              <a:rPr lang="en-GB" dirty="0" smtClean="0"/>
              <a:t> </a:t>
            </a:r>
            <a:r>
              <a:rPr lang="en-GB" dirty="0" err="1" smtClean="0"/>
              <a:t>vrat</a:t>
            </a:r>
            <a:r>
              <a:rPr lang="en-GB" dirty="0" smtClean="0"/>
              <a:t> in </a:t>
            </a:r>
            <a:r>
              <a:rPr lang="en-GB" dirty="0" err="1" smtClean="0"/>
              <a:t>omogočanje</a:t>
            </a:r>
            <a:r>
              <a:rPr lang="en-GB" dirty="0" smtClean="0"/>
              <a:t> </a:t>
            </a:r>
            <a:r>
              <a:rPr lang="en-GB" dirty="0" err="1" smtClean="0"/>
              <a:t>analize</a:t>
            </a:r>
            <a:r>
              <a:rPr lang="en-GB" dirty="0" smtClean="0"/>
              <a:t> JSON </a:t>
            </a:r>
          </a:p>
          <a:p>
            <a:r>
              <a:rPr lang="en-US" dirty="0" err="1" smtClean="0"/>
              <a:t>Uporabo</a:t>
            </a:r>
            <a:r>
              <a:rPr lang="en-US" dirty="0" smtClean="0"/>
              <a:t> </a:t>
            </a:r>
            <a:r>
              <a:rPr lang="en-US" dirty="0" err="1"/>
              <a:t>statičnih</a:t>
            </a:r>
            <a:r>
              <a:rPr lang="en-US" dirty="0"/>
              <a:t> </a:t>
            </a:r>
            <a:r>
              <a:rPr lang="en-US" dirty="0" err="1"/>
              <a:t>datotek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mape</a:t>
            </a:r>
            <a:r>
              <a:rPr lang="en-US" dirty="0"/>
              <a:t> </a:t>
            </a:r>
            <a:r>
              <a:rPr lang="en-US" dirty="0" smtClean="0"/>
              <a:t>'public‘</a:t>
            </a:r>
          </a:p>
          <a:p>
            <a:r>
              <a:rPr lang="en-GB" dirty="0" err="1" smtClean="0"/>
              <a:t>Usmerjevalnik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HTML </a:t>
            </a:r>
            <a:r>
              <a:rPr lang="en-GB" dirty="0" err="1" smtClean="0"/>
              <a:t>stran</a:t>
            </a:r>
            <a:endParaRPr lang="en-GB" dirty="0" smtClean="0"/>
          </a:p>
          <a:p>
            <a:endParaRPr lang="sl-SI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623" y="498306"/>
            <a:ext cx="2530481" cy="1274522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026" y="1865023"/>
            <a:ext cx="3121078" cy="2688168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255" y="1772828"/>
            <a:ext cx="3532222" cy="21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Predstavitev</a:t>
            </a:r>
            <a:r>
              <a:rPr lang="en-GB" dirty="0" smtClean="0"/>
              <a:t> HTML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7207414" y="4672446"/>
            <a:ext cx="4769042" cy="1829954"/>
          </a:xfrm>
        </p:spPr>
        <p:txBody>
          <a:bodyPr/>
          <a:lstStyle/>
          <a:p>
            <a:r>
              <a:rPr lang="en-GB" dirty="0" err="1" smtClean="0"/>
              <a:t>Funkcija</a:t>
            </a:r>
            <a:r>
              <a:rPr lang="en-GB" dirty="0" smtClean="0"/>
              <a:t> </a:t>
            </a:r>
            <a:r>
              <a:rPr lang="en-GB" dirty="0" err="1" smtClean="0"/>
              <a:t>iFrame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predvajanje</a:t>
            </a:r>
            <a:r>
              <a:rPr lang="en-GB" dirty="0" smtClean="0"/>
              <a:t> video </a:t>
            </a:r>
            <a:r>
              <a:rPr lang="en-GB" dirty="0" err="1" smtClean="0"/>
              <a:t>določenega</a:t>
            </a:r>
            <a:r>
              <a:rPr lang="en-GB" dirty="0" smtClean="0"/>
              <a:t> z id-</a:t>
            </a:r>
            <a:r>
              <a:rPr lang="en-GB" dirty="0" err="1" smtClean="0"/>
              <a:t>jem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72" y="1811215"/>
            <a:ext cx="2898200" cy="3028639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53" y="2565348"/>
            <a:ext cx="3547534" cy="1520372"/>
          </a:xfrm>
          <a:prstGeom prst="rect">
            <a:avLst/>
          </a:prstGeom>
        </p:spPr>
      </p:pic>
      <p:sp>
        <p:nvSpPr>
          <p:cNvPr id="6" name="Označba mesta vsebine 2"/>
          <p:cNvSpPr txBox="1">
            <a:spLocks/>
          </p:cNvSpPr>
          <p:nvPr/>
        </p:nvSpPr>
        <p:spPr>
          <a:xfrm>
            <a:off x="443154" y="5063259"/>
            <a:ext cx="4101138" cy="1586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Določene</a:t>
            </a:r>
            <a:r>
              <a:rPr lang="en-GB" dirty="0" smtClean="0"/>
              <a:t> </a:t>
            </a:r>
            <a:r>
              <a:rPr lang="en-GB" dirty="0" err="1" smtClean="0"/>
              <a:t>barve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ozadnje</a:t>
            </a:r>
            <a:r>
              <a:rPr lang="en-GB" dirty="0" smtClean="0"/>
              <a:t> in </a:t>
            </a:r>
            <a:r>
              <a:rPr lang="en-GB" dirty="0" err="1" smtClean="0"/>
              <a:t>napise</a:t>
            </a:r>
            <a:endParaRPr lang="en-GB" dirty="0" smtClean="0"/>
          </a:p>
          <a:p>
            <a:r>
              <a:rPr lang="en-GB" dirty="0" err="1" smtClean="0"/>
              <a:t>Besedilo</a:t>
            </a:r>
            <a:endParaRPr lang="sl-SI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68" y="2565348"/>
            <a:ext cx="4788188" cy="168023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096" y="5430260"/>
            <a:ext cx="2486025" cy="314325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096" y="5959103"/>
            <a:ext cx="2505075" cy="304800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362" y="661635"/>
            <a:ext cx="4604465" cy="17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 </a:t>
            </a:r>
            <a:r>
              <a:rPr lang="en-GB" dirty="0" err="1" smtClean="0"/>
              <a:t>Nadgradnja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 </a:t>
            </a:r>
            <a:r>
              <a:rPr lang="en-GB" dirty="0" err="1" smtClean="0"/>
              <a:t>Sprejemnik</a:t>
            </a:r>
            <a:endParaRPr lang="en-GB" dirty="0" smtClean="0"/>
          </a:p>
          <a:p>
            <a:r>
              <a:rPr lang="en-GB" dirty="0" err="1" smtClean="0"/>
              <a:t>Uporaba</a:t>
            </a:r>
            <a:r>
              <a:rPr lang="en-GB" dirty="0" smtClean="0"/>
              <a:t> LIRC</a:t>
            </a:r>
          </a:p>
          <a:p>
            <a:r>
              <a:rPr lang="en-GB" dirty="0" err="1" smtClean="0"/>
              <a:t>Izbira</a:t>
            </a:r>
            <a:r>
              <a:rPr lang="en-GB" dirty="0" smtClean="0"/>
              <a:t> </a:t>
            </a:r>
            <a:r>
              <a:rPr lang="en-GB" dirty="0" err="1" smtClean="0"/>
              <a:t>primernega</a:t>
            </a:r>
            <a:r>
              <a:rPr lang="en-GB" dirty="0"/>
              <a:t> </a:t>
            </a:r>
            <a:r>
              <a:rPr lang="en-GB" dirty="0" err="1" smtClean="0"/>
              <a:t>daljinca</a:t>
            </a:r>
            <a:endParaRPr lang="sl-SI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54" y="4101775"/>
            <a:ext cx="2315441" cy="241577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63" y="4296206"/>
            <a:ext cx="2276480" cy="2221346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772" y="4535623"/>
            <a:ext cx="4657580" cy="17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a sejna soba">
  <a:themeElements>
    <a:clrScheme name="Naelektrena sejna sob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Naelektrena sejna sob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a sejna sob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</TotalTime>
  <Words>129</Words>
  <Application>Microsoft Office PowerPoint</Application>
  <PresentationFormat>Širokozaslonsko</PresentationFormat>
  <Paragraphs>22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Naelektrena sejna soba</vt:lpstr>
      <vt:lpstr>SmartTV</vt:lpstr>
      <vt:lpstr>Predstavitev kode</vt:lpstr>
      <vt:lpstr>Predstavitev HTML</vt:lpstr>
      <vt:lpstr>IR Nadgradnja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SmartTV</dc:title>
  <dc:creator>RogStrix</dc:creator>
  <cp:lastModifiedBy>RogStrix</cp:lastModifiedBy>
  <cp:revision>7</cp:revision>
  <dcterms:created xsi:type="dcterms:W3CDTF">2024-01-09T14:30:49Z</dcterms:created>
  <dcterms:modified xsi:type="dcterms:W3CDTF">2024-01-09T15:39:00Z</dcterms:modified>
</cp:coreProperties>
</file>