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l-SI" smtClean="0"/>
              <a:t>Kliknite, da uredite slog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752BA990-AE0F-49ED-B809-0D5C684679C9}" type="datetimeFigureOut">
              <a:rPr lang="sl-SI" smtClean="0"/>
              <a:t>11. 01. 2024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sl-SI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AAD5E24E-36FA-4EE8-8FC0-88C8635FD44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961618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ska slika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 smtClean="0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A990-AE0F-49ED-B809-0D5C684679C9}" type="datetimeFigureOut">
              <a:rPr lang="sl-SI" smtClean="0"/>
              <a:t>11. 01. 2024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5E24E-36FA-4EE8-8FC0-88C8635FD44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946638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slov in na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A990-AE0F-49ED-B809-0D5C684679C9}" type="datetimeFigureOut">
              <a:rPr lang="sl-SI" smtClean="0"/>
              <a:t>11. 01. 2024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5E24E-36FA-4EE8-8FC0-88C8635FD44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859838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A990-AE0F-49ED-B809-0D5C684679C9}" type="datetimeFigureOut">
              <a:rPr lang="sl-SI" smtClean="0"/>
              <a:t>11. 01. 2024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5E24E-36FA-4EE8-8FC0-88C8635FD44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810409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rtica z ime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A990-AE0F-49ED-B809-0D5C684679C9}" type="datetimeFigureOut">
              <a:rPr lang="sl-SI" smtClean="0"/>
              <a:t>11. 01. 2024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5E24E-36FA-4EE8-8FC0-88C8635FD44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8930692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olp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A990-AE0F-49ED-B809-0D5C684679C9}" type="datetimeFigureOut">
              <a:rPr lang="sl-SI" smtClean="0"/>
              <a:t>11. 01. 2024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5E24E-36FA-4EE8-8FC0-88C8635FD44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6949479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lpec s tremi slikam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 smtClean="0"/>
              <a:t>Kliknite ikono, če želite dodati sliko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 smtClean="0"/>
              <a:t>Kliknite ikono, če želite dodati sliko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 smtClean="0"/>
              <a:t>Kliknite ikono, če želite dodati sliko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A990-AE0F-49ED-B809-0D5C684679C9}" type="datetimeFigureOut">
              <a:rPr lang="sl-SI" smtClean="0"/>
              <a:t>11. 01. 2024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5E24E-36FA-4EE8-8FC0-88C8635FD44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314442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A990-AE0F-49ED-B809-0D5C684679C9}" type="datetimeFigureOut">
              <a:rPr lang="sl-SI" smtClean="0"/>
              <a:t>11. 01. 2024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5E24E-36FA-4EE8-8FC0-88C8635FD44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4332886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A990-AE0F-49ED-B809-0D5C684679C9}" type="datetimeFigureOut">
              <a:rPr lang="sl-SI" smtClean="0"/>
              <a:t>11. 01. 2024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5E24E-36FA-4EE8-8FC0-88C8635FD44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710327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A990-AE0F-49ED-B809-0D5C684679C9}" type="datetimeFigureOut">
              <a:rPr lang="sl-SI" smtClean="0"/>
              <a:t>11. 01. 2024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5E24E-36FA-4EE8-8FC0-88C8635FD44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696641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A990-AE0F-49ED-B809-0D5C684679C9}" type="datetimeFigureOut">
              <a:rPr lang="sl-SI" smtClean="0"/>
              <a:t>11. 01. 2024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5E24E-36FA-4EE8-8FC0-88C8635FD44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437989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A990-AE0F-49ED-B809-0D5C684679C9}" type="datetimeFigureOut">
              <a:rPr lang="sl-SI" smtClean="0"/>
              <a:t>11. 01. 2024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5E24E-36FA-4EE8-8FC0-88C8635FD44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678810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A990-AE0F-49ED-B809-0D5C684679C9}" type="datetimeFigureOut">
              <a:rPr lang="sl-SI" smtClean="0"/>
              <a:t>11. 01. 2024</a:t>
            </a:fld>
            <a:endParaRPr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5E24E-36FA-4EE8-8FC0-88C8635FD44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688595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A990-AE0F-49ED-B809-0D5C684679C9}" type="datetimeFigureOut">
              <a:rPr lang="sl-SI" smtClean="0"/>
              <a:t>11. 01. 2024</a:t>
            </a:fld>
            <a:endParaRPr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5E24E-36FA-4EE8-8FC0-88C8635FD44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851715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A990-AE0F-49ED-B809-0D5C684679C9}" type="datetimeFigureOut">
              <a:rPr lang="sl-SI" smtClean="0"/>
              <a:t>11. 01. 2024</a:t>
            </a:fld>
            <a:endParaRPr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5E24E-36FA-4EE8-8FC0-88C8635FD44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166990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A990-AE0F-49ED-B809-0D5C684679C9}" type="datetimeFigureOut">
              <a:rPr lang="sl-SI" smtClean="0"/>
              <a:t>11. 01. 2024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5E24E-36FA-4EE8-8FC0-88C8635FD44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168004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l-SI" smtClean="0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BA990-AE0F-49ED-B809-0D5C684679C9}" type="datetimeFigureOut">
              <a:rPr lang="sl-SI" smtClean="0"/>
              <a:t>11. 01. 2024</a:t>
            </a:fld>
            <a:endParaRPr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5E24E-36FA-4EE8-8FC0-88C8635FD44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469080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sl-SI" smtClean="0"/>
              <a:t>Uredite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52BA990-AE0F-49ED-B809-0D5C684679C9}" type="datetimeFigureOut">
              <a:rPr lang="sl-SI" smtClean="0"/>
              <a:t>11. 01. 2024</a:t>
            </a:fld>
            <a:endParaRPr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sl-SI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AAD5E24E-36FA-4EE8-8FC0-88C8635FD44D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438133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SmartTV</a:t>
            </a:r>
            <a:endParaRPr lang="sl-SI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Rok</a:t>
            </a:r>
            <a:r>
              <a:rPr lang="en-GB" dirty="0" smtClean="0"/>
              <a:t> </a:t>
            </a:r>
            <a:r>
              <a:rPr lang="en-GB" dirty="0" err="1" smtClean="0"/>
              <a:t>Bernot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338711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Predstavitev</a:t>
            </a:r>
            <a:r>
              <a:rPr lang="en-GB" dirty="0" smtClean="0"/>
              <a:t> </a:t>
            </a:r>
            <a:r>
              <a:rPr lang="en-GB" dirty="0" err="1" smtClean="0"/>
              <a:t>kode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1154955" y="2603500"/>
            <a:ext cx="3296972" cy="3695700"/>
          </a:xfrm>
        </p:spPr>
        <p:txBody>
          <a:bodyPr>
            <a:normAutofit fontScale="85000" lnSpcReduction="20000"/>
          </a:bodyPr>
          <a:lstStyle/>
          <a:p>
            <a:r>
              <a:rPr lang="sl-SI" dirty="0" err="1" smtClean="0"/>
              <a:t>express</a:t>
            </a:r>
            <a:r>
              <a:rPr lang="sl-SI" dirty="0"/>
              <a:t>: Uporabljen za ustvarjanje spletnega strežnika.</a:t>
            </a:r>
          </a:p>
          <a:p>
            <a:r>
              <a:rPr lang="sl-SI" dirty="0" err="1" smtClean="0"/>
              <a:t>path</a:t>
            </a:r>
            <a:r>
              <a:rPr lang="sl-SI" dirty="0"/>
              <a:t>: Zagotavlja pomoč pri oblikovanju poti do datotek.</a:t>
            </a:r>
          </a:p>
          <a:p>
            <a:r>
              <a:rPr lang="sl-SI" dirty="0" smtClean="0"/>
              <a:t>morgan</a:t>
            </a:r>
            <a:r>
              <a:rPr lang="sl-SI" dirty="0"/>
              <a:t>: Uporabljen </a:t>
            </a:r>
            <a:r>
              <a:rPr lang="sl-SI" dirty="0" smtClean="0"/>
              <a:t>za</a:t>
            </a:r>
            <a:r>
              <a:rPr lang="en-GB" dirty="0" smtClean="0"/>
              <a:t> </a:t>
            </a:r>
            <a:r>
              <a:rPr lang="sl-SI" dirty="0" err="1" smtClean="0"/>
              <a:t>logging</a:t>
            </a:r>
            <a:r>
              <a:rPr lang="sl-SI" dirty="0" smtClean="0"/>
              <a:t> </a:t>
            </a:r>
            <a:r>
              <a:rPr lang="sl-SI" dirty="0"/>
              <a:t>dogodkov strežnika.</a:t>
            </a:r>
          </a:p>
          <a:p>
            <a:r>
              <a:rPr lang="sl-SI" dirty="0" err="1" smtClean="0"/>
              <a:t>keypress</a:t>
            </a:r>
            <a:r>
              <a:rPr lang="sl-SI" dirty="0"/>
              <a:t>: Omogoča preprosto </a:t>
            </a:r>
            <a:r>
              <a:rPr lang="en-GB" dirty="0" err="1" smtClean="0"/>
              <a:t>spremljanje</a:t>
            </a:r>
            <a:r>
              <a:rPr lang="en-GB" dirty="0" smtClean="0"/>
              <a:t> </a:t>
            </a:r>
            <a:r>
              <a:rPr lang="en-GB" dirty="0" err="1" smtClean="0"/>
              <a:t>dogodkov</a:t>
            </a:r>
            <a:r>
              <a:rPr lang="en-GB" dirty="0"/>
              <a:t> </a:t>
            </a:r>
            <a:r>
              <a:rPr lang="sl-SI" dirty="0" smtClean="0"/>
              <a:t>na </a:t>
            </a:r>
            <a:r>
              <a:rPr lang="sl-SI" dirty="0"/>
              <a:t>tipkovnici.</a:t>
            </a:r>
          </a:p>
          <a:p>
            <a:r>
              <a:rPr lang="sl-SI" dirty="0" err="1" smtClean="0"/>
              <a:t>fs</a:t>
            </a:r>
            <a:r>
              <a:rPr lang="sl-SI" dirty="0"/>
              <a:t>: Uporabljen za branje vsebine datotek iz sistema.</a:t>
            </a:r>
          </a:p>
          <a:p>
            <a:r>
              <a:rPr lang="sl-SI" dirty="0" err="1" smtClean="0"/>
              <a:t>opn</a:t>
            </a:r>
            <a:r>
              <a:rPr lang="sl-SI" dirty="0"/>
              <a:t>: Uporabljen za odpiranje povezav v privzetem spletnem brskalniku.</a:t>
            </a:r>
          </a:p>
        </p:txBody>
      </p:sp>
      <p:pic>
        <p:nvPicPr>
          <p:cNvPr id="5" name="Slika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054" y="1579748"/>
            <a:ext cx="2658774" cy="1023752"/>
          </a:xfrm>
          <a:prstGeom prst="rect">
            <a:avLst/>
          </a:prstGeom>
        </p:spPr>
      </p:pic>
      <p:sp>
        <p:nvSpPr>
          <p:cNvPr id="6" name="Označba mesta vsebine 2"/>
          <p:cNvSpPr txBox="1">
            <a:spLocks/>
          </p:cNvSpPr>
          <p:nvPr/>
        </p:nvSpPr>
        <p:spPr>
          <a:xfrm>
            <a:off x="4451926" y="4849090"/>
            <a:ext cx="3519055" cy="1708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 smtClean="0"/>
              <a:t>Funkcija</a:t>
            </a:r>
            <a:r>
              <a:rPr lang="en-GB" dirty="0" smtClean="0"/>
              <a:t> </a:t>
            </a:r>
            <a:r>
              <a:rPr lang="en-GB" dirty="0" err="1"/>
              <a:t>k</a:t>
            </a:r>
            <a:r>
              <a:rPr lang="en-GB" dirty="0" err="1" smtClean="0"/>
              <a:t>i</a:t>
            </a:r>
            <a:r>
              <a:rPr lang="en-GB" dirty="0" smtClean="0"/>
              <a:t> </a:t>
            </a:r>
            <a:r>
              <a:rPr lang="en-GB" dirty="0" err="1" smtClean="0"/>
              <a:t>omogoča</a:t>
            </a:r>
            <a:r>
              <a:rPr lang="en-GB" dirty="0" smtClean="0"/>
              <a:t> </a:t>
            </a:r>
            <a:r>
              <a:rPr lang="en-GB" dirty="0" err="1" smtClean="0"/>
              <a:t>branje</a:t>
            </a:r>
            <a:r>
              <a:rPr lang="en-GB" dirty="0" smtClean="0"/>
              <a:t> </a:t>
            </a:r>
            <a:r>
              <a:rPr lang="en-GB" dirty="0" err="1" smtClean="0"/>
              <a:t>tipk</a:t>
            </a:r>
            <a:r>
              <a:rPr lang="en-GB" dirty="0" smtClean="0"/>
              <a:t> </a:t>
            </a:r>
            <a:r>
              <a:rPr lang="en-GB" dirty="0" err="1" smtClean="0"/>
              <a:t>na</a:t>
            </a:r>
            <a:r>
              <a:rPr lang="en-GB" dirty="0" smtClean="0"/>
              <a:t> </a:t>
            </a:r>
            <a:r>
              <a:rPr lang="en-GB" dirty="0" err="1" smtClean="0"/>
              <a:t>tipkovnici</a:t>
            </a:r>
            <a:endParaRPr lang="en-GB" dirty="0" smtClean="0"/>
          </a:p>
          <a:p>
            <a:r>
              <a:rPr lang="sl-SI" dirty="0" smtClean="0"/>
              <a:t>Vsaka funkcija izvaja specifično dejanje, ko je pritisnjena določena tipka</a:t>
            </a:r>
            <a:endParaRPr lang="en-GB" dirty="0" smtClean="0"/>
          </a:p>
          <a:p>
            <a:endParaRPr lang="sl-SI" dirty="0" smtClean="0"/>
          </a:p>
        </p:txBody>
      </p:sp>
      <p:sp>
        <p:nvSpPr>
          <p:cNvPr id="7" name="Označba mesta vsebine 2"/>
          <p:cNvSpPr txBox="1">
            <a:spLocks/>
          </p:cNvSpPr>
          <p:nvPr/>
        </p:nvSpPr>
        <p:spPr>
          <a:xfrm>
            <a:off x="8267880" y="4230255"/>
            <a:ext cx="3296972" cy="254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 smtClean="0"/>
              <a:t>Zagon</a:t>
            </a:r>
            <a:r>
              <a:rPr lang="en-GB" dirty="0" smtClean="0"/>
              <a:t> in </a:t>
            </a:r>
            <a:r>
              <a:rPr lang="en-GB" dirty="0" err="1" smtClean="0"/>
              <a:t>nastavitev</a:t>
            </a:r>
            <a:r>
              <a:rPr lang="en-GB" dirty="0" smtClean="0"/>
              <a:t> </a:t>
            </a:r>
            <a:r>
              <a:rPr lang="en-GB" dirty="0" err="1" smtClean="0"/>
              <a:t>strežnika</a:t>
            </a:r>
            <a:r>
              <a:rPr lang="en-GB" dirty="0" smtClean="0"/>
              <a:t> in </a:t>
            </a:r>
            <a:r>
              <a:rPr lang="en-GB" dirty="0" err="1" smtClean="0"/>
              <a:t>določenih</a:t>
            </a:r>
            <a:r>
              <a:rPr lang="en-GB" dirty="0" smtClean="0"/>
              <a:t> </a:t>
            </a:r>
            <a:r>
              <a:rPr lang="en-GB" dirty="0" err="1" smtClean="0"/>
              <a:t>vrat</a:t>
            </a:r>
            <a:r>
              <a:rPr lang="en-GB" dirty="0" smtClean="0"/>
              <a:t> in </a:t>
            </a:r>
            <a:r>
              <a:rPr lang="en-GB" dirty="0" err="1" smtClean="0"/>
              <a:t>omogočanje</a:t>
            </a:r>
            <a:r>
              <a:rPr lang="en-GB" dirty="0" smtClean="0"/>
              <a:t> </a:t>
            </a:r>
            <a:r>
              <a:rPr lang="en-GB" dirty="0" err="1" smtClean="0"/>
              <a:t>analize</a:t>
            </a:r>
            <a:r>
              <a:rPr lang="en-GB" dirty="0" smtClean="0"/>
              <a:t> JSON </a:t>
            </a:r>
          </a:p>
          <a:p>
            <a:r>
              <a:rPr lang="en-US" dirty="0" err="1" smtClean="0"/>
              <a:t>Uporabo</a:t>
            </a:r>
            <a:r>
              <a:rPr lang="en-US" dirty="0" smtClean="0"/>
              <a:t> </a:t>
            </a:r>
            <a:r>
              <a:rPr lang="en-US" dirty="0" err="1"/>
              <a:t>statičnih</a:t>
            </a:r>
            <a:r>
              <a:rPr lang="en-US" dirty="0"/>
              <a:t> </a:t>
            </a:r>
            <a:r>
              <a:rPr lang="en-US" dirty="0" err="1"/>
              <a:t>datotek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mape</a:t>
            </a:r>
            <a:r>
              <a:rPr lang="en-US" dirty="0"/>
              <a:t> </a:t>
            </a:r>
            <a:r>
              <a:rPr lang="en-US" dirty="0" smtClean="0"/>
              <a:t>'public‘</a:t>
            </a:r>
          </a:p>
          <a:p>
            <a:r>
              <a:rPr lang="en-GB" dirty="0" smtClean="0"/>
              <a:t>Host </a:t>
            </a:r>
            <a:r>
              <a:rPr lang="en-GB" dirty="0" err="1" smtClean="0"/>
              <a:t>za</a:t>
            </a:r>
            <a:r>
              <a:rPr lang="en-GB" dirty="0" smtClean="0"/>
              <a:t> HTML </a:t>
            </a:r>
            <a:r>
              <a:rPr lang="en-GB" dirty="0" err="1" smtClean="0"/>
              <a:t>stran</a:t>
            </a:r>
            <a:endParaRPr lang="sl-SI" dirty="0"/>
          </a:p>
        </p:txBody>
      </p:sp>
      <p:pic>
        <p:nvPicPr>
          <p:cNvPr id="8" name="Slika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1623" y="498306"/>
            <a:ext cx="2530481" cy="1274522"/>
          </a:xfrm>
          <a:prstGeom prst="rect">
            <a:avLst/>
          </a:prstGeom>
        </p:spPr>
      </p:pic>
      <p:pic>
        <p:nvPicPr>
          <p:cNvPr id="9" name="Slika 8"/>
          <p:cNvPicPr>
            <a:picLocks noChangeAspect="1"/>
          </p:cNvPicPr>
          <p:nvPr/>
        </p:nvPicPr>
        <p:blipFill rotWithShape="1">
          <a:blip r:embed="rId4"/>
          <a:srcRect b="46993"/>
          <a:stretch/>
        </p:blipFill>
        <p:spPr>
          <a:xfrm>
            <a:off x="5035851" y="1848086"/>
            <a:ext cx="2530480" cy="1155268"/>
          </a:xfrm>
          <a:prstGeom prst="rect">
            <a:avLst/>
          </a:prstGeom>
        </p:spPr>
      </p:pic>
      <p:pic>
        <p:nvPicPr>
          <p:cNvPr id="10" name="Slika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0255" y="1772828"/>
            <a:ext cx="3532222" cy="2134444"/>
          </a:xfrm>
          <a:prstGeom prst="rect">
            <a:avLst/>
          </a:prstGeom>
        </p:spPr>
      </p:pic>
      <p:pic>
        <p:nvPicPr>
          <p:cNvPr id="4" name="Slika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6920" y="3057040"/>
            <a:ext cx="2945967" cy="173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01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Predstavitev</a:t>
            </a:r>
            <a:r>
              <a:rPr lang="en-GB" dirty="0" smtClean="0"/>
              <a:t> HTML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7207414" y="4672446"/>
            <a:ext cx="4769042" cy="1829954"/>
          </a:xfrm>
        </p:spPr>
        <p:txBody>
          <a:bodyPr/>
          <a:lstStyle/>
          <a:p>
            <a:r>
              <a:rPr lang="en-GB" dirty="0" err="1" smtClean="0"/>
              <a:t>Funkcija</a:t>
            </a:r>
            <a:r>
              <a:rPr lang="en-GB" dirty="0" smtClean="0"/>
              <a:t> </a:t>
            </a:r>
            <a:r>
              <a:rPr lang="en-GB" dirty="0" err="1" smtClean="0"/>
              <a:t>iFrame</a:t>
            </a:r>
            <a:r>
              <a:rPr lang="en-GB" dirty="0" smtClean="0"/>
              <a:t> </a:t>
            </a:r>
            <a:r>
              <a:rPr lang="en-GB" dirty="0" err="1" smtClean="0"/>
              <a:t>za</a:t>
            </a:r>
            <a:r>
              <a:rPr lang="en-GB" dirty="0" smtClean="0"/>
              <a:t> </a:t>
            </a:r>
            <a:r>
              <a:rPr lang="en-GB" dirty="0" err="1" smtClean="0"/>
              <a:t>predvajanje</a:t>
            </a:r>
            <a:r>
              <a:rPr lang="en-GB" dirty="0" smtClean="0"/>
              <a:t> video </a:t>
            </a:r>
            <a:r>
              <a:rPr lang="en-GB" dirty="0" err="1" smtClean="0"/>
              <a:t>določenega</a:t>
            </a:r>
            <a:r>
              <a:rPr lang="en-GB" dirty="0" smtClean="0"/>
              <a:t> z id-</a:t>
            </a:r>
            <a:r>
              <a:rPr lang="en-GB" dirty="0" err="1" smtClean="0"/>
              <a:t>jem</a:t>
            </a:r>
            <a:endParaRPr lang="sl-SI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72" y="1811215"/>
            <a:ext cx="2898200" cy="3028639"/>
          </a:xfrm>
          <a:prstGeom prst="rect">
            <a:avLst/>
          </a:prstGeom>
        </p:spPr>
      </p:pic>
      <p:pic>
        <p:nvPicPr>
          <p:cNvPr id="5" name="Slika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053" y="2565348"/>
            <a:ext cx="3547534" cy="1520372"/>
          </a:xfrm>
          <a:prstGeom prst="rect">
            <a:avLst/>
          </a:prstGeom>
        </p:spPr>
      </p:pic>
      <p:sp>
        <p:nvSpPr>
          <p:cNvPr id="6" name="Označba mesta vsebine 2"/>
          <p:cNvSpPr txBox="1">
            <a:spLocks/>
          </p:cNvSpPr>
          <p:nvPr/>
        </p:nvSpPr>
        <p:spPr>
          <a:xfrm>
            <a:off x="443154" y="5063259"/>
            <a:ext cx="4101138" cy="1586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 smtClean="0"/>
              <a:t>Določene</a:t>
            </a:r>
            <a:r>
              <a:rPr lang="en-GB" dirty="0" smtClean="0"/>
              <a:t> </a:t>
            </a:r>
            <a:r>
              <a:rPr lang="en-GB" dirty="0" err="1" smtClean="0"/>
              <a:t>barve</a:t>
            </a:r>
            <a:r>
              <a:rPr lang="en-GB" dirty="0" smtClean="0"/>
              <a:t> </a:t>
            </a:r>
            <a:r>
              <a:rPr lang="en-GB" dirty="0" err="1" smtClean="0"/>
              <a:t>za</a:t>
            </a:r>
            <a:r>
              <a:rPr lang="en-GB" dirty="0" smtClean="0"/>
              <a:t> </a:t>
            </a:r>
            <a:r>
              <a:rPr lang="en-GB" dirty="0" err="1" smtClean="0"/>
              <a:t>ozadnje</a:t>
            </a:r>
            <a:r>
              <a:rPr lang="en-GB" dirty="0" smtClean="0"/>
              <a:t> in </a:t>
            </a:r>
            <a:r>
              <a:rPr lang="en-GB" dirty="0" err="1" smtClean="0"/>
              <a:t>napise</a:t>
            </a:r>
            <a:endParaRPr lang="en-GB" dirty="0" smtClean="0"/>
          </a:p>
          <a:p>
            <a:r>
              <a:rPr lang="en-GB" dirty="0" err="1" smtClean="0"/>
              <a:t>Besedilo</a:t>
            </a:r>
            <a:endParaRPr lang="sl-SI" dirty="0"/>
          </a:p>
        </p:txBody>
      </p:sp>
      <p:pic>
        <p:nvPicPr>
          <p:cNvPr id="7" name="Slika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8268" y="2565348"/>
            <a:ext cx="4788188" cy="1680237"/>
          </a:xfrm>
          <a:prstGeom prst="rect">
            <a:avLst/>
          </a:prstGeom>
        </p:spPr>
      </p:pic>
      <p:pic>
        <p:nvPicPr>
          <p:cNvPr id="8" name="Slika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9096" y="5430260"/>
            <a:ext cx="2486025" cy="314325"/>
          </a:xfrm>
          <a:prstGeom prst="rect">
            <a:avLst/>
          </a:prstGeom>
        </p:spPr>
      </p:pic>
      <p:pic>
        <p:nvPicPr>
          <p:cNvPr id="9" name="Slika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9096" y="5959103"/>
            <a:ext cx="2505075" cy="304800"/>
          </a:xfrm>
          <a:prstGeom prst="rect">
            <a:avLst/>
          </a:prstGeom>
        </p:spPr>
      </p:pic>
      <p:pic>
        <p:nvPicPr>
          <p:cNvPr id="10" name="Slika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80362" y="661635"/>
            <a:ext cx="4604465" cy="171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39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IR </a:t>
            </a:r>
            <a:r>
              <a:rPr lang="en-GB" dirty="0" err="1" smtClean="0"/>
              <a:t>Nadgradnja</a:t>
            </a:r>
            <a:endParaRPr lang="sl-SI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IR </a:t>
            </a:r>
            <a:r>
              <a:rPr lang="en-GB" dirty="0" err="1" smtClean="0"/>
              <a:t>Sprejemnik</a:t>
            </a:r>
            <a:endParaRPr lang="en-GB" dirty="0" smtClean="0"/>
          </a:p>
          <a:p>
            <a:r>
              <a:rPr lang="en-GB" dirty="0" err="1" smtClean="0"/>
              <a:t>Uporaba</a:t>
            </a:r>
            <a:r>
              <a:rPr lang="en-GB" dirty="0" smtClean="0"/>
              <a:t> LIRC</a:t>
            </a:r>
          </a:p>
          <a:p>
            <a:r>
              <a:rPr lang="en-GB" dirty="0" err="1" smtClean="0"/>
              <a:t>Izbira</a:t>
            </a:r>
            <a:r>
              <a:rPr lang="en-GB" dirty="0" smtClean="0"/>
              <a:t> </a:t>
            </a:r>
            <a:r>
              <a:rPr lang="en-GB" dirty="0" err="1" smtClean="0"/>
              <a:t>primernega</a:t>
            </a:r>
            <a:r>
              <a:rPr lang="en-GB" dirty="0"/>
              <a:t> </a:t>
            </a:r>
            <a:r>
              <a:rPr lang="en-GB" dirty="0" err="1" smtClean="0"/>
              <a:t>daljinca</a:t>
            </a:r>
            <a:endParaRPr lang="sl-SI" dirty="0"/>
          </a:p>
        </p:txBody>
      </p:sp>
      <p:pic>
        <p:nvPicPr>
          <p:cNvPr id="6" name="Slika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3454" y="4101775"/>
            <a:ext cx="2315441" cy="2415777"/>
          </a:xfrm>
          <a:prstGeom prst="rect">
            <a:avLst/>
          </a:prstGeom>
        </p:spPr>
      </p:pic>
      <p:pic>
        <p:nvPicPr>
          <p:cNvPr id="7" name="Slika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663" y="4296206"/>
            <a:ext cx="2276480" cy="2221346"/>
          </a:xfrm>
          <a:prstGeom prst="rect">
            <a:avLst/>
          </a:prstGeom>
        </p:spPr>
      </p:pic>
      <p:pic>
        <p:nvPicPr>
          <p:cNvPr id="10" name="Slika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8772" y="4535623"/>
            <a:ext cx="4657580" cy="173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59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aelektrena sejna soba">
  <a:themeElements>
    <a:clrScheme name="Naelektrena sejna soba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Naelektrena sejna soba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Naelektrena sejna soba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86</TotalTime>
  <Words>127</Words>
  <Application>Microsoft Office PowerPoint</Application>
  <PresentationFormat>Širokozaslonsko</PresentationFormat>
  <Paragraphs>22</Paragraphs>
  <Slides>4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3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Naelektrena sejna soba</vt:lpstr>
      <vt:lpstr>SmartTV</vt:lpstr>
      <vt:lpstr>Predstavitev kode</vt:lpstr>
      <vt:lpstr>Predstavitev HTML</vt:lpstr>
      <vt:lpstr>IR Nadgradnja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SmartTV</dc:title>
  <dc:creator>RogStrix</dc:creator>
  <cp:lastModifiedBy>RogStrix</cp:lastModifiedBy>
  <cp:revision>9</cp:revision>
  <dcterms:created xsi:type="dcterms:W3CDTF">2024-01-09T14:30:49Z</dcterms:created>
  <dcterms:modified xsi:type="dcterms:W3CDTF">2024-01-11T07:50:01Z</dcterms:modified>
</cp:coreProperties>
</file>