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  <Override PartName="/ppt/media/image5.png" ContentType="image/png"/>
  <Override PartName="/ppt/media/image7.png" ContentType="image/png"/>
  <Override PartName="/ppt/media/image4.png" ContentType="image/png"/>
  <Override PartName="/ppt/media/image6.jpeg" ContentType="image/jpe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9832320" y="0"/>
            <a:ext cx="246960" cy="5668920"/>
          </a:xfrm>
          <a:prstGeom prst="rect">
            <a:avLst/>
          </a:prstGeom>
          <a:ln w="180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39720" y="623520"/>
            <a:ext cx="86850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3640" y="1737000"/>
            <a:ext cx="9069840" cy="28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9832320" y="0"/>
            <a:ext cx="246960" cy="5668920"/>
          </a:xfrm>
          <a:prstGeom prst="rect">
            <a:avLst/>
          </a:prstGeom>
          <a:ln w="1800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-21600" y="0"/>
            <a:ext cx="10079280" cy="479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140" spc="-1" strike="noStrike">
                <a:solidFill>
                  <a:srgbClr val="000000"/>
                </a:solidFill>
                <a:latin typeface="Noto Sans"/>
              </a:rPr>
              <a:t>Spletišče zobne ordinacije</a:t>
            </a:r>
            <a:br/>
            <a:r>
              <a:rPr b="0" lang="en-US" sz="4140" spc="-1" strike="noStrike">
                <a:solidFill>
                  <a:srgbClr val="000000"/>
                </a:solidFill>
                <a:latin typeface="Noto Sans"/>
              </a:rPr>
              <a:t> Dobravec d.o.o.</a:t>
            </a:r>
            <a:endParaRPr b="0" lang="en-US" sz="414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228600" y="5029200"/>
            <a:ext cx="3656880" cy="6850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Rok Dobravec, 4rb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39720" y="623520"/>
            <a:ext cx="86850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Noto Sans"/>
              </a:rPr>
              <a:t>O spletišču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02040" y="1737000"/>
            <a:ext cx="9069840" cy="28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Informativno spletišče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Podatkovna zbirka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Prilagodljivost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39720" y="623520"/>
            <a:ext cx="86850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Noto Sans"/>
              </a:rPr>
              <a:t>Izdelava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02040" y="1695240"/>
            <a:ext cx="9069840" cy="28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VS code, phpMyAdmin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HTML, CSS, PHP, SQL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Bootstrap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4572000" y="1143000"/>
            <a:ext cx="1681200" cy="1681200"/>
          </a:xfrm>
          <a:prstGeom prst="rect">
            <a:avLst/>
          </a:prstGeom>
          <a:ln w="18000"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8001000" y="4029480"/>
            <a:ext cx="1828080" cy="1456200"/>
          </a:xfrm>
          <a:prstGeom prst="rect">
            <a:avLst/>
          </a:prstGeom>
          <a:ln w="18000"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6172200" y="4298760"/>
            <a:ext cx="1778040" cy="958320"/>
          </a:xfrm>
          <a:prstGeom prst="rect">
            <a:avLst/>
          </a:prstGeom>
          <a:ln w="18000">
            <a:noFill/>
          </a:ln>
        </p:spPr>
      </p:pic>
      <p:pic>
        <p:nvPicPr>
          <p:cNvPr id="87" name="" descr=""/>
          <p:cNvPicPr/>
          <p:nvPr/>
        </p:nvPicPr>
        <p:blipFill>
          <a:blip r:embed="rId4"/>
          <a:stretch/>
        </p:blipFill>
        <p:spPr>
          <a:xfrm>
            <a:off x="6400800" y="2999520"/>
            <a:ext cx="1215000" cy="885960"/>
          </a:xfrm>
          <a:prstGeom prst="rect">
            <a:avLst/>
          </a:prstGeom>
          <a:ln w="18000">
            <a:noFill/>
          </a:ln>
        </p:spPr>
      </p:pic>
      <p:pic>
        <p:nvPicPr>
          <p:cNvPr id="88" name="" descr=""/>
          <p:cNvPicPr/>
          <p:nvPr/>
        </p:nvPicPr>
        <p:blipFill>
          <a:blip r:embed="rId5"/>
          <a:stretch/>
        </p:blipFill>
        <p:spPr>
          <a:xfrm>
            <a:off x="4572000" y="3200400"/>
            <a:ext cx="1359720" cy="1828080"/>
          </a:xfrm>
          <a:prstGeom prst="rect">
            <a:avLst/>
          </a:prstGeom>
          <a:ln w="18000">
            <a:noFill/>
          </a:ln>
        </p:spPr>
      </p:pic>
      <p:pic>
        <p:nvPicPr>
          <p:cNvPr id="89" name="" descr=""/>
          <p:cNvPicPr/>
          <p:nvPr/>
        </p:nvPicPr>
        <p:blipFill>
          <a:blip r:embed="rId6"/>
          <a:stretch/>
        </p:blipFill>
        <p:spPr>
          <a:xfrm>
            <a:off x="2514600" y="3200400"/>
            <a:ext cx="1828080" cy="1828080"/>
          </a:xfrm>
          <a:prstGeom prst="rect">
            <a:avLst/>
          </a:prstGeom>
          <a:ln w="18000">
            <a:noFill/>
          </a:ln>
        </p:spPr>
      </p:pic>
      <p:pic>
        <p:nvPicPr>
          <p:cNvPr id="90" name="" descr=""/>
          <p:cNvPicPr/>
          <p:nvPr/>
        </p:nvPicPr>
        <p:blipFill>
          <a:blip r:embed="rId7"/>
          <a:stretch/>
        </p:blipFill>
        <p:spPr>
          <a:xfrm>
            <a:off x="7086600" y="1371600"/>
            <a:ext cx="2583720" cy="1440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39720" y="623520"/>
            <a:ext cx="86850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Noto Sans"/>
              </a:rPr>
              <a:t>Težave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02040" y="1737000"/>
            <a:ext cx="9069840" cy="28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CSS in Bootstrap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Zemljevid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Application>LibreOffice/7.2.4.1$MacOSX_AARCH64 LibreOffice_project/27d75539669ac387bb498e35313b970b7fe9c4f9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2022-06-20T19:01:57Z</dcterms:created>
  <dc:creator/>
  <dc:description/>
  <dc:language>en-US</dc:language>
  <cp:lastModifiedBy/>
  <dcterms:modified xsi:type="dcterms:W3CDTF">2022-06-21T08:13:02Z</dcterms:modified>
  <cp:revision>9</cp:revision>
  <dc:subject/>
  <dc:title>Focus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