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516"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87743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 : </a:t>
            </a:r>
            <a:r>
              <a:rPr lang="en-US" altLang="en-US" sz="2000" dirty="0" smtClean="0"/>
              <a:t>DEEPA.N</a:t>
            </a:r>
            <a:endParaRPr sz="1800"/>
          </a:p>
          <a:p>
            <a:pPr lvl="0"/>
            <a:r>
              <a:rPr lang="en-US" altLang="en-US" sz="2000" dirty="0"/>
              <a:t>REGISTER NO: </a:t>
            </a:r>
            <a:r>
              <a:rPr lang="en-US" altLang="en-US" sz="2000" dirty="0" smtClean="0"/>
              <a:t>312219044</a:t>
            </a:r>
            <a:endParaRPr sz="1800"/>
          </a:p>
          <a:p>
            <a:pPr lvl="0"/>
            <a:r>
              <a:rPr lang="en-US" altLang="en-US" sz="2000" dirty="0" smtClean="0"/>
              <a:t>DEPARTMENT: COMMERCE</a:t>
            </a:r>
            <a:endParaRPr sz="1800"/>
          </a:p>
          <a:p>
            <a:pPr lvl="0"/>
            <a:endParaRPr lang="zh-CN" altLang="en-US" sz="1600" dirty="0"/>
          </a:p>
          <a:p>
            <a:pPr lvl="0"/>
            <a:r>
              <a:rPr lang="en-US" altLang="en-US" sz="2000" dirty="0" smtClean="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609600" y="381000"/>
            <a:ext cx="2895600" cy="752129"/>
          </a:xfrm>
          <a:prstGeom prst="rect">
            <a:avLst/>
          </a:prstGeom>
          <a:noFill/>
          <a:ln>
            <a:noFill/>
          </a:ln>
        </p:spPr>
        <p:txBody>
          <a:bodyPr vert="horz" wrap="square"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dirty="0">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7" y="574675"/>
            <a:ext cx="5637212" cy="1262062"/>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dirty="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685800" y="914400"/>
            <a:ext cx="6248400" cy="517525"/>
          </a:xfrm>
          <a:prstGeom prst="rect">
            <a:avLst/>
          </a:prstGeom>
          <a:noFill/>
          <a:ln>
            <a:noFill/>
          </a:ln>
        </p:spPr>
        <p:txBody>
          <a:bodyPr vert="horz" wrap="square"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dirty="0">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provide organizations with metrics and key performance indicators (KPIs) to track progress, monitor performance and evaluate the success of business initiativ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404</Words>
  <PresentationFormat>Custom</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ACAS_DEP OF AF</cp:lastModifiedBy>
  <cp:revision>6</cp:revision>
  <dcterms:created xsi:type="dcterms:W3CDTF">2024-03-27T02:37:22Z</dcterms:created>
  <dcterms:modified xsi:type="dcterms:W3CDTF">2024-09-26T04:44:29Z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