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12192000" cy="6858000"/>
  <p:defaultTex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60" autoAdjust="0"/>
  </p:normalViewPr>
  <p:slideViewPr>
    <p:cSldViewPr>
      <p:cViewPr>
        <p:scale>
          <a:sx n="75" d="100"/>
          <a:sy n="75" d="100"/>
        </p:scale>
        <p:origin x="-516" y="15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37" name="Header Placeholder 1"/>
          <p:cNvSpPr>
            <a:spLocks noGrp="1"/>
          </p:cNvSpPr>
          <p:nvPr>
            <p:ph type="hdr" sz="quarter"/>
          </p:nvPr>
        </p:nvSpPr>
        <p:spPr>
          <a:xfrm>
            <a:off x="0" y="0"/>
            <a:ext cx="5283200" cy="344487"/>
          </a:xfrm>
          <a:prstGeom prst="rect">
            <a:avLst/>
          </a:prstGeom>
          <a:noFill/>
          <a:ln>
            <a:noFill/>
          </a:ln>
        </p:spPr>
        <p:txBody>
          <a:bodyPr vert="horz" lIns="91440" tIns="45720" rIns="91440" bIns="45720" anchor="t"/>
          <a:lstStyle/>
          <a:p>
            <a:pPr lvl="0" algn="l"/>
            <a:endParaRPr lang="en-IN" altLang="en-US" sz="1200"/>
          </a:p>
        </p:txBody>
      </p:sp>
      <p:sp>
        <p:nvSpPr>
          <p:cNvPr id="1048738" name="Date Placeholder 2"/>
          <p:cNvSpPr>
            <a:spLocks noGrp="1"/>
          </p:cNvSpPr>
          <p:nvPr>
            <p:ph type="dt" idx="1"/>
          </p:nvPr>
        </p:nvSpPr>
        <p:spPr>
          <a:xfrm>
            <a:off x="6905625" y="0"/>
            <a:ext cx="5283200" cy="344487"/>
          </a:xfrm>
          <a:prstGeom prst="rect">
            <a:avLst/>
          </a:prstGeom>
          <a:noFill/>
          <a:ln>
            <a:noFill/>
          </a:ln>
        </p:spPr>
        <p:txBody>
          <a:bodyPr vert="horz" lIns="91440" tIns="45720" rIns="91440" bIns="45720" anchor="t"/>
          <a:lstStyle/>
          <a:p>
            <a:pPr lvl="0" algn="r"/>
            <a:fld id="{566ABCEB-ACFC-4714-9973-3DA970169C29}" type="datetime1">
              <a:rPr lang="en-IN" altLang="en-US" sz="1200"/>
              <a:pPr lvl="0" algn="r"/>
              <a:t>26-09-2024</a:t>
            </a:fld>
            <a:endParaRPr lang="en-IN" altLang="en-US" sz="1200"/>
          </a:p>
        </p:txBody>
      </p:sp>
      <p:sp>
        <p:nvSpPr>
          <p:cNvPr id="1048739" name="Slide Image Placeholder 3"/>
          <p:cNvSpPr>
            <a:spLocks noGrp="1" noRot="1" noChangeAspect="1"/>
          </p:cNvSpPr>
          <p:nvPr>
            <p:ph type="sldImg" idx="2"/>
          </p:nvPr>
        </p:nvSpPr>
        <p:spPr>
          <a:xfrm>
            <a:off x="4038600" y="857250"/>
            <a:ext cx="4114800" cy="2314575"/>
          </a:xfrm>
          <a:prstGeom prst="rect">
            <a:avLst/>
          </a:prstGeom>
          <a:noFill/>
          <a:ln w="12700" cap="flat" cmpd="sng">
            <a:solidFill>
              <a:srgbClr val="000000">
                <a:alpha val="100000"/>
              </a:srgbClr>
            </a:solidFill>
            <a:prstDash val="solid"/>
            <a:round/>
          </a:ln>
        </p:spPr>
        <p:txBody>
          <a:bodyPr vert="horz" lIns="91440" tIns="45720" rIns="91440" bIns="45720" anchor="ctr"/>
          <a:lstStyle/>
          <a:p>
            <a:pPr lvl="0"/>
            <a:endParaRPr lang="en-IN" altLang="en-US"/>
          </a:p>
        </p:txBody>
      </p:sp>
      <p:sp>
        <p:nvSpPr>
          <p:cNvPr id="1048740" name="Notes Placeholder 4"/>
          <p:cNvSpPr>
            <a:spLocks noGrp="1"/>
          </p:cNvSpPr>
          <p:nvPr>
            <p:ph type="body" sz="quarter" idx="3"/>
          </p:nvPr>
        </p:nvSpPr>
        <p:spPr>
          <a:xfrm>
            <a:off x="1219200" y="3300412"/>
            <a:ext cx="9753600" cy="2700337"/>
          </a:xfrm>
          <a:prstGeom prst="rect">
            <a:avLst/>
          </a:prstGeom>
          <a:noFill/>
          <a:ln>
            <a:noFill/>
          </a:ln>
        </p:spPr>
        <p:txBody>
          <a:bodyPr vert="horz" lIns="91440" tIns="45720" rIns="91440" bIns="45720" anchor="t"/>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741" name="Footer Placeholder 5"/>
          <p:cNvSpPr>
            <a:spLocks noGrp="1"/>
          </p:cNvSpPr>
          <p:nvPr>
            <p:ph type="ftr" sz="quarter" idx="4"/>
          </p:nvPr>
        </p:nvSpPr>
        <p:spPr>
          <a:xfrm>
            <a:off x="0" y="6513512"/>
            <a:ext cx="5283200" cy="344487"/>
          </a:xfrm>
          <a:prstGeom prst="rect">
            <a:avLst/>
          </a:prstGeom>
          <a:noFill/>
          <a:ln>
            <a:noFill/>
          </a:ln>
        </p:spPr>
        <p:txBody>
          <a:bodyPr vert="horz" lIns="91440" tIns="45720" rIns="91440" bIns="45720" anchor="b"/>
          <a:lstStyle/>
          <a:p>
            <a:pPr lvl="0" algn="l"/>
            <a:endParaRPr lang="en-IN" altLang="en-US" sz="1200"/>
          </a:p>
        </p:txBody>
      </p:sp>
      <p:sp>
        <p:nvSpPr>
          <p:cNvPr id="1048742" name="Slide Number Placeholder 6"/>
          <p:cNvSpPr>
            <a:spLocks noGrp="1"/>
          </p:cNvSpPr>
          <p:nvPr>
            <p:ph type="sldNum" sz="quarter" idx="5"/>
          </p:nvPr>
        </p:nvSpPr>
        <p:spPr>
          <a:xfrm>
            <a:off x="6905625" y="6513512"/>
            <a:ext cx="5283200" cy="344487"/>
          </a:xfrm>
          <a:prstGeom prst="rect">
            <a:avLst/>
          </a:prstGeom>
          <a:noFill/>
          <a:ln>
            <a:noFill/>
          </a:ln>
        </p:spPr>
        <p:txBody>
          <a:bodyPr vert="horz" lIns="91440" tIns="45720" rIns="91440" bIns="45720" anchor="b"/>
          <a:lstStyle/>
          <a:p>
            <a:pPr lvl="0" algn="r"/>
            <a:fld id="{566ABCEB-ACFC-4714-9973-3DA970169C29}" type="slidenum">
              <a:rPr lang="en-IN" altLang="en-US" sz="1200"/>
              <a:pPr lvl="0" algn="r"/>
              <a:t>‹#›</a:t>
            </a:fld>
            <a:endParaRPr lang="en-IN" altLang="en-US" sz="1200"/>
          </a:p>
        </p:txBody>
      </p:sp>
    </p:spTree>
  </p:cSld>
  <p:clrMap bg1="dk1" tx1="dk1" bg2="dk1" tx2="dk1" accent1="dk1" accent2="dk1" accent3="dk1" accent4="dk1" accent5="dk1" accent6="dk1" hlink="dk1" folHlink="dk1"/>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lvl="0" algn="r"/>
            <a:fld id="{566ABCEB-ACFC-4714-9973-3DA970169C29}" type="slidenum">
              <a:rPr lang="en-IN" altLang="en-US" sz="1200" smtClean="0"/>
              <a:pPr lvl="0" algn="r"/>
              <a:t>4</a:t>
            </a:fld>
            <a:endParaRPr lang="en-I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84" name="Title 1"/>
          <p:cNvSpPr>
            <a:spLocks noGrp="1"/>
          </p:cNvSpPr>
          <p:nvPr>
            <p:ph type="ctrTitle"/>
          </p:nvPr>
        </p:nvSpPr>
        <p:spPr>
          <a:xfrm>
            <a:off x="1524000" y="1122363"/>
            <a:ext cx="9144000" cy="2387600"/>
          </a:xfrm>
        </p:spPr>
        <p:txBody>
          <a:bodyPr anchor="b"/>
          <a:lstStyle>
            <a:lvl1pPr>
              <a:defRPr sz="6000"/>
            </a:lvl1pPr>
          </a:lstStyle>
          <a:p>
            <a:r>
              <a:rPr lang="en-US" altLang="zh-CN" smtClean="0"/>
              <a:t>Click to edit Master title style</a:t>
            </a:r>
            <a:endParaRPr lang="zh-CN" altLang="en-US"/>
          </a:p>
        </p:txBody>
      </p:sp>
      <p:sp>
        <p:nvSpPr>
          <p:cNvPr id="1048685"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1048686"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687"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688"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04" name="Title 1"/>
          <p:cNvSpPr>
            <a:spLocks noGrp="1"/>
          </p:cNvSpPr>
          <p:nvPr>
            <p:ph type="title"/>
          </p:nvPr>
        </p:nvSpPr>
        <p:spPr/>
        <p:txBody>
          <a:bodyPr/>
          <a:lstStyle/>
          <a:p>
            <a:r>
              <a:rPr lang="en-US" altLang="zh-CN" smtClean="0"/>
              <a:t>Click to edit Master title style</a:t>
            </a:r>
            <a:endParaRPr lang="zh-CN" altLang="en-US"/>
          </a:p>
        </p:txBody>
      </p:sp>
      <p:sp>
        <p:nvSpPr>
          <p:cNvPr id="1048705"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06"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707"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08"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93" name="Vertical Title 1"/>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zh-CN" altLang="en-US"/>
          </a:p>
        </p:txBody>
      </p:sp>
      <p:sp>
        <p:nvSpPr>
          <p:cNvPr id="1048694" name="Vertical Text Placeholder 2"/>
          <p:cNvSpPr>
            <a:spLocks noGrp="1"/>
          </p:cNvSpPr>
          <p:nvPr>
            <p:ph type="body" orient="vert" idx="1"/>
          </p:nvPr>
        </p:nvSpPr>
        <p:spPr>
          <a:xfrm>
            <a:off x="838200" y="365125"/>
            <a:ext cx="7734300"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695"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696"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697"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1" name="Title 1"/>
          <p:cNvSpPr>
            <a:spLocks noGrp="1"/>
          </p:cNvSpPr>
          <p:nvPr>
            <p:ph type="title"/>
          </p:nvPr>
        </p:nvSpPr>
        <p:spPr/>
        <p:txBody>
          <a:bodyPr/>
          <a:lstStyle/>
          <a:p>
            <a:r>
              <a:rPr lang="en-US" altLang="zh-CN" smtClean="0"/>
              <a:t>Click to edit Master title style</a:t>
            </a:r>
            <a:endParaRPr lang="zh-CN" altLang="en-US"/>
          </a:p>
        </p:txBody>
      </p:sp>
      <p:sp>
        <p:nvSpPr>
          <p:cNvPr id="1048592"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593"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594"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595"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09" name="Title 1"/>
          <p:cNvSpPr>
            <a:spLocks noGrp="1"/>
          </p:cNvSpPr>
          <p:nvPr>
            <p:ph type="title"/>
          </p:nvPr>
        </p:nvSpPr>
        <p:spPr>
          <a:xfrm>
            <a:off x="831850" y="1709738"/>
            <a:ext cx="10515600" cy="2852737"/>
          </a:xfrm>
        </p:spPr>
        <p:txBody>
          <a:bodyPr anchor="b"/>
          <a:lstStyle>
            <a:lvl1pPr>
              <a:defRPr sz="6000"/>
            </a:lvl1pPr>
          </a:lstStyle>
          <a:p>
            <a:r>
              <a:rPr lang="en-US" altLang="zh-CN" smtClean="0"/>
              <a:t>Click to edit Master title style</a:t>
            </a:r>
            <a:endParaRPr lang="zh-CN" altLang="en-US"/>
          </a:p>
        </p:txBody>
      </p:sp>
      <p:sp>
        <p:nvSpPr>
          <p:cNvPr id="1048710"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Click to edit Master text styles</a:t>
            </a:r>
          </a:p>
        </p:txBody>
      </p:sp>
      <p:sp>
        <p:nvSpPr>
          <p:cNvPr id="1048711"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712"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13"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14" name="Title 1"/>
          <p:cNvSpPr>
            <a:spLocks noGrp="1"/>
          </p:cNvSpPr>
          <p:nvPr>
            <p:ph type="title"/>
          </p:nvPr>
        </p:nvSpPr>
        <p:spPr/>
        <p:txBody>
          <a:bodyPr/>
          <a:lstStyle/>
          <a:p>
            <a:r>
              <a:rPr lang="en-US" altLang="zh-CN" smtClean="0"/>
              <a:t>Click to edit Master title style</a:t>
            </a:r>
            <a:endParaRPr lang="zh-CN" altLang="en-US"/>
          </a:p>
        </p:txBody>
      </p:sp>
      <p:sp>
        <p:nvSpPr>
          <p:cNvPr id="1048715" name="Content Placeholder 2"/>
          <p:cNvSpPr>
            <a:spLocks noGrp="1"/>
          </p:cNvSpPr>
          <p:nvPr>
            <p:ph sz="half" idx="1"/>
          </p:nvPr>
        </p:nvSpPr>
        <p:spPr>
          <a:xfrm>
            <a:off x="838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16" name="Content Placeholder 3"/>
          <p:cNvSpPr>
            <a:spLocks noGrp="1"/>
          </p:cNvSpPr>
          <p:nvPr>
            <p:ph sz="half" idx="2"/>
          </p:nvPr>
        </p:nvSpPr>
        <p:spPr>
          <a:xfrm>
            <a:off x="6172199"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17"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718"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19"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20" name="Title 1"/>
          <p:cNvSpPr>
            <a:spLocks noGrp="1"/>
          </p:cNvSpPr>
          <p:nvPr>
            <p:ph type="title"/>
          </p:nvPr>
        </p:nvSpPr>
        <p:spPr>
          <a:xfrm>
            <a:off x="839788" y="365125"/>
            <a:ext cx="10515600" cy="1325563"/>
          </a:xfrm>
        </p:spPr>
        <p:txBody>
          <a:bodyPr/>
          <a:lstStyle/>
          <a:p>
            <a:r>
              <a:rPr lang="en-US" altLang="zh-CN" smtClean="0"/>
              <a:t>Click to edit Master title style</a:t>
            </a:r>
            <a:endParaRPr lang="zh-CN" altLang="en-US"/>
          </a:p>
        </p:txBody>
      </p:sp>
      <p:sp>
        <p:nvSpPr>
          <p:cNvPr id="1048721"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048722" name="Content Placeholder 3"/>
          <p:cNvSpPr>
            <a:spLocks noGrp="1"/>
          </p:cNvSpPr>
          <p:nvPr>
            <p:ph sz="half" idx="2"/>
          </p:nvPr>
        </p:nvSpPr>
        <p:spPr>
          <a:xfrm>
            <a:off x="839788" y="2505075"/>
            <a:ext cx="5157787"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23" name="Text Placeholder 4"/>
          <p:cNvSpPr>
            <a:spLocks noGrp="1"/>
          </p:cNvSpPr>
          <p:nvPr>
            <p:ph type="body" sz="quarter" idx="3"/>
          </p:nvPr>
        </p:nvSpPr>
        <p:spPr>
          <a:xfrm>
            <a:off x="6172199"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048724" name="Content Placeholder 5"/>
          <p:cNvSpPr>
            <a:spLocks noGrp="1"/>
          </p:cNvSpPr>
          <p:nvPr>
            <p:ph sz="quarter" idx="4"/>
          </p:nvPr>
        </p:nvSpPr>
        <p:spPr>
          <a:xfrm>
            <a:off x="6172199" y="2505075"/>
            <a:ext cx="5183188"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25"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726"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27"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89" name="Title 1"/>
          <p:cNvSpPr>
            <a:spLocks noGrp="1"/>
          </p:cNvSpPr>
          <p:nvPr>
            <p:ph type="title"/>
          </p:nvPr>
        </p:nvSpPr>
        <p:spPr/>
        <p:txBody>
          <a:bodyPr/>
          <a:lstStyle/>
          <a:p>
            <a:r>
              <a:rPr lang="en-US" altLang="zh-CN" smtClean="0"/>
              <a:t>Click to edit Master title style</a:t>
            </a:r>
            <a:endParaRPr lang="zh-CN" altLang="en-US"/>
          </a:p>
        </p:txBody>
      </p:sp>
      <p:sp>
        <p:nvSpPr>
          <p:cNvPr id="1048690"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691"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692"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28"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729"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30"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31"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1048732"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1048733"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34"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735"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36"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98"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1048699"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1048700" name="Picture Placeholder 2"/>
          <p:cNvSpPr>
            <a:spLocks noGrp="1"/>
          </p:cNvSpPr>
          <p:nvPr>
            <p:ph type="pic" idx="1"/>
          </p:nvPr>
        </p:nvSpPr>
        <p:spPr>
          <a:xfrm>
            <a:off x="5183188" y="987424"/>
            <a:ext cx="6172199" cy="4873625"/>
          </a:xfrm>
        </p:spPr>
        <p:txBody>
          <a:bodyPr/>
          <a:lstStyle>
            <a:lvl1pPr marL="0" indent="0">
              <a:buNone/>
              <a:defRPr sz="3200"/>
            </a:lvl1pPr>
            <a:lvl2pPr marL="457200" indent="0">
              <a:buNone/>
              <a:defRPr sz="28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701"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702"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03"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76" name="bg object 16"/>
          <p:cNvSpPr/>
          <p:nvPr/>
        </p:nvSpPr>
        <p:spPr>
          <a:xfrm>
            <a:off x="9377362" y="4762"/>
            <a:ext cx="1219200" cy="6853237"/>
          </a:xfrm>
          <a:custGeom>
            <a:avLst/>
            <a:gdLst/>
            <a:ahLst/>
            <a:cxnLst/>
            <a:rect l="0" t="0" r="r" b="b"/>
            <a:pathLst>
              <a:path w="1218565" h="6853555">
                <a:moveTo>
                  <a:pt x="0" y="0"/>
                </a:moveTo>
                <a:lnTo>
                  <a:pt x="1218352" y="6853171"/>
                </a:lnTo>
              </a:path>
            </a:pathLst>
          </a:custGeom>
          <a:noFill/>
          <a:ln w="9525" cap="flat" cmpd="sng">
            <a:solidFill>
              <a:srgbClr val="5FCAEE">
                <a:alpha val="100000"/>
              </a:srgbClr>
            </a:solidFill>
            <a:prstDash val="solid"/>
            <a:round/>
          </a:ln>
        </p:spPr>
      </p:sp>
      <p:sp>
        <p:nvSpPr>
          <p:cNvPr id="1048577" name="bg object 17"/>
          <p:cNvSpPr/>
          <p:nvPr/>
        </p:nvSpPr>
        <p:spPr>
          <a:xfrm>
            <a:off x="7448550" y="3694112"/>
            <a:ext cx="4743450" cy="3163887"/>
          </a:xfrm>
          <a:custGeom>
            <a:avLst/>
            <a:gdLst/>
            <a:ahLst/>
            <a:cxnLst/>
            <a:rect l="0" t="0" r="r" b="b"/>
            <a:pathLst>
              <a:path w="4743450" h="3163570">
                <a:moveTo>
                  <a:pt x="4743387" y="0"/>
                </a:moveTo>
                <a:lnTo>
                  <a:pt x="0" y="3163101"/>
                </a:lnTo>
              </a:path>
            </a:pathLst>
          </a:custGeom>
          <a:noFill/>
          <a:ln w="9525" cap="flat" cmpd="sng">
            <a:solidFill>
              <a:srgbClr val="5FCAEE">
                <a:alpha val="100000"/>
              </a:srgbClr>
            </a:solidFill>
            <a:prstDash val="solid"/>
            <a:round/>
          </a:ln>
        </p:spPr>
      </p:sp>
      <p:sp>
        <p:nvSpPr>
          <p:cNvPr id="1048578" name="bg object 18"/>
          <p:cNvSpPr/>
          <p:nvPr/>
        </p:nvSpPr>
        <p:spPr>
          <a:xfrm>
            <a:off x="9182100" y="0"/>
            <a:ext cx="3009900" cy="6858000"/>
          </a:xfrm>
          <a:custGeom>
            <a:avLst/>
            <a:gdLst/>
            <a:ahLst/>
            <a:cxnLst/>
            <a:rect l="0" t="0" r="r" b="b"/>
            <a:pathLst>
              <a:path w="3009900" h="6858000">
                <a:moveTo>
                  <a:pt x="3009899" y="0"/>
                </a:moveTo>
                <a:lnTo>
                  <a:pt x="2044399" y="0"/>
                </a:lnTo>
                <a:lnTo>
                  <a:pt x="0" y="6857996"/>
                </a:lnTo>
                <a:lnTo>
                  <a:pt x="3009899" y="6857996"/>
                </a:lnTo>
                <a:lnTo>
                  <a:pt x="3009899" y="0"/>
                </a:lnTo>
              </a:path>
            </a:pathLst>
          </a:custGeom>
          <a:solidFill>
            <a:srgbClr val="5FCAEE">
              <a:alpha val="36076"/>
            </a:srgbClr>
          </a:solidFill>
          <a:ln>
            <a:noFill/>
          </a:ln>
        </p:spPr>
      </p:sp>
      <p:sp>
        <p:nvSpPr>
          <p:cNvPr id="1048579" name="bg object 19"/>
          <p:cNvSpPr/>
          <p:nvPr/>
        </p:nvSpPr>
        <p:spPr>
          <a:xfrm>
            <a:off x="9602788" y="0"/>
            <a:ext cx="2589212" cy="6858000"/>
          </a:xfrm>
          <a:custGeom>
            <a:avLst/>
            <a:gdLst/>
            <a:ahLst/>
            <a:cxnLst/>
            <a:rect l="0" t="0" r="r" b="b"/>
            <a:pathLst>
              <a:path w="2589529" h="6858000">
                <a:moveTo>
                  <a:pt x="2589120" y="0"/>
                </a:moveTo>
                <a:lnTo>
                  <a:pt x="0" y="0"/>
                </a:lnTo>
                <a:lnTo>
                  <a:pt x="1208884" y="6857996"/>
                </a:lnTo>
                <a:lnTo>
                  <a:pt x="2589120" y="6857996"/>
                </a:lnTo>
                <a:lnTo>
                  <a:pt x="2589120" y="0"/>
                </a:lnTo>
              </a:path>
            </a:pathLst>
          </a:custGeom>
          <a:solidFill>
            <a:srgbClr val="5FCAEE">
              <a:alpha val="19998"/>
            </a:srgbClr>
          </a:solidFill>
          <a:ln>
            <a:noFill/>
          </a:ln>
        </p:spPr>
      </p:sp>
      <p:sp>
        <p:nvSpPr>
          <p:cNvPr id="1048580" name="bg object 20"/>
          <p:cNvSpPr/>
          <p:nvPr/>
        </p:nvSpPr>
        <p:spPr>
          <a:xfrm>
            <a:off x="8934450" y="3048000"/>
            <a:ext cx="3257550" cy="3810000"/>
          </a:xfrm>
          <a:custGeom>
            <a:avLst/>
            <a:gdLst/>
            <a:ahLst/>
            <a:cxnLst/>
            <a:rect l="0" t="0" r="r" b="b"/>
            <a:pathLst>
              <a:path w="3257550" h="3810000">
                <a:moveTo>
                  <a:pt x="3257550" y="0"/>
                </a:moveTo>
                <a:lnTo>
                  <a:pt x="0" y="3810000"/>
                </a:lnTo>
                <a:lnTo>
                  <a:pt x="3257550" y="3810000"/>
                </a:lnTo>
                <a:lnTo>
                  <a:pt x="3257550" y="0"/>
                </a:lnTo>
              </a:path>
            </a:pathLst>
          </a:custGeom>
          <a:solidFill>
            <a:srgbClr val="17AFE3">
              <a:alpha val="65880"/>
            </a:srgbClr>
          </a:solidFill>
          <a:ln>
            <a:noFill/>
          </a:ln>
        </p:spPr>
      </p:sp>
      <p:sp>
        <p:nvSpPr>
          <p:cNvPr id="1048581" name="bg object 21"/>
          <p:cNvSpPr/>
          <p:nvPr/>
        </p:nvSpPr>
        <p:spPr>
          <a:xfrm>
            <a:off x="9337675" y="0"/>
            <a:ext cx="2854325" cy="6858000"/>
          </a:xfrm>
          <a:custGeom>
            <a:avLst/>
            <a:gdLst/>
            <a:ahLst/>
            <a:cxnLst/>
            <a:rect l="0" t="0" r="r" b="b"/>
            <a:pathLst>
              <a:path w="2854325" h="6858000">
                <a:moveTo>
                  <a:pt x="2854069" y="0"/>
                </a:moveTo>
                <a:lnTo>
                  <a:pt x="0" y="0"/>
                </a:lnTo>
                <a:lnTo>
                  <a:pt x="2470020" y="6857996"/>
                </a:lnTo>
                <a:lnTo>
                  <a:pt x="2854069" y="6857996"/>
                </a:lnTo>
                <a:lnTo>
                  <a:pt x="2854069" y="0"/>
                </a:lnTo>
              </a:path>
            </a:pathLst>
          </a:custGeom>
          <a:solidFill>
            <a:srgbClr val="17AFE3">
              <a:alpha val="50194"/>
            </a:srgbClr>
          </a:solidFill>
          <a:ln>
            <a:noFill/>
          </a:ln>
        </p:spPr>
      </p:sp>
      <p:sp>
        <p:nvSpPr>
          <p:cNvPr id="1048582" name="bg object 22"/>
          <p:cNvSpPr/>
          <p:nvPr/>
        </p:nvSpPr>
        <p:spPr>
          <a:xfrm>
            <a:off x="10896600" y="0"/>
            <a:ext cx="1295400" cy="6858000"/>
          </a:xfrm>
          <a:custGeom>
            <a:avLst/>
            <a:gdLst/>
            <a:ahLst/>
            <a:cxnLst/>
            <a:rect l="0" t="0" r="r" b="b"/>
            <a:pathLst>
              <a:path w="1295400" h="6858000">
                <a:moveTo>
                  <a:pt x="1295399" y="0"/>
                </a:moveTo>
                <a:lnTo>
                  <a:pt x="1022453" y="0"/>
                </a:lnTo>
                <a:lnTo>
                  <a:pt x="0" y="6857996"/>
                </a:lnTo>
                <a:lnTo>
                  <a:pt x="1295399" y="6857996"/>
                </a:lnTo>
                <a:lnTo>
                  <a:pt x="1295399" y="0"/>
                </a:lnTo>
              </a:path>
            </a:pathLst>
          </a:custGeom>
          <a:solidFill>
            <a:srgbClr val="2D83C3">
              <a:alpha val="70193"/>
            </a:srgbClr>
          </a:solidFill>
          <a:ln>
            <a:noFill/>
          </a:ln>
        </p:spPr>
      </p:sp>
      <p:sp>
        <p:nvSpPr>
          <p:cNvPr id="1048583" name="bg object 23"/>
          <p:cNvSpPr/>
          <p:nvPr/>
        </p:nvSpPr>
        <p:spPr>
          <a:xfrm>
            <a:off x="10936288" y="0"/>
            <a:ext cx="1255712" cy="6858000"/>
          </a:xfrm>
          <a:custGeom>
            <a:avLst/>
            <a:gdLst/>
            <a:ahLst/>
            <a:cxnLst/>
            <a:rect l="0" t="0" r="r" b="b"/>
            <a:pathLst>
              <a:path w="1256029" h="6858000">
                <a:moveTo>
                  <a:pt x="1255752" y="0"/>
                </a:moveTo>
                <a:lnTo>
                  <a:pt x="0" y="0"/>
                </a:lnTo>
                <a:lnTo>
                  <a:pt x="1114527" y="6857996"/>
                </a:lnTo>
                <a:lnTo>
                  <a:pt x="1255752" y="6857996"/>
                </a:lnTo>
                <a:lnTo>
                  <a:pt x="1255752" y="0"/>
                </a:lnTo>
              </a:path>
            </a:pathLst>
          </a:custGeom>
          <a:solidFill>
            <a:srgbClr val="226192">
              <a:alpha val="79997"/>
            </a:srgbClr>
          </a:solidFill>
          <a:ln>
            <a:noFill/>
          </a:ln>
        </p:spPr>
      </p:sp>
      <p:sp>
        <p:nvSpPr>
          <p:cNvPr id="1048584" name="bg object 24"/>
          <p:cNvSpPr/>
          <p:nvPr/>
        </p:nvSpPr>
        <p:spPr>
          <a:xfrm>
            <a:off x="10372725" y="3590925"/>
            <a:ext cx="1819275" cy="3267075"/>
          </a:xfrm>
          <a:custGeom>
            <a:avLst/>
            <a:gdLst/>
            <a:ahLst/>
            <a:cxnLst/>
            <a:rect l="0" t="0" r="r" b="b"/>
            <a:pathLst>
              <a:path w="1819275" h="3267075">
                <a:moveTo>
                  <a:pt x="1819275" y="0"/>
                </a:moveTo>
                <a:lnTo>
                  <a:pt x="0" y="3267075"/>
                </a:lnTo>
                <a:lnTo>
                  <a:pt x="1819275" y="3267075"/>
                </a:lnTo>
                <a:lnTo>
                  <a:pt x="1819275" y="0"/>
                </a:lnTo>
              </a:path>
            </a:pathLst>
          </a:custGeom>
          <a:solidFill>
            <a:srgbClr val="17AFE3">
              <a:alpha val="65880"/>
            </a:srgbClr>
          </a:solidFill>
          <a:ln>
            <a:noFill/>
          </a:ln>
        </p:spPr>
      </p:sp>
      <p:sp>
        <p:nvSpPr>
          <p:cNvPr id="1048585" name="bg object 25"/>
          <p:cNvSpPr/>
          <p:nvPr/>
        </p:nvSpPr>
        <p:spPr>
          <a:xfrm>
            <a:off x="0" y="4010025"/>
            <a:ext cx="447675" cy="2847975"/>
          </a:xfrm>
          <a:custGeom>
            <a:avLst/>
            <a:gdLst/>
            <a:ahLst/>
            <a:cxnLst/>
            <a:rect l="0" t="0" r="r" b="b"/>
            <a:pathLst>
              <a:path w="447675" h="2847975">
                <a:moveTo>
                  <a:pt x="0" y="0"/>
                </a:moveTo>
                <a:lnTo>
                  <a:pt x="0" y="2847975"/>
                </a:lnTo>
                <a:lnTo>
                  <a:pt x="447675" y="2847975"/>
                </a:lnTo>
                <a:lnTo>
                  <a:pt x="0" y="0"/>
                </a:lnTo>
              </a:path>
            </a:pathLst>
          </a:custGeom>
          <a:solidFill>
            <a:srgbClr val="5FCAEE">
              <a:alpha val="70193"/>
            </a:srgbClr>
          </a:solidFill>
          <a:ln>
            <a:noFill/>
          </a:ln>
        </p:spPr>
      </p:sp>
      <p:sp>
        <p:nvSpPr>
          <p:cNvPr id="1048586" name="Holder 2"/>
          <p:cNvSpPr>
            <a:spLocks noGrp="1"/>
          </p:cNvSpPr>
          <p:nvPr>
            <p:ph type="title"/>
          </p:nvPr>
        </p:nvSpPr>
        <p:spPr>
          <a:xfrm>
            <a:off x="755650" y="385762"/>
            <a:ext cx="10680700" cy="757237"/>
          </a:xfrm>
          <a:prstGeom prst="rect">
            <a:avLst/>
          </a:prstGeom>
          <a:noFill/>
          <a:ln>
            <a:noFill/>
          </a:ln>
        </p:spPr>
        <p:txBody>
          <a:bodyPr vert="horz" lIns="0" tIns="0" rIns="0" bIns="0" anchor="t">
            <a:spAutoFit/>
          </a:bodyPr>
          <a:lstStyle/>
          <a:p>
            <a:endParaRPr/>
          </a:p>
        </p:txBody>
      </p:sp>
      <p:sp>
        <p:nvSpPr>
          <p:cNvPr id="1048587" name="Holder 3"/>
          <p:cNvSpPr>
            <a:spLocks noGrp="1"/>
          </p:cNvSpPr>
          <p:nvPr>
            <p:ph type="body" idx="1"/>
          </p:nvPr>
        </p:nvSpPr>
        <p:spPr>
          <a:xfrm>
            <a:off x="609600" y="1577975"/>
            <a:ext cx="10972800" cy="4525962"/>
          </a:xfrm>
          <a:prstGeom prst="rect">
            <a:avLst/>
          </a:prstGeom>
          <a:noFill/>
          <a:ln>
            <a:noFill/>
          </a:ln>
        </p:spPr>
        <p:txBody>
          <a:bodyPr vert="horz" lIns="0" tIns="0" rIns="0" bIns="0" anchor="t">
            <a:spAutoFit/>
          </a:bodyPr>
          <a:lstStyle/>
          <a:p>
            <a:pPr lvl="0"/>
            <a:endParaRPr lang="en-US" altLang="en-US"/>
          </a:p>
        </p:txBody>
      </p:sp>
      <p:sp>
        <p:nvSpPr>
          <p:cNvPr id="1048588"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
        <p:nvSpPr>
          <p:cNvPr id="1048589"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590"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indent="0" fontAlgn="base">
        <a:buFontTx/>
        <a:buNone/>
        <a:defRPr b="0">
          <a:latin typeface="Calibri"/>
          <a:ea typeface="Calibri"/>
        </a:defRPr>
      </a:lvl1pPr>
    </p:titleStyle>
    <p:body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p:bodyStyle>
    <p:other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876300" y="990600"/>
            <a:ext cx="1743075" cy="1333500"/>
            <a:chOff x="742950" y="1104900"/>
            <a:chExt cx="1743075" cy="1333500"/>
          </a:xfrm>
        </p:grpSpPr>
        <p:sp>
          <p:nvSpPr>
            <p:cNvPr id="1048596" name="object 3"/>
            <p:cNvSpPr/>
            <p:nvPr/>
          </p:nvSpPr>
          <p:spPr>
            <a:xfrm>
              <a:off x="742950" y="1381125"/>
              <a:ext cx="1228725" cy="1057275"/>
            </a:xfrm>
            <a:custGeom>
              <a:avLst/>
              <a:gdLst/>
              <a:ahLst/>
              <a:cxnLst/>
              <a:rect l="0" t="0" r="r" b="b"/>
              <a:pathLst>
                <a:path w="1228725" h="1057275">
                  <a:moveTo>
                    <a:pt x="964438" y="0"/>
                  </a:moveTo>
                  <a:lnTo>
                    <a:pt x="264312" y="0"/>
                  </a:lnTo>
                  <a:lnTo>
                    <a:pt x="0" y="528701"/>
                  </a:lnTo>
                  <a:lnTo>
                    <a:pt x="264312" y="1057275"/>
                  </a:lnTo>
                  <a:lnTo>
                    <a:pt x="964438" y="1057275"/>
                  </a:lnTo>
                  <a:lnTo>
                    <a:pt x="1228725" y="528701"/>
                  </a:lnTo>
                  <a:lnTo>
                    <a:pt x="964438" y="0"/>
                  </a:lnTo>
                </a:path>
              </a:pathLst>
            </a:custGeom>
            <a:solidFill>
              <a:srgbClr val="5FCAEE"/>
            </a:solidFill>
            <a:ln>
              <a:noFill/>
            </a:ln>
          </p:spPr>
        </p:sp>
        <p:sp>
          <p:nvSpPr>
            <p:cNvPr id="1048597" name="object 4"/>
            <p:cNvSpPr/>
            <p:nvPr/>
          </p:nvSpPr>
          <p:spPr>
            <a:xfrm>
              <a:off x="1838325" y="1104900"/>
              <a:ext cx="647700" cy="561975"/>
            </a:xfrm>
            <a:custGeom>
              <a:avLst/>
              <a:gdLst/>
              <a:ahLst/>
              <a:cxnLst/>
              <a:rect l="0" t="0" r="r" b="b"/>
              <a:pathLst>
                <a:path w="647700" h="561975">
                  <a:moveTo>
                    <a:pt x="507238" y="0"/>
                  </a:moveTo>
                  <a:lnTo>
                    <a:pt x="140462" y="0"/>
                  </a:lnTo>
                  <a:lnTo>
                    <a:pt x="0" y="280924"/>
                  </a:lnTo>
                  <a:lnTo>
                    <a:pt x="140462" y="561975"/>
                  </a:lnTo>
                  <a:lnTo>
                    <a:pt x="507238" y="561975"/>
                  </a:lnTo>
                  <a:lnTo>
                    <a:pt x="647700" y="280924"/>
                  </a:lnTo>
                  <a:lnTo>
                    <a:pt x="507238" y="0"/>
                  </a:lnTo>
                </a:path>
              </a:pathLst>
            </a:custGeom>
            <a:solidFill>
              <a:srgbClr val="2D936B"/>
            </a:solidFill>
            <a:ln>
              <a:noFill/>
            </a:ln>
          </p:spPr>
        </p:sp>
      </p:grpSp>
      <p:sp>
        <p:nvSpPr>
          <p:cNvPr id="1048598" name="object 5"/>
          <p:cNvSpPr/>
          <p:nvPr/>
        </p:nvSpPr>
        <p:spPr>
          <a:xfrm>
            <a:off x="3752850" y="1190625"/>
            <a:ext cx="1666875" cy="1438275"/>
          </a:xfrm>
          <a:custGeom>
            <a:avLst/>
            <a:gdLst/>
            <a:ahLst/>
            <a:cxnLst/>
            <a:rect l="0" t="0" r="r" b="b"/>
            <a:pathLst>
              <a:path w="1666875" h="1438275">
                <a:moveTo>
                  <a:pt x="1307338" y="0"/>
                </a:moveTo>
                <a:lnTo>
                  <a:pt x="359537" y="0"/>
                </a:lnTo>
                <a:lnTo>
                  <a:pt x="0" y="719074"/>
                </a:lnTo>
                <a:lnTo>
                  <a:pt x="359537" y="1438275"/>
                </a:lnTo>
                <a:lnTo>
                  <a:pt x="1307338" y="1438275"/>
                </a:lnTo>
                <a:lnTo>
                  <a:pt x="1666875" y="719074"/>
                </a:lnTo>
                <a:lnTo>
                  <a:pt x="1307338" y="0"/>
                </a:lnTo>
              </a:path>
            </a:pathLst>
          </a:custGeom>
          <a:solidFill>
            <a:srgbClr val="42D0A1"/>
          </a:solidFill>
          <a:ln>
            <a:noFill/>
          </a:ln>
        </p:spPr>
      </p:sp>
      <p:sp>
        <p:nvSpPr>
          <p:cNvPr id="1048599" name="object 6"/>
          <p:cNvSpPr/>
          <p:nvPr/>
        </p:nvSpPr>
        <p:spPr>
          <a:xfrm>
            <a:off x="3800475" y="5229225"/>
            <a:ext cx="723900" cy="619125"/>
          </a:xfrm>
          <a:custGeom>
            <a:avLst/>
            <a:gdLst/>
            <a:ahLst/>
            <a:cxnLst/>
            <a:rect l="0" t="0" r="r" b="b"/>
            <a:pathLst>
              <a:path w="723900" h="619125">
                <a:moveTo>
                  <a:pt x="569087" y="0"/>
                </a:moveTo>
                <a:lnTo>
                  <a:pt x="154812" y="0"/>
                </a:lnTo>
                <a:lnTo>
                  <a:pt x="0" y="309625"/>
                </a:lnTo>
                <a:lnTo>
                  <a:pt x="154812" y="619125"/>
                </a:lnTo>
                <a:lnTo>
                  <a:pt x="569087" y="619125"/>
                </a:lnTo>
                <a:lnTo>
                  <a:pt x="723900" y="309625"/>
                </a:lnTo>
                <a:lnTo>
                  <a:pt x="569087" y="0"/>
                </a:lnTo>
              </a:path>
            </a:pathLst>
          </a:custGeom>
          <a:solidFill>
            <a:srgbClr val="42AF51"/>
          </a:solidFill>
          <a:ln>
            <a:noFill/>
          </a:ln>
        </p:spPr>
      </p:sp>
      <p:sp>
        <p:nvSpPr>
          <p:cNvPr id="1048600" name="object 7"/>
          <p:cNvSpPr>
            <a:spLocks noGrp="1"/>
          </p:cNvSpPr>
          <p:nvPr>
            <p:ph type="ctrTitle"/>
          </p:nvPr>
        </p:nvSpPr>
        <p:spPr>
          <a:xfrm>
            <a:off x="152400" y="228600"/>
            <a:ext cx="9982200" cy="765810"/>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3213100" lvl="0" indent="-3213100">
              <a:spcBef>
                <a:spcPts val="125"/>
              </a:spcBef>
            </a:pPr>
            <a:r>
              <a:rPr lang="en-US" altLang="en-US" sz="3200" b="1">
                <a:solidFill>
                  <a:srgbClr val="0F0F0F"/>
                </a:solidFill>
                <a:latin typeface="Times New Roman" pitchFamily="18" charset="0"/>
                <a:ea typeface="Times New Roman" pitchFamily="18" charset="0"/>
              </a:rPr>
              <a:t>Employee Data Analysis using Excel </a:t>
            </a:r>
            <a:r>
              <a:rPr lang="en-US" altLang="en-US" b="1">
                <a:solidFill>
                  <a:srgbClr val="0F0F0F"/>
                </a:solidFill>
                <a:latin typeface="Roboto" pitchFamily="2" charset="0"/>
              </a:rPr>
              <a:t/>
            </a:r>
            <a:br>
              <a:rPr lang="en-US" altLang="en-US" b="1">
                <a:solidFill>
                  <a:srgbClr val="0F0F0F"/>
                </a:solidFill>
                <a:latin typeface="Roboto" pitchFamily="2" charset="0"/>
              </a:rPr>
            </a:br>
            <a:endParaRPr lang="en-US" altLang="en-US" sz="3200">
              <a:solidFill>
                <a:srgbClr val="000000"/>
              </a:solidFill>
              <a:latin typeface="Trebuchet MS"/>
              <a:ea typeface="Trebuchet MS"/>
            </a:endParaRPr>
          </a:p>
        </p:txBody>
      </p:sp>
      <p:pic>
        <p:nvPicPr>
          <p:cNvPr id="2097152" name="object 9"/>
          <p:cNvPicPr>
            <a:picLocks/>
          </p:cNvPicPr>
          <p:nvPr/>
        </p:nvPicPr>
        <p:blipFill>
          <a:blip r:embed="rId2"/>
          <a:srcRect/>
          <a:stretch>
            <a:fillRect/>
          </a:stretch>
        </p:blipFill>
        <p:spPr>
          <a:xfrm>
            <a:off x="676275" y="6467475"/>
            <a:ext cx="2143125" cy="200025"/>
          </a:xfrm>
          <a:prstGeom prst="rect">
            <a:avLst/>
          </a:prstGeom>
          <a:noFill/>
          <a:ln>
            <a:noFill/>
          </a:ln>
        </p:spPr>
      </p:pic>
      <p:sp>
        <p:nvSpPr>
          <p:cNvPr id="1048601" name="object 11"/>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1</a:t>
            </a:fld>
            <a:endParaRPr lang="en-US" altLang="en-US" sz="1100" b="0" i="0">
              <a:solidFill>
                <a:srgbClr val="2D936B"/>
              </a:solidFill>
              <a:latin typeface="Trebuchet MS"/>
              <a:ea typeface="Trebuchet MS"/>
            </a:endParaRPr>
          </a:p>
        </p:txBody>
      </p:sp>
      <p:sp>
        <p:nvSpPr>
          <p:cNvPr id="1048602" name="TextBox 13"/>
          <p:cNvSpPr/>
          <p:nvPr/>
        </p:nvSpPr>
        <p:spPr>
          <a:xfrm>
            <a:off x="876300" y="3081654"/>
            <a:ext cx="8610600" cy="1877437"/>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US" altLang="en-US" sz="2000" dirty="0"/>
              <a:t>STUDENT NAME: </a:t>
            </a:r>
            <a:r>
              <a:rPr lang="en-US" altLang="en-US" sz="2000" dirty="0" smtClean="0"/>
              <a:t>RAJESH.N</a:t>
            </a:r>
            <a:endParaRPr sz="1800"/>
          </a:p>
          <a:p>
            <a:pPr lvl="0"/>
            <a:r>
              <a:rPr lang="en-US" altLang="en-US" sz="2000" dirty="0"/>
              <a:t>REGISTER NO: </a:t>
            </a:r>
            <a:r>
              <a:rPr lang="en-US" altLang="en-US" sz="2000" dirty="0" smtClean="0"/>
              <a:t>312219036</a:t>
            </a:r>
            <a:endParaRPr sz="1800"/>
          </a:p>
          <a:p>
            <a:pPr lvl="0"/>
            <a:r>
              <a:rPr lang="en-US" altLang="en-US" sz="2000" dirty="0"/>
              <a:t>DEPARTMENT: </a:t>
            </a:r>
            <a:r>
              <a:rPr lang="en-US" altLang="en-US" sz="2000" dirty="0" err="1"/>
              <a:t>B.Com</a:t>
            </a:r>
            <a:r>
              <a:rPr lang="en-US" altLang="en-US" sz="2000" dirty="0"/>
              <a:t> A/F</a:t>
            </a:r>
            <a:endParaRPr sz="1800"/>
          </a:p>
          <a:p>
            <a:pPr lvl="0"/>
            <a:endParaRPr lang="zh-CN" altLang="en-US" sz="1600" dirty="0"/>
          </a:p>
          <a:p>
            <a:pPr lvl="0"/>
            <a:r>
              <a:rPr lang="en-US" altLang="en-US" sz="2000" dirty="0"/>
              <a:t>COLLEGE</a:t>
            </a:r>
            <a:endParaRPr sz="1800"/>
          </a:p>
          <a:p>
            <a:pPr lvl="0"/>
            <a:r>
              <a:rPr lang="en-US" altLang="en-US" sz="2000" dirty="0"/>
              <a:t>           </a:t>
            </a:r>
            <a:r>
              <a:rPr lang="en-US" altLang="en-US" sz="2000" dirty="0" err="1"/>
              <a:t>Aksheyaa</a:t>
            </a:r>
            <a:r>
              <a:rPr lang="en-US" altLang="en-US" sz="2000" dirty="0"/>
              <a:t> college of Arts and  science </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5"/>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66" name="object 6"/>
          <p:cNvPicPr>
            <a:picLocks/>
          </p:cNvPicPr>
          <p:nvPr/>
        </p:nvPicPr>
        <p:blipFill>
          <a:blip r:embed="rId2"/>
          <a:srcRect/>
          <a:stretch>
            <a:fillRect/>
          </a:stretch>
        </p:blipFill>
        <p:spPr>
          <a:xfrm>
            <a:off x="1666875" y="6467475"/>
            <a:ext cx="76200" cy="177800"/>
          </a:xfrm>
          <a:prstGeom prst="rect">
            <a:avLst/>
          </a:prstGeom>
          <a:noFill/>
          <a:ln>
            <a:noFill/>
          </a:ln>
        </p:spPr>
      </p:pic>
      <p:sp>
        <p:nvSpPr>
          <p:cNvPr id="1048672" name="object 9"/>
          <p:cNvSpPr/>
          <p:nvPr/>
        </p:nvSpPr>
        <p:spPr>
          <a:xfrm>
            <a:off x="11277600" y="6473825"/>
            <a:ext cx="228600"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a:solidFill>
                  <a:srgbClr val="2D936B"/>
                </a:solidFill>
                <a:latin typeface="Trebuchet MS"/>
                <a:ea typeface="Trebuchet MS"/>
              </a:rPr>
              <a:pPr marL="38100" lvl="0" indent="-38100">
                <a:lnSpc>
                  <a:spcPct val="100000"/>
                </a:lnSpc>
                <a:spcBef>
                  <a:spcPts val="50"/>
                </a:spcBef>
              </a:pPr>
              <a:t>10</a:t>
            </a:fld>
            <a:endParaRPr lang="en-US" altLang="en-US" sz="1100">
              <a:solidFill>
                <a:srgbClr val="2D936B"/>
              </a:solidFill>
              <a:latin typeface="Trebuchet MS"/>
              <a:ea typeface="Trebuchet MS"/>
            </a:endParaRPr>
          </a:p>
        </p:txBody>
      </p:sp>
      <p:sp>
        <p:nvSpPr>
          <p:cNvPr id="1048673" name="object 8"/>
          <p:cNvSpPr/>
          <p:nvPr/>
        </p:nvSpPr>
        <p:spPr>
          <a:xfrm>
            <a:off x="739775" y="290512"/>
            <a:ext cx="3303587" cy="1462087"/>
          </a:xfrm>
          <a:prstGeom prst="rect">
            <a:avLst/>
          </a:prstGeom>
          <a:noFill/>
          <a:ln>
            <a:noFill/>
          </a:ln>
        </p:spPr>
        <p:txBody>
          <a:bodyPr vert="horz" lIns="0" tIns="1333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12700" lvl="0" indent="-12700">
              <a:lnSpc>
                <a:spcPct val="100000"/>
              </a:lnSpc>
              <a:spcBef>
                <a:spcPts val="100"/>
              </a:spcBef>
            </a:pPr>
            <a:r>
              <a:rPr lang="en-US" altLang="en-US" sz="4800" b="1">
                <a:latin typeface="Trebuchet MS"/>
                <a:ea typeface="Trebuchet MS"/>
              </a:rPr>
              <a:t>MODELLING</a:t>
            </a:r>
          </a:p>
        </p:txBody>
      </p:sp>
      <p:sp>
        <p:nvSpPr>
          <p:cNvPr id="1048674" name="object 3"/>
          <p:cNvSpPr/>
          <p:nvPr/>
        </p:nvSpPr>
        <p:spPr>
          <a:xfrm>
            <a:off x="10058400" y="525462"/>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75" name="Rectangle 1048674"/>
          <p:cNvSpPr/>
          <p:nvPr/>
        </p:nvSpPr>
        <p:spPr>
          <a:xfrm>
            <a:off x="1757362" y="1612900"/>
            <a:ext cx="4572000" cy="42830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The data modeling process involves data analysts heavily, but it really depends on the specific project in question. Data analysts will need to understand the database that the business is using so they can launch the required queries.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77" name="object 4"/>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78" name="object 5"/>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67" name="object 6"/>
          <p:cNvPicPr>
            <a:picLocks/>
          </p:cNvPicPr>
          <p:nvPr/>
        </p:nvPicPr>
        <p:blipFill>
          <a:blip r:embed="rId2"/>
          <a:srcRect/>
          <a:stretch>
            <a:fillRect/>
          </a:stretch>
        </p:blipFill>
        <p:spPr>
          <a:xfrm>
            <a:off x="1666875" y="6467475"/>
            <a:ext cx="76200" cy="177800"/>
          </a:xfrm>
          <a:prstGeom prst="rect">
            <a:avLst/>
          </a:prstGeom>
          <a:noFill/>
          <a:ln>
            <a:noFill/>
          </a:ln>
        </p:spPr>
      </p:pic>
      <p:sp>
        <p:nvSpPr>
          <p:cNvPr id="1048679" name="object 7"/>
          <p:cNvSpPr>
            <a:spLocks noGrp="1"/>
          </p:cNvSpPr>
          <p:nvPr>
            <p:ph type="title"/>
          </p:nvPr>
        </p:nvSpPr>
        <p:spPr>
          <a:xfrm>
            <a:off x="755650" y="385762"/>
            <a:ext cx="2436812" cy="690574"/>
          </a:xfrm>
          <a:prstGeom prst="rect">
            <a:avLst/>
          </a:prstGeom>
          <a:noFill/>
          <a:ln>
            <a:noFill/>
          </a:ln>
        </p:spPr>
        <p:txBody>
          <a:bodyPr vert="horz" lIns="0" tIns="13335" rIns="0" bIns="0" anchor="t">
            <a:spAutoFit/>
          </a:bodyPr>
          <a:lstStyle>
            <a:lvl1pPr marL="0" indent="0" fontAlgn="base">
              <a:buFontTx/>
              <a:buNone/>
              <a:defRPr b="0">
                <a:latin typeface="Calibri"/>
                <a:ea typeface="Calibri"/>
              </a:defRPr>
            </a:lvl1pPr>
          </a:lstStyle>
          <a:p>
            <a:pPr marL="12700" lvl="0" indent="-12700">
              <a:lnSpc>
                <a:spcPct val="100000"/>
              </a:lnSpc>
              <a:spcBef>
                <a:spcPts val="100"/>
              </a:spcBef>
            </a:pPr>
            <a:r>
              <a:rPr lang="en-US" altLang="en-US" sz="4400" b="1" dirty="0">
                <a:solidFill>
                  <a:srgbClr val="000000"/>
                </a:solidFill>
                <a:latin typeface="Trebuchet MS"/>
                <a:ea typeface="Trebuchet MS"/>
              </a:rPr>
              <a:t>RESULTS</a:t>
            </a:r>
          </a:p>
        </p:txBody>
      </p:sp>
      <p:sp>
        <p:nvSpPr>
          <p:cNvPr id="1048680" name="object 9"/>
          <p:cNvSpPr/>
          <p:nvPr/>
        </p:nvSpPr>
        <p:spPr>
          <a:xfrm>
            <a:off x="11277600" y="6473825"/>
            <a:ext cx="228600"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a:solidFill>
                  <a:srgbClr val="2D936B"/>
                </a:solidFill>
                <a:latin typeface="Trebuchet MS"/>
                <a:ea typeface="Trebuchet MS"/>
              </a:rPr>
              <a:pPr marL="38100" lvl="0" indent="-38100">
                <a:lnSpc>
                  <a:spcPct val="100000"/>
                </a:lnSpc>
                <a:spcBef>
                  <a:spcPts val="50"/>
                </a:spcBef>
              </a:pPr>
              <a:t>11</a:t>
            </a:fld>
            <a:endParaRPr lang="en-US" altLang="en-US" sz="1100">
              <a:solidFill>
                <a:srgbClr val="2D936B"/>
              </a:solidFill>
              <a:latin typeface="Trebuchet MS"/>
              <a:ea typeface="Trebuchet MS"/>
            </a:endParaRPr>
          </a:p>
        </p:txBody>
      </p:sp>
      <p:sp>
        <p:nvSpPr>
          <p:cNvPr id="1048681" name="Rectangle 1048680"/>
          <p:cNvSpPr/>
          <p:nvPr/>
        </p:nvSpPr>
        <p:spPr>
          <a:xfrm>
            <a:off x="1973262" y="1695450"/>
            <a:ext cx="4572000" cy="30257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Data Analysis is the process of systematically applying statistical and/or logical techniques to describe and illustrate, condense and recap, and evaluate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1"/>
          <p:cNvSpPr>
            <a:spLocks noGrp="1"/>
          </p:cNvSpPr>
          <p:nvPr>
            <p:ph type="title"/>
          </p:nvPr>
        </p:nvSpPr>
        <p:spPr>
          <a:xfrm>
            <a:off x="755650" y="385762"/>
            <a:ext cx="10680700" cy="723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stStyle>
          <a:p>
            <a:pPr lvl="0"/>
            <a:r>
              <a:rPr lang="en-US" altLang="en-US" sz="4800" b="1">
                <a:solidFill>
                  <a:srgbClr val="000000"/>
                </a:solidFill>
                <a:latin typeface="Times New Roman" pitchFamily="18" charset="0"/>
                <a:ea typeface="Times New Roman" pitchFamily="18" charset="0"/>
              </a:rPr>
              <a:t>conclusion</a:t>
            </a:r>
          </a:p>
        </p:txBody>
      </p:sp>
      <p:sp>
        <p:nvSpPr>
          <p:cNvPr id="1048683" name="Rectangle 1048682"/>
          <p:cNvSpPr/>
          <p:nvPr/>
        </p:nvSpPr>
        <p:spPr>
          <a:xfrm>
            <a:off x="1524000" y="1501775"/>
            <a:ext cx="4572000" cy="26066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S: A result is what's out there, what we could see. A con- clusion is what we can learn from the result. 5. S: Conclusions are like a summary of all the results.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3" name="object 2"/>
          <p:cNvSpPr/>
          <p:nvPr/>
        </p:nvSpPr>
        <p:spPr>
          <a:xfrm>
            <a:off x="0" y="0"/>
            <a:ext cx="12192000" cy="6858000"/>
          </a:xfrm>
          <a:custGeom>
            <a:avLst/>
            <a:gdLst/>
            <a:ahLst/>
            <a:cxnLst/>
            <a:rect l="0" t="0" r="r" b="b"/>
            <a:pathLst>
              <a:path w="12192000" h="6858000">
                <a:moveTo>
                  <a:pt x="12192000" y="0"/>
                </a:moveTo>
                <a:lnTo>
                  <a:pt x="0" y="0"/>
                </a:lnTo>
                <a:lnTo>
                  <a:pt x="0" y="6858000"/>
                </a:lnTo>
                <a:lnTo>
                  <a:pt x="12192000" y="6858000"/>
                </a:lnTo>
                <a:lnTo>
                  <a:pt x="12192000" y="0"/>
                </a:lnTo>
              </a:path>
            </a:pathLst>
          </a:custGeom>
          <a:solidFill>
            <a:srgbClr val="F1F1F1"/>
          </a:solidFill>
          <a:ln>
            <a:noFill/>
          </a:ln>
        </p:spPr>
        <p:txBody>
          <a:bodyPr vert="horz" lIns="0" tIns="0" rIns="0" bIns="0" anchor="t"/>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0" lvl="0" indent="0" algn="l"/>
            <a:endParaRPr lang="en-US" altLang="en-US">
              <a:solidFill>
                <a:srgbClr val="000000"/>
              </a:solidFill>
              <a:latin typeface="Times New Roman" pitchFamily="18" charset="0"/>
              <a:ea typeface="Calibri"/>
            </a:endParaRPr>
          </a:p>
        </p:txBody>
      </p:sp>
      <p:grpSp>
        <p:nvGrpSpPr>
          <p:cNvPr id="30" name="Group 29"/>
          <p:cNvGrpSpPr/>
          <p:nvPr/>
        </p:nvGrpSpPr>
        <p:grpSpPr>
          <a:xfrm>
            <a:off x="7443787" y="0"/>
            <a:ext cx="4752975" cy="6862762"/>
            <a:chOff x="7443849" y="0"/>
            <a:chExt cx="4752975" cy="6863080"/>
          </a:xfrm>
        </p:grpSpPr>
        <p:sp>
          <p:nvSpPr>
            <p:cNvPr id="1048604" name="object 4"/>
            <p:cNvSpPr/>
            <p:nvPr/>
          </p:nvSpPr>
          <p:spPr>
            <a:xfrm>
              <a:off x="9377426" y="4825"/>
              <a:ext cx="1218565" cy="6853555"/>
            </a:xfrm>
            <a:custGeom>
              <a:avLst/>
              <a:gdLst/>
              <a:ahLst/>
              <a:cxnLst/>
              <a:rect l="0" t="0" r="r" b="b"/>
              <a:pathLst>
                <a:path w="1218565" h="6853555">
                  <a:moveTo>
                    <a:pt x="0" y="0"/>
                  </a:moveTo>
                  <a:lnTo>
                    <a:pt x="1218352" y="6853171"/>
                  </a:lnTo>
                </a:path>
              </a:pathLst>
            </a:custGeom>
            <a:noFill/>
            <a:ln w="9525" cap="flat" cmpd="sng">
              <a:solidFill>
                <a:srgbClr val="5FCAEE">
                  <a:alpha val="100000"/>
                </a:srgbClr>
              </a:solidFill>
              <a:prstDash val="solid"/>
              <a:round/>
            </a:ln>
          </p:spPr>
        </p:sp>
        <p:sp>
          <p:nvSpPr>
            <p:cNvPr id="1048605" name="object 5"/>
            <p:cNvSpPr/>
            <p:nvPr/>
          </p:nvSpPr>
          <p:spPr>
            <a:xfrm>
              <a:off x="7448612" y="3694896"/>
              <a:ext cx="4743450" cy="3163570"/>
            </a:xfrm>
            <a:custGeom>
              <a:avLst/>
              <a:gdLst/>
              <a:ahLst/>
              <a:cxnLst/>
              <a:rect l="0" t="0" r="r" b="b"/>
              <a:pathLst>
                <a:path w="4743450" h="3163570">
                  <a:moveTo>
                    <a:pt x="4743387" y="0"/>
                  </a:moveTo>
                  <a:lnTo>
                    <a:pt x="0" y="3163101"/>
                  </a:lnTo>
                </a:path>
              </a:pathLst>
            </a:custGeom>
            <a:noFill/>
            <a:ln w="9525" cap="flat" cmpd="sng">
              <a:solidFill>
                <a:srgbClr val="5FCAEE">
                  <a:alpha val="100000"/>
                </a:srgbClr>
              </a:solidFill>
              <a:prstDash val="solid"/>
              <a:round/>
            </a:ln>
          </p:spPr>
        </p:sp>
        <p:sp>
          <p:nvSpPr>
            <p:cNvPr id="1048606" name="object 6"/>
            <p:cNvSpPr/>
            <p:nvPr/>
          </p:nvSpPr>
          <p:spPr>
            <a:xfrm>
              <a:off x="9182100" y="0"/>
              <a:ext cx="3009900" cy="6858000"/>
            </a:xfrm>
            <a:custGeom>
              <a:avLst/>
              <a:gdLst/>
              <a:ahLst/>
              <a:cxnLst/>
              <a:rect l="0" t="0" r="r" b="b"/>
              <a:pathLst>
                <a:path w="3009900" h="6858000">
                  <a:moveTo>
                    <a:pt x="3009899" y="0"/>
                  </a:moveTo>
                  <a:lnTo>
                    <a:pt x="2044399" y="0"/>
                  </a:lnTo>
                  <a:lnTo>
                    <a:pt x="0" y="6857996"/>
                  </a:lnTo>
                  <a:lnTo>
                    <a:pt x="3009899" y="6857996"/>
                  </a:lnTo>
                  <a:lnTo>
                    <a:pt x="3009899" y="0"/>
                  </a:lnTo>
                </a:path>
              </a:pathLst>
            </a:custGeom>
            <a:solidFill>
              <a:srgbClr val="5FCAEE">
                <a:alpha val="36076"/>
              </a:srgbClr>
            </a:solidFill>
            <a:ln>
              <a:noFill/>
            </a:ln>
          </p:spPr>
        </p:sp>
        <p:sp>
          <p:nvSpPr>
            <p:cNvPr id="1048607" name="object 7"/>
            <p:cNvSpPr/>
            <p:nvPr/>
          </p:nvSpPr>
          <p:spPr>
            <a:xfrm>
              <a:off x="9602878" y="0"/>
              <a:ext cx="2589530" cy="6858000"/>
            </a:xfrm>
            <a:custGeom>
              <a:avLst/>
              <a:gdLst/>
              <a:ahLst/>
              <a:cxnLst/>
              <a:rect l="0" t="0" r="r" b="b"/>
              <a:pathLst>
                <a:path w="2589529" h="6858000">
                  <a:moveTo>
                    <a:pt x="2589120" y="0"/>
                  </a:moveTo>
                  <a:lnTo>
                    <a:pt x="0" y="0"/>
                  </a:lnTo>
                  <a:lnTo>
                    <a:pt x="1208884" y="6857996"/>
                  </a:lnTo>
                  <a:lnTo>
                    <a:pt x="2589120" y="6857996"/>
                  </a:lnTo>
                  <a:lnTo>
                    <a:pt x="2589120" y="0"/>
                  </a:lnTo>
                </a:path>
              </a:pathLst>
            </a:custGeom>
            <a:solidFill>
              <a:srgbClr val="5FCAEE">
                <a:alpha val="19998"/>
              </a:srgbClr>
            </a:solidFill>
            <a:ln>
              <a:noFill/>
            </a:ln>
          </p:spPr>
        </p:sp>
        <p:sp>
          <p:nvSpPr>
            <p:cNvPr id="1048608" name="object 8"/>
            <p:cNvSpPr/>
            <p:nvPr/>
          </p:nvSpPr>
          <p:spPr>
            <a:xfrm>
              <a:off x="8934450" y="3048000"/>
              <a:ext cx="3257550" cy="3810000"/>
            </a:xfrm>
            <a:custGeom>
              <a:avLst/>
              <a:gdLst/>
              <a:ahLst/>
              <a:cxnLst/>
              <a:rect l="0" t="0" r="r" b="b"/>
              <a:pathLst>
                <a:path w="3257550" h="3810000">
                  <a:moveTo>
                    <a:pt x="3257550" y="0"/>
                  </a:moveTo>
                  <a:lnTo>
                    <a:pt x="0" y="3810000"/>
                  </a:lnTo>
                  <a:lnTo>
                    <a:pt x="3257550" y="3810000"/>
                  </a:lnTo>
                  <a:lnTo>
                    <a:pt x="3257550" y="0"/>
                  </a:lnTo>
                </a:path>
              </a:pathLst>
            </a:custGeom>
            <a:solidFill>
              <a:srgbClr val="17AFE3">
                <a:alpha val="65880"/>
              </a:srgbClr>
            </a:solidFill>
            <a:ln>
              <a:noFill/>
            </a:ln>
          </p:spPr>
        </p:sp>
        <p:sp>
          <p:nvSpPr>
            <p:cNvPr id="1048609" name="object 9"/>
            <p:cNvSpPr/>
            <p:nvPr/>
          </p:nvSpPr>
          <p:spPr>
            <a:xfrm>
              <a:off x="9337930" y="0"/>
              <a:ext cx="2854325" cy="6858000"/>
            </a:xfrm>
            <a:custGeom>
              <a:avLst/>
              <a:gdLst/>
              <a:ahLst/>
              <a:cxnLst/>
              <a:rect l="0" t="0" r="r" b="b"/>
              <a:pathLst>
                <a:path w="2854325" h="6858000">
                  <a:moveTo>
                    <a:pt x="2854069" y="0"/>
                  </a:moveTo>
                  <a:lnTo>
                    <a:pt x="0" y="0"/>
                  </a:lnTo>
                  <a:lnTo>
                    <a:pt x="2470020" y="6857996"/>
                  </a:lnTo>
                  <a:lnTo>
                    <a:pt x="2854069" y="6857996"/>
                  </a:lnTo>
                  <a:lnTo>
                    <a:pt x="2854069" y="0"/>
                  </a:lnTo>
                </a:path>
              </a:pathLst>
            </a:custGeom>
            <a:solidFill>
              <a:srgbClr val="17AFE3">
                <a:alpha val="50194"/>
              </a:srgbClr>
            </a:solidFill>
            <a:ln>
              <a:noFill/>
            </a:ln>
          </p:spPr>
        </p:sp>
        <p:sp>
          <p:nvSpPr>
            <p:cNvPr id="1048610" name="object 10"/>
            <p:cNvSpPr/>
            <p:nvPr/>
          </p:nvSpPr>
          <p:spPr>
            <a:xfrm>
              <a:off x="10896600" y="0"/>
              <a:ext cx="1295400" cy="6858000"/>
            </a:xfrm>
            <a:custGeom>
              <a:avLst/>
              <a:gdLst/>
              <a:ahLst/>
              <a:cxnLst/>
              <a:rect l="0" t="0" r="r" b="b"/>
              <a:pathLst>
                <a:path w="1295400" h="6858000">
                  <a:moveTo>
                    <a:pt x="1295399" y="0"/>
                  </a:moveTo>
                  <a:lnTo>
                    <a:pt x="1022453" y="0"/>
                  </a:lnTo>
                  <a:lnTo>
                    <a:pt x="0" y="6857996"/>
                  </a:lnTo>
                  <a:lnTo>
                    <a:pt x="1295399" y="6857996"/>
                  </a:lnTo>
                  <a:lnTo>
                    <a:pt x="1295399" y="0"/>
                  </a:lnTo>
                </a:path>
              </a:pathLst>
            </a:custGeom>
            <a:solidFill>
              <a:srgbClr val="2D83C3">
                <a:alpha val="70193"/>
              </a:srgbClr>
            </a:solidFill>
            <a:ln>
              <a:noFill/>
            </a:ln>
          </p:spPr>
        </p:sp>
        <p:sp>
          <p:nvSpPr>
            <p:cNvPr id="1048611" name="object 11"/>
            <p:cNvSpPr/>
            <p:nvPr/>
          </p:nvSpPr>
          <p:spPr>
            <a:xfrm>
              <a:off x="10936247" y="0"/>
              <a:ext cx="1256030" cy="6858000"/>
            </a:xfrm>
            <a:custGeom>
              <a:avLst/>
              <a:gdLst/>
              <a:ahLst/>
              <a:cxnLst/>
              <a:rect l="0" t="0" r="r" b="b"/>
              <a:pathLst>
                <a:path w="1256029" h="6858000">
                  <a:moveTo>
                    <a:pt x="1255752" y="0"/>
                  </a:moveTo>
                  <a:lnTo>
                    <a:pt x="0" y="0"/>
                  </a:lnTo>
                  <a:lnTo>
                    <a:pt x="1114527" y="6857996"/>
                  </a:lnTo>
                  <a:lnTo>
                    <a:pt x="1255752" y="6857996"/>
                  </a:lnTo>
                  <a:lnTo>
                    <a:pt x="1255752" y="0"/>
                  </a:lnTo>
                </a:path>
              </a:pathLst>
            </a:custGeom>
            <a:solidFill>
              <a:srgbClr val="226192">
                <a:alpha val="79997"/>
              </a:srgbClr>
            </a:solidFill>
            <a:ln>
              <a:noFill/>
            </a:ln>
          </p:spPr>
        </p:sp>
        <p:sp>
          <p:nvSpPr>
            <p:cNvPr id="1048612" name="object 12"/>
            <p:cNvSpPr/>
            <p:nvPr/>
          </p:nvSpPr>
          <p:spPr>
            <a:xfrm>
              <a:off x="10372725" y="3590925"/>
              <a:ext cx="1819275" cy="3267075"/>
            </a:xfrm>
            <a:custGeom>
              <a:avLst/>
              <a:gdLst/>
              <a:ahLst/>
              <a:cxnLst/>
              <a:rect l="0" t="0" r="r" b="b"/>
              <a:pathLst>
                <a:path w="1819275" h="3267075">
                  <a:moveTo>
                    <a:pt x="1819275" y="0"/>
                  </a:moveTo>
                  <a:lnTo>
                    <a:pt x="0" y="3267075"/>
                  </a:lnTo>
                  <a:lnTo>
                    <a:pt x="1819275" y="3267075"/>
                  </a:lnTo>
                  <a:lnTo>
                    <a:pt x="1819275" y="0"/>
                  </a:lnTo>
                </a:path>
              </a:pathLst>
            </a:custGeom>
            <a:solidFill>
              <a:srgbClr val="17AFE3">
                <a:alpha val="65880"/>
              </a:srgbClr>
            </a:solidFill>
            <a:ln>
              <a:noFill/>
            </a:ln>
          </p:spPr>
        </p:sp>
      </p:grpSp>
      <p:sp>
        <p:nvSpPr>
          <p:cNvPr id="1048613" name="object 13"/>
          <p:cNvSpPr/>
          <p:nvPr/>
        </p:nvSpPr>
        <p:spPr>
          <a:xfrm>
            <a:off x="0" y="4010025"/>
            <a:ext cx="447675" cy="2847975"/>
          </a:xfrm>
          <a:custGeom>
            <a:avLst/>
            <a:gdLst/>
            <a:ahLst/>
            <a:cxnLst/>
            <a:rect l="0" t="0" r="r" b="b"/>
            <a:pathLst>
              <a:path w="447675" h="2847975">
                <a:moveTo>
                  <a:pt x="0" y="0"/>
                </a:moveTo>
                <a:lnTo>
                  <a:pt x="0" y="2847975"/>
                </a:lnTo>
                <a:lnTo>
                  <a:pt x="447675" y="2847975"/>
                </a:lnTo>
                <a:lnTo>
                  <a:pt x="0" y="0"/>
                </a:lnTo>
              </a:path>
            </a:pathLst>
          </a:custGeom>
          <a:solidFill>
            <a:srgbClr val="5FCAEE">
              <a:alpha val="70193"/>
            </a:srgbClr>
          </a:solidFill>
          <a:ln>
            <a:noFill/>
          </a:ln>
        </p:spPr>
      </p:sp>
      <p:sp>
        <p:nvSpPr>
          <p:cNvPr id="1048614" name="object 14"/>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15" name="object 15"/>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16" name="object 16"/>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sp>
        <p:nvSpPr>
          <p:cNvPr id="1048617" name="object 17"/>
          <p:cNvSpPr>
            <a:spLocks noGrp="1"/>
          </p:cNvSpPr>
          <p:nvPr>
            <p:ph type="title"/>
          </p:nvPr>
        </p:nvSpPr>
        <p:spPr>
          <a:xfrm>
            <a:off x="739775" y="830262"/>
            <a:ext cx="3910012" cy="638175"/>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12700" lvl="0" indent="-12700">
              <a:lnSpc>
                <a:spcPct val="100000"/>
              </a:lnSpc>
              <a:spcBef>
                <a:spcPts val="125"/>
              </a:spcBef>
            </a:pPr>
            <a:r>
              <a:rPr lang="en-US" altLang="en-US" sz="4200" b="1">
                <a:solidFill>
                  <a:srgbClr val="000000"/>
                </a:solidFill>
                <a:latin typeface="Trebuchet MS"/>
                <a:ea typeface="Trebuchet MS"/>
              </a:rPr>
              <a:t>PROJECT TITLE</a:t>
            </a:r>
          </a:p>
        </p:txBody>
      </p:sp>
      <p:grpSp>
        <p:nvGrpSpPr>
          <p:cNvPr id="31" name="Group 30"/>
          <p:cNvGrpSpPr/>
          <p:nvPr/>
        </p:nvGrpSpPr>
        <p:grpSpPr>
          <a:xfrm>
            <a:off x="466725" y="6410325"/>
            <a:ext cx="3705225" cy="295275"/>
            <a:chOff x="466725" y="6410325"/>
            <a:chExt cx="3705225" cy="295275"/>
          </a:xfrm>
        </p:grpSpPr>
        <p:pic>
          <p:nvPicPr>
            <p:cNvPr id="2097153" name="object 19"/>
            <p:cNvPicPr>
              <a:picLocks/>
            </p:cNvPicPr>
            <p:nvPr/>
          </p:nvPicPr>
          <p:blipFill>
            <a:blip r:embed="rId2"/>
            <a:srcRect/>
            <a:stretch>
              <a:fillRect/>
            </a:stretch>
          </p:blipFill>
          <p:spPr>
            <a:xfrm>
              <a:off x="676275" y="6467475"/>
              <a:ext cx="2143125" cy="200025"/>
            </a:xfrm>
            <a:prstGeom prst="rect">
              <a:avLst/>
            </a:prstGeom>
            <a:noFill/>
            <a:ln>
              <a:noFill/>
            </a:ln>
          </p:spPr>
        </p:pic>
        <p:pic>
          <p:nvPicPr>
            <p:cNvPr id="2097154" name="object 20"/>
            <p:cNvPicPr>
              <a:picLocks/>
            </p:cNvPicPr>
            <p:nvPr/>
          </p:nvPicPr>
          <p:blipFill>
            <a:blip r:embed="rId3"/>
            <a:srcRect/>
            <a:stretch>
              <a:fillRect/>
            </a:stretch>
          </p:blipFill>
          <p:spPr>
            <a:xfrm>
              <a:off x="466725" y="6410325"/>
              <a:ext cx="3705225" cy="295275"/>
            </a:xfrm>
            <a:prstGeom prst="rect">
              <a:avLst/>
            </a:prstGeom>
            <a:noFill/>
            <a:ln>
              <a:noFill/>
            </a:ln>
          </p:spPr>
        </p:pic>
      </p:grpSp>
      <p:sp>
        <p:nvSpPr>
          <p:cNvPr id="1048618" name="object 22"/>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2</a:t>
            </a:fld>
            <a:endParaRPr lang="en-US" altLang="en-US" sz="1100" b="0" i="0">
              <a:solidFill>
                <a:srgbClr val="2D936B"/>
              </a:solidFill>
              <a:latin typeface="Trebuchet MS"/>
              <a:ea typeface="Trebuchet MS"/>
            </a:endParaRPr>
          </a:p>
        </p:txBody>
      </p:sp>
      <p:sp>
        <p:nvSpPr>
          <p:cNvPr id="1048619" name="TextBox 22"/>
          <p:cNvSpPr/>
          <p:nvPr/>
        </p:nvSpPr>
        <p:spPr>
          <a:xfrm>
            <a:off x="1217612" y="2122487"/>
            <a:ext cx="8593138" cy="14128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US" altLang="en-US" sz="4400" b="1">
                <a:solidFill>
                  <a:srgbClr val="0F0F0F"/>
                </a:solidFill>
                <a:latin typeface="Times New Roman" pitchFamily="18" charset="0"/>
                <a:ea typeface="Times New Roman" pitchFamily="18" charset="0"/>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0" name="object 2"/>
          <p:cNvSpPr/>
          <p:nvPr/>
        </p:nvSpPr>
        <p:spPr>
          <a:xfrm>
            <a:off x="-76200" y="28575"/>
            <a:ext cx="12480925" cy="6858000"/>
          </a:xfrm>
          <a:custGeom>
            <a:avLst/>
            <a:gdLst/>
            <a:ahLst/>
            <a:cxnLst/>
            <a:rect l="0" t="0" r="r" b="b"/>
            <a:pathLst>
              <a:path w="12192000" h="6858000">
                <a:moveTo>
                  <a:pt x="12192000" y="0"/>
                </a:moveTo>
                <a:lnTo>
                  <a:pt x="0" y="0"/>
                </a:lnTo>
                <a:lnTo>
                  <a:pt x="0" y="6858000"/>
                </a:lnTo>
                <a:lnTo>
                  <a:pt x="12192000" y="6858000"/>
                </a:lnTo>
                <a:lnTo>
                  <a:pt x="12192000" y="0"/>
                </a:lnTo>
              </a:path>
            </a:pathLst>
          </a:custGeom>
          <a:solidFill>
            <a:srgbClr val="F1F1F1"/>
          </a:solidFill>
          <a:ln>
            <a:noFill/>
          </a:ln>
        </p:spPr>
        <p:txBody>
          <a:bodyPr vert="horz" lIns="0" tIns="0" rIns="0" bIns="0" anchor="t"/>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0" lvl="0" indent="0" algn="l"/>
            <a:endParaRPr lang="en-US" altLang="en-US">
              <a:solidFill>
                <a:srgbClr val="000000"/>
              </a:solidFill>
              <a:latin typeface="Calibri"/>
              <a:ea typeface="Calibri"/>
            </a:endParaRPr>
          </a:p>
        </p:txBody>
      </p:sp>
      <p:grpSp>
        <p:nvGrpSpPr>
          <p:cNvPr id="33" name="Group 32"/>
          <p:cNvGrpSpPr/>
          <p:nvPr/>
        </p:nvGrpSpPr>
        <p:grpSpPr>
          <a:xfrm>
            <a:off x="7443787" y="0"/>
            <a:ext cx="4752975" cy="6862762"/>
            <a:chOff x="7443849" y="0"/>
            <a:chExt cx="4752975" cy="6863080"/>
          </a:xfrm>
        </p:grpSpPr>
        <p:sp>
          <p:nvSpPr>
            <p:cNvPr id="1048621" name="object 4"/>
            <p:cNvSpPr/>
            <p:nvPr/>
          </p:nvSpPr>
          <p:spPr>
            <a:xfrm>
              <a:off x="9377426" y="4825"/>
              <a:ext cx="1218565" cy="6853555"/>
            </a:xfrm>
            <a:custGeom>
              <a:avLst/>
              <a:gdLst/>
              <a:ahLst/>
              <a:cxnLst/>
              <a:rect l="0" t="0" r="r" b="b"/>
              <a:pathLst>
                <a:path w="1218565" h="6853555">
                  <a:moveTo>
                    <a:pt x="0" y="0"/>
                  </a:moveTo>
                  <a:lnTo>
                    <a:pt x="1218352" y="6853171"/>
                  </a:lnTo>
                </a:path>
              </a:pathLst>
            </a:custGeom>
            <a:noFill/>
            <a:ln w="9525" cap="flat" cmpd="sng">
              <a:solidFill>
                <a:srgbClr val="5FCAEE">
                  <a:alpha val="100000"/>
                </a:srgbClr>
              </a:solidFill>
              <a:prstDash val="solid"/>
              <a:round/>
            </a:ln>
          </p:spPr>
        </p:sp>
        <p:sp>
          <p:nvSpPr>
            <p:cNvPr id="1048622" name="object 5"/>
            <p:cNvSpPr/>
            <p:nvPr/>
          </p:nvSpPr>
          <p:spPr>
            <a:xfrm>
              <a:off x="7448612" y="3694896"/>
              <a:ext cx="4743450" cy="3163570"/>
            </a:xfrm>
            <a:custGeom>
              <a:avLst/>
              <a:gdLst/>
              <a:ahLst/>
              <a:cxnLst/>
              <a:rect l="0" t="0" r="r" b="b"/>
              <a:pathLst>
                <a:path w="4743450" h="3163570">
                  <a:moveTo>
                    <a:pt x="4743387" y="0"/>
                  </a:moveTo>
                  <a:lnTo>
                    <a:pt x="0" y="3163101"/>
                  </a:lnTo>
                </a:path>
              </a:pathLst>
            </a:custGeom>
            <a:noFill/>
            <a:ln w="9525" cap="flat" cmpd="sng">
              <a:solidFill>
                <a:srgbClr val="5FCAEE">
                  <a:alpha val="100000"/>
                </a:srgbClr>
              </a:solidFill>
              <a:prstDash val="solid"/>
              <a:round/>
            </a:ln>
          </p:spPr>
        </p:sp>
        <p:sp>
          <p:nvSpPr>
            <p:cNvPr id="1048623" name="object 6"/>
            <p:cNvSpPr/>
            <p:nvPr/>
          </p:nvSpPr>
          <p:spPr>
            <a:xfrm>
              <a:off x="9182100" y="0"/>
              <a:ext cx="3009900" cy="6858000"/>
            </a:xfrm>
            <a:custGeom>
              <a:avLst/>
              <a:gdLst/>
              <a:ahLst/>
              <a:cxnLst/>
              <a:rect l="0" t="0" r="r" b="b"/>
              <a:pathLst>
                <a:path w="3009900" h="6858000">
                  <a:moveTo>
                    <a:pt x="3009899" y="0"/>
                  </a:moveTo>
                  <a:lnTo>
                    <a:pt x="2044399" y="0"/>
                  </a:lnTo>
                  <a:lnTo>
                    <a:pt x="0" y="6857996"/>
                  </a:lnTo>
                  <a:lnTo>
                    <a:pt x="3009899" y="6857996"/>
                  </a:lnTo>
                  <a:lnTo>
                    <a:pt x="3009899" y="0"/>
                  </a:lnTo>
                </a:path>
              </a:pathLst>
            </a:custGeom>
            <a:solidFill>
              <a:srgbClr val="5FCAEE">
                <a:alpha val="36076"/>
              </a:srgbClr>
            </a:solidFill>
            <a:ln>
              <a:noFill/>
            </a:ln>
          </p:spPr>
        </p:sp>
        <p:sp>
          <p:nvSpPr>
            <p:cNvPr id="1048624" name="object 7"/>
            <p:cNvSpPr/>
            <p:nvPr/>
          </p:nvSpPr>
          <p:spPr>
            <a:xfrm>
              <a:off x="9602878" y="0"/>
              <a:ext cx="2589530" cy="6858000"/>
            </a:xfrm>
            <a:custGeom>
              <a:avLst/>
              <a:gdLst/>
              <a:ahLst/>
              <a:cxnLst/>
              <a:rect l="0" t="0" r="r" b="b"/>
              <a:pathLst>
                <a:path w="2589529" h="6858000">
                  <a:moveTo>
                    <a:pt x="2589120" y="0"/>
                  </a:moveTo>
                  <a:lnTo>
                    <a:pt x="0" y="0"/>
                  </a:lnTo>
                  <a:lnTo>
                    <a:pt x="1208884" y="6857996"/>
                  </a:lnTo>
                  <a:lnTo>
                    <a:pt x="2589120" y="6857996"/>
                  </a:lnTo>
                  <a:lnTo>
                    <a:pt x="2589120" y="0"/>
                  </a:lnTo>
                </a:path>
              </a:pathLst>
            </a:custGeom>
            <a:solidFill>
              <a:srgbClr val="5FCAEE">
                <a:alpha val="19998"/>
              </a:srgbClr>
            </a:solidFill>
            <a:ln>
              <a:noFill/>
            </a:ln>
          </p:spPr>
        </p:sp>
        <p:sp>
          <p:nvSpPr>
            <p:cNvPr id="1048625" name="object 8"/>
            <p:cNvSpPr/>
            <p:nvPr/>
          </p:nvSpPr>
          <p:spPr>
            <a:xfrm>
              <a:off x="8934450" y="3048000"/>
              <a:ext cx="3257550" cy="3810000"/>
            </a:xfrm>
            <a:custGeom>
              <a:avLst/>
              <a:gdLst/>
              <a:ahLst/>
              <a:cxnLst/>
              <a:rect l="0" t="0" r="r" b="b"/>
              <a:pathLst>
                <a:path w="3257550" h="3810000">
                  <a:moveTo>
                    <a:pt x="3257550" y="0"/>
                  </a:moveTo>
                  <a:lnTo>
                    <a:pt x="0" y="3810000"/>
                  </a:lnTo>
                  <a:lnTo>
                    <a:pt x="3257550" y="3810000"/>
                  </a:lnTo>
                  <a:lnTo>
                    <a:pt x="3257550" y="0"/>
                  </a:lnTo>
                </a:path>
              </a:pathLst>
            </a:custGeom>
            <a:solidFill>
              <a:srgbClr val="17AFE3">
                <a:alpha val="65880"/>
              </a:srgbClr>
            </a:solidFill>
            <a:ln>
              <a:noFill/>
            </a:ln>
          </p:spPr>
        </p:sp>
        <p:sp>
          <p:nvSpPr>
            <p:cNvPr id="1048626" name="object 9"/>
            <p:cNvSpPr/>
            <p:nvPr/>
          </p:nvSpPr>
          <p:spPr>
            <a:xfrm>
              <a:off x="9337930" y="0"/>
              <a:ext cx="2854325" cy="6858000"/>
            </a:xfrm>
            <a:custGeom>
              <a:avLst/>
              <a:gdLst/>
              <a:ahLst/>
              <a:cxnLst/>
              <a:rect l="0" t="0" r="r" b="b"/>
              <a:pathLst>
                <a:path w="2854325" h="6858000">
                  <a:moveTo>
                    <a:pt x="2854069" y="0"/>
                  </a:moveTo>
                  <a:lnTo>
                    <a:pt x="0" y="0"/>
                  </a:lnTo>
                  <a:lnTo>
                    <a:pt x="2470020" y="6857996"/>
                  </a:lnTo>
                  <a:lnTo>
                    <a:pt x="2854069" y="6857996"/>
                  </a:lnTo>
                  <a:lnTo>
                    <a:pt x="2854069" y="0"/>
                  </a:lnTo>
                </a:path>
              </a:pathLst>
            </a:custGeom>
            <a:solidFill>
              <a:srgbClr val="17AFE3">
                <a:alpha val="50194"/>
              </a:srgbClr>
            </a:solidFill>
            <a:ln>
              <a:noFill/>
            </a:ln>
          </p:spPr>
        </p:sp>
        <p:sp>
          <p:nvSpPr>
            <p:cNvPr id="1048627" name="object 10"/>
            <p:cNvSpPr/>
            <p:nvPr/>
          </p:nvSpPr>
          <p:spPr>
            <a:xfrm>
              <a:off x="10896600" y="0"/>
              <a:ext cx="1295400" cy="6858000"/>
            </a:xfrm>
            <a:custGeom>
              <a:avLst/>
              <a:gdLst/>
              <a:ahLst/>
              <a:cxnLst/>
              <a:rect l="0" t="0" r="r" b="b"/>
              <a:pathLst>
                <a:path w="1295400" h="6858000">
                  <a:moveTo>
                    <a:pt x="1295399" y="0"/>
                  </a:moveTo>
                  <a:lnTo>
                    <a:pt x="1022453" y="0"/>
                  </a:lnTo>
                  <a:lnTo>
                    <a:pt x="0" y="6857996"/>
                  </a:lnTo>
                  <a:lnTo>
                    <a:pt x="1295399" y="6857996"/>
                  </a:lnTo>
                  <a:lnTo>
                    <a:pt x="1295399" y="0"/>
                  </a:lnTo>
                </a:path>
              </a:pathLst>
            </a:custGeom>
            <a:solidFill>
              <a:srgbClr val="2D83C3">
                <a:alpha val="70193"/>
              </a:srgbClr>
            </a:solidFill>
            <a:ln>
              <a:noFill/>
            </a:ln>
          </p:spPr>
        </p:sp>
        <p:sp>
          <p:nvSpPr>
            <p:cNvPr id="1048628" name="object 11"/>
            <p:cNvSpPr/>
            <p:nvPr/>
          </p:nvSpPr>
          <p:spPr>
            <a:xfrm>
              <a:off x="10936247" y="0"/>
              <a:ext cx="1256030" cy="6858000"/>
            </a:xfrm>
            <a:custGeom>
              <a:avLst/>
              <a:gdLst/>
              <a:ahLst/>
              <a:cxnLst/>
              <a:rect l="0" t="0" r="r" b="b"/>
              <a:pathLst>
                <a:path w="1256029" h="6858000">
                  <a:moveTo>
                    <a:pt x="1255752" y="0"/>
                  </a:moveTo>
                  <a:lnTo>
                    <a:pt x="0" y="0"/>
                  </a:lnTo>
                  <a:lnTo>
                    <a:pt x="1114527" y="6857996"/>
                  </a:lnTo>
                  <a:lnTo>
                    <a:pt x="1255752" y="6857996"/>
                  </a:lnTo>
                  <a:lnTo>
                    <a:pt x="1255752" y="0"/>
                  </a:lnTo>
                </a:path>
              </a:pathLst>
            </a:custGeom>
            <a:solidFill>
              <a:srgbClr val="226192">
                <a:alpha val="79997"/>
              </a:srgbClr>
            </a:solidFill>
            <a:ln>
              <a:noFill/>
            </a:ln>
          </p:spPr>
        </p:sp>
        <p:sp>
          <p:nvSpPr>
            <p:cNvPr id="1048629" name="object 12"/>
            <p:cNvSpPr/>
            <p:nvPr/>
          </p:nvSpPr>
          <p:spPr>
            <a:xfrm>
              <a:off x="10372725" y="3590925"/>
              <a:ext cx="1819275" cy="3267075"/>
            </a:xfrm>
            <a:custGeom>
              <a:avLst/>
              <a:gdLst/>
              <a:ahLst/>
              <a:cxnLst/>
              <a:rect l="0" t="0" r="r" b="b"/>
              <a:pathLst>
                <a:path w="1819275" h="3267075">
                  <a:moveTo>
                    <a:pt x="1819275" y="0"/>
                  </a:moveTo>
                  <a:lnTo>
                    <a:pt x="0" y="3267075"/>
                  </a:lnTo>
                  <a:lnTo>
                    <a:pt x="1819275" y="3267075"/>
                  </a:lnTo>
                  <a:lnTo>
                    <a:pt x="1819275" y="0"/>
                  </a:lnTo>
                </a:path>
              </a:pathLst>
            </a:custGeom>
            <a:solidFill>
              <a:srgbClr val="17AFE3">
                <a:alpha val="65880"/>
              </a:srgbClr>
            </a:solidFill>
            <a:ln>
              <a:noFill/>
            </a:ln>
          </p:spPr>
        </p:sp>
      </p:grpSp>
      <p:sp>
        <p:nvSpPr>
          <p:cNvPr id="1048630" name="object 13"/>
          <p:cNvSpPr/>
          <p:nvPr/>
        </p:nvSpPr>
        <p:spPr>
          <a:xfrm>
            <a:off x="0" y="4010025"/>
            <a:ext cx="447675" cy="2847975"/>
          </a:xfrm>
          <a:custGeom>
            <a:avLst/>
            <a:gdLst/>
            <a:ahLst/>
            <a:cxnLst/>
            <a:rect l="0" t="0" r="r" b="b"/>
            <a:pathLst>
              <a:path w="447675" h="2847975">
                <a:moveTo>
                  <a:pt x="0" y="0"/>
                </a:moveTo>
                <a:lnTo>
                  <a:pt x="0" y="2847975"/>
                </a:lnTo>
                <a:lnTo>
                  <a:pt x="447675" y="2847975"/>
                </a:lnTo>
                <a:lnTo>
                  <a:pt x="0" y="0"/>
                </a:lnTo>
              </a:path>
            </a:pathLst>
          </a:custGeom>
          <a:solidFill>
            <a:srgbClr val="5FCAEE">
              <a:alpha val="70193"/>
            </a:srgbClr>
          </a:solidFill>
          <a:ln>
            <a:noFill/>
          </a:ln>
        </p:spPr>
      </p:sp>
      <p:sp>
        <p:nvSpPr>
          <p:cNvPr id="1048631" name="object 14"/>
          <p:cNvSpPr/>
          <p:nvPr/>
        </p:nvSpPr>
        <p:spPr>
          <a:xfrm>
            <a:off x="752475" y="6486525"/>
            <a:ext cx="1773237" cy="165100"/>
          </a:xfrm>
          <a:prstGeom prst="rect">
            <a:avLst/>
          </a:prstGeom>
          <a:noFill/>
          <a:ln>
            <a:noFill/>
          </a:ln>
        </p:spPr>
        <p:txBody>
          <a:bodyPr vert="horz" lIns="0" tIns="0"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lnSpc>
                <a:spcPts val="1275"/>
              </a:lnSpc>
            </a:pPr>
            <a:r>
              <a:rPr lang="en-US" altLang="en-US" sz="1100">
                <a:solidFill>
                  <a:srgbClr val="2D83C3"/>
                </a:solidFill>
                <a:latin typeface="Trebuchet MS"/>
                <a:ea typeface="Trebuchet MS"/>
              </a:rPr>
              <a:t>3/21/2024  </a:t>
            </a:r>
            <a:r>
              <a:rPr lang="en-US" altLang="en-US" sz="1100" b="1">
                <a:solidFill>
                  <a:srgbClr val="2D83C3"/>
                </a:solidFill>
                <a:latin typeface="Trebuchet MS"/>
                <a:ea typeface="Trebuchet MS"/>
              </a:rPr>
              <a:t>Annual Review</a:t>
            </a:r>
          </a:p>
        </p:txBody>
      </p:sp>
      <p:sp>
        <p:nvSpPr>
          <p:cNvPr id="1048632" name="object 15"/>
          <p:cNvSpPr/>
          <p:nvPr/>
        </p:nvSpPr>
        <p:spPr>
          <a:xfrm>
            <a:off x="7362825" y="447675"/>
            <a:ext cx="361950" cy="361950"/>
          </a:xfrm>
          <a:custGeom>
            <a:avLst/>
            <a:gdLst/>
            <a:ahLst/>
            <a:cxnLst/>
            <a:rect l="0" t="0"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path>
            </a:pathLst>
          </a:custGeom>
          <a:solidFill>
            <a:srgbClr val="EBEBEB"/>
          </a:solidFill>
          <a:ln>
            <a:noFill/>
          </a:ln>
        </p:spPr>
      </p:sp>
      <p:sp>
        <p:nvSpPr>
          <p:cNvPr id="1048633" name="object 16"/>
          <p:cNvSpPr/>
          <p:nvPr/>
        </p:nvSpPr>
        <p:spPr>
          <a:xfrm>
            <a:off x="11010900" y="5610225"/>
            <a:ext cx="647700" cy="647700"/>
          </a:xfrm>
          <a:custGeom>
            <a:avLst/>
            <a:gdLst/>
            <a:ahLst/>
            <a:cxnLst/>
            <a:rect l="0" t="0"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path>
            </a:pathLst>
          </a:custGeom>
          <a:solidFill>
            <a:srgbClr val="2D83C3"/>
          </a:solidFill>
          <a:ln>
            <a:noFill/>
          </a:ln>
        </p:spPr>
      </p:sp>
      <p:pic>
        <p:nvPicPr>
          <p:cNvPr id="2097155" name="object 17"/>
          <p:cNvPicPr>
            <a:picLocks/>
          </p:cNvPicPr>
          <p:nvPr/>
        </p:nvPicPr>
        <p:blipFill>
          <a:blip r:embed="rId2"/>
          <a:srcRect/>
          <a:stretch>
            <a:fillRect/>
          </a:stretch>
        </p:blipFill>
        <p:spPr>
          <a:xfrm>
            <a:off x="10687050" y="6134100"/>
            <a:ext cx="247650" cy="247650"/>
          </a:xfrm>
          <a:prstGeom prst="rect">
            <a:avLst/>
          </a:prstGeom>
          <a:noFill/>
          <a:ln>
            <a:noFill/>
          </a:ln>
        </p:spPr>
      </p:pic>
      <p:grpSp>
        <p:nvGrpSpPr>
          <p:cNvPr id="34" name="Group 33"/>
          <p:cNvGrpSpPr/>
          <p:nvPr/>
        </p:nvGrpSpPr>
        <p:grpSpPr>
          <a:xfrm>
            <a:off x="47625" y="3819525"/>
            <a:ext cx="4124325" cy="3009900"/>
            <a:chOff x="47625" y="3819523"/>
            <a:chExt cx="4124325" cy="3009900"/>
          </a:xfrm>
        </p:grpSpPr>
        <p:pic>
          <p:nvPicPr>
            <p:cNvPr id="2097156" name="object 19"/>
            <p:cNvPicPr>
              <a:picLocks/>
            </p:cNvPicPr>
            <p:nvPr/>
          </p:nvPicPr>
          <p:blipFill>
            <a:blip r:embed="rId3"/>
            <a:srcRect/>
            <a:stretch>
              <a:fillRect/>
            </a:stretch>
          </p:blipFill>
          <p:spPr>
            <a:xfrm>
              <a:off x="466725" y="6410325"/>
              <a:ext cx="3705225" cy="295275"/>
            </a:xfrm>
            <a:prstGeom prst="rect">
              <a:avLst/>
            </a:prstGeom>
            <a:noFill/>
            <a:ln>
              <a:noFill/>
            </a:ln>
          </p:spPr>
        </p:pic>
        <p:pic>
          <p:nvPicPr>
            <p:cNvPr id="2097157" name="object 20"/>
            <p:cNvPicPr>
              <a:picLocks/>
            </p:cNvPicPr>
            <p:nvPr/>
          </p:nvPicPr>
          <p:blipFill>
            <a:blip r:embed="rId4"/>
            <a:srcRect/>
            <a:stretch>
              <a:fillRect/>
            </a:stretch>
          </p:blipFill>
          <p:spPr>
            <a:xfrm>
              <a:off x="47625" y="3819523"/>
              <a:ext cx="1733550" cy="3009898"/>
            </a:xfrm>
            <a:prstGeom prst="rect">
              <a:avLst/>
            </a:prstGeom>
            <a:noFill/>
            <a:ln>
              <a:noFill/>
            </a:ln>
          </p:spPr>
        </p:pic>
      </p:grpSp>
      <p:sp>
        <p:nvSpPr>
          <p:cNvPr id="1048634" name="object 21"/>
          <p:cNvSpPr>
            <a:spLocks noGrp="1"/>
          </p:cNvSpPr>
          <p:nvPr>
            <p:ph type="title"/>
          </p:nvPr>
        </p:nvSpPr>
        <p:spPr>
          <a:xfrm>
            <a:off x="739775" y="446087"/>
            <a:ext cx="2357437" cy="1460500"/>
          </a:xfrm>
          <a:prstGeom prst="rect">
            <a:avLst/>
          </a:prstGeom>
          <a:noFill/>
          <a:ln>
            <a:noFill/>
          </a:ln>
        </p:spPr>
        <p:txBody>
          <a:bodyPr vert="horz" lIns="0" tIns="13335" rIns="0" bIns="0" anchor="t">
            <a:spAutoFit/>
          </a:bodyPr>
          <a:lstStyle>
            <a:lvl1pPr marL="0" indent="0" fontAlgn="base">
              <a:buFontTx/>
              <a:buNone/>
              <a:defRPr b="0">
                <a:latin typeface="Calibri"/>
                <a:ea typeface="Calibri"/>
              </a:defRPr>
            </a:lvl1pPr>
          </a:lstStyle>
          <a:p>
            <a:pPr marL="12700" lvl="0" indent="-12700">
              <a:lnSpc>
                <a:spcPct val="100000"/>
              </a:lnSpc>
              <a:spcBef>
                <a:spcPts val="100"/>
              </a:spcBef>
            </a:pPr>
            <a:r>
              <a:rPr lang="en-US" altLang="en-US" sz="4800" b="1">
                <a:solidFill>
                  <a:srgbClr val="000000"/>
                </a:solidFill>
                <a:latin typeface="Trebuchet MS"/>
                <a:ea typeface="Trebuchet MS"/>
              </a:rPr>
              <a:t>AGENDA</a:t>
            </a:r>
          </a:p>
        </p:txBody>
      </p:sp>
      <p:sp>
        <p:nvSpPr>
          <p:cNvPr id="1048635" name="object 22"/>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3</a:t>
            </a:fld>
            <a:endParaRPr lang="en-US" altLang="en-US" sz="1100" b="0" i="0">
              <a:solidFill>
                <a:srgbClr val="2D936B"/>
              </a:solidFill>
              <a:latin typeface="Trebuchet MS"/>
              <a:ea typeface="Trebuchet MS"/>
            </a:endParaRPr>
          </a:p>
        </p:txBody>
      </p:sp>
      <p:sp>
        <p:nvSpPr>
          <p:cNvPr id="1048636" name="TextBox 22"/>
          <p:cNvSpPr/>
          <p:nvPr/>
        </p:nvSpPr>
        <p:spPr>
          <a:xfrm>
            <a:off x="2509837" y="1041400"/>
            <a:ext cx="5029200" cy="42830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lgn="l"/>
            <a:endParaRPr lang="en-US" altLang="en-US" sz="2800">
              <a:solidFill>
                <a:srgbClr val="0D0D0D"/>
              </a:solidFill>
              <a:latin typeface="Times New Roman" pitchFamily="18" charset="0"/>
              <a:ea typeface="Times New Roman" pitchFamily="18" charset="0"/>
            </a:endParaRPr>
          </a:p>
          <a:p>
            <a:pPr lvl="0" algn="l">
              <a:buFontTx/>
              <a:buAutoNum type="arabicPeriod"/>
            </a:pPr>
            <a:r>
              <a:rPr lang="en-US" altLang="en-US" sz="2800">
                <a:solidFill>
                  <a:srgbClr val="0D0D0D"/>
                </a:solidFill>
                <a:latin typeface="Times New Roman" pitchFamily="18" charset="0"/>
                <a:ea typeface="Times New Roman" pitchFamily="18" charset="0"/>
              </a:rPr>
              <a:t>Problem Statement</a:t>
            </a:r>
          </a:p>
          <a:p>
            <a:pPr lvl="0" algn="l">
              <a:buFontTx/>
              <a:buAutoNum type="arabicPeriod"/>
            </a:pPr>
            <a:r>
              <a:rPr lang="en-US" altLang="en-US" sz="2800">
                <a:solidFill>
                  <a:srgbClr val="0D0D0D"/>
                </a:solidFill>
                <a:latin typeface="Times New Roman" pitchFamily="18" charset="0"/>
                <a:ea typeface="Times New Roman" pitchFamily="18" charset="0"/>
              </a:rPr>
              <a:t>Project Overview</a:t>
            </a:r>
          </a:p>
          <a:p>
            <a:pPr lvl="0" algn="l">
              <a:buFontTx/>
              <a:buAutoNum type="arabicPeriod"/>
            </a:pPr>
            <a:r>
              <a:rPr lang="en-US" altLang="en-US" sz="2800">
                <a:solidFill>
                  <a:srgbClr val="0D0D0D"/>
                </a:solidFill>
                <a:latin typeface="Times New Roman" pitchFamily="18" charset="0"/>
                <a:ea typeface="Times New Roman" pitchFamily="18" charset="0"/>
              </a:rPr>
              <a:t>End Users</a:t>
            </a:r>
          </a:p>
          <a:p>
            <a:pPr lvl="0" algn="l">
              <a:buFontTx/>
              <a:buAutoNum type="arabicPeriod"/>
            </a:pPr>
            <a:r>
              <a:rPr lang="en-US" altLang="en-US" sz="2800">
                <a:solidFill>
                  <a:srgbClr val="0D0D0D"/>
                </a:solidFill>
                <a:latin typeface="Times New Roman" pitchFamily="18" charset="0"/>
                <a:ea typeface="Times New Roman" pitchFamily="18" charset="0"/>
              </a:rPr>
              <a:t>Our Solution and Proposition</a:t>
            </a:r>
          </a:p>
          <a:p>
            <a:pPr lvl="0" algn="l">
              <a:buFontTx/>
              <a:buAutoNum type="arabicPeriod"/>
            </a:pPr>
            <a:r>
              <a:rPr lang="en-US" altLang="en-US" sz="2800">
                <a:solidFill>
                  <a:srgbClr val="0D0D0D"/>
                </a:solidFill>
                <a:latin typeface="Times New Roman" pitchFamily="18" charset="0"/>
                <a:ea typeface="Times New Roman" pitchFamily="18" charset="0"/>
              </a:rPr>
              <a:t>Dataset Description</a:t>
            </a:r>
          </a:p>
          <a:p>
            <a:pPr lvl="0" algn="l">
              <a:buFontTx/>
              <a:buAutoNum type="arabicPeriod"/>
            </a:pPr>
            <a:r>
              <a:rPr lang="en-US" altLang="en-US" sz="2800">
                <a:solidFill>
                  <a:srgbClr val="0D0D0D"/>
                </a:solidFill>
                <a:latin typeface="Times New Roman" pitchFamily="18" charset="0"/>
                <a:ea typeface="Times New Roman" pitchFamily="18" charset="0"/>
              </a:rPr>
              <a:t>Modelling Approach</a:t>
            </a:r>
          </a:p>
          <a:p>
            <a:pPr lvl="0" algn="l">
              <a:buFontTx/>
              <a:buAutoNum type="arabicPeriod"/>
            </a:pPr>
            <a:r>
              <a:rPr lang="en-US" altLang="en-US" sz="2800">
                <a:solidFill>
                  <a:srgbClr val="0D0D0D"/>
                </a:solidFill>
                <a:latin typeface="Times New Roman" pitchFamily="18" charset="0"/>
                <a:ea typeface="Times New Roman" pitchFamily="18" charset="0"/>
              </a:rPr>
              <a:t>Results and Discussion</a:t>
            </a:r>
          </a:p>
          <a:p>
            <a:pPr lvl="0" algn="l">
              <a:buFontTx/>
              <a:buAutoNum type="arabicPeriod"/>
            </a:pPr>
            <a:r>
              <a:rPr lang="en-US" altLang="en-US" sz="2800">
                <a:solidFill>
                  <a:srgbClr val="0D0D0D"/>
                </a:solidFill>
                <a:latin typeface="Times New Roman" pitchFamily="18" charset="0"/>
                <a:ea typeface="Times New Roman" pitchFamily="18" charset="0"/>
              </a:rPr>
              <a:t>Conclusion</a:t>
            </a:r>
          </a:p>
          <a:p>
            <a:pPr lvl="0"/>
            <a:endParaRPr lang="en-IN" altLang="en-US" sz="2800">
              <a:latin typeface="Times New Roman" pitchFamily="18" charset="0"/>
              <a:ea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7991475" y="2933700"/>
            <a:ext cx="2762250" cy="3257550"/>
            <a:chOff x="7991475" y="2933700"/>
            <a:chExt cx="2762250" cy="3257550"/>
          </a:xfrm>
        </p:grpSpPr>
        <p:sp>
          <p:nvSpPr>
            <p:cNvPr id="1048637"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38" name="object 4"/>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58" name="object 5"/>
            <p:cNvPicPr>
              <a:picLocks/>
            </p:cNvPicPr>
            <p:nvPr/>
          </p:nvPicPr>
          <p:blipFill>
            <a:blip r:embed="rId3"/>
            <a:srcRect/>
            <a:stretch>
              <a:fillRect/>
            </a:stretch>
          </p:blipFill>
          <p:spPr>
            <a:xfrm>
              <a:off x="7991475" y="2933700"/>
              <a:ext cx="2762250" cy="3257550"/>
            </a:xfrm>
            <a:prstGeom prst="rect">
              <a:avLst/>
            </a:prstGeom>
            <a:noFill/>
            <a:ln>
              <a:noFill/>
            </a:ln>
          </p:spPr>
        </p:pic>
      </p:grpSp>
      <p:sp>
        <p:nvSpPr>
          <p:cNvPr id="1048639" name="object 6"/>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40" name="object 7"/>
          <p:cNvSpPr>
            <a:spLocks noGrp="1"/>
          </p:cNvSpPr>
          <p:nvPr>
            <p:ph type="title"/>
          </p:nvPr>
        </p:nvSpPr>
        <p:spPr>
          <a:xfrm>
            <a:off x="833437" y="574675"/>
            <a:ext cx="5637212" cy="632224"/>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12700" lvl="0" indent="-12700">
              <a:lnSpc>
                <a:spcPct val="100000"/>
              </a:lnSpc>
              <a:spcBef>
                <a:spcPts val="125"/>
              </a:spcBef>
              <a:tabLst>
                <a:tab pos="2727325" algn="l"/>
              </a:tabLst>
            </a:pPr>
            <a:r>
              <a:rPr lang="en-US" altLang="en-US" sz="4000" b="1" dirty="0">
                <a:solidFill>
                  <a:srgbClr val="000000"/>
                </a:solidFill>
                <a:latin typeface="Trebuchet MS"/>
                <a:ea typeface="Trebuchet MS"/>
              </a:rPr>
              <a:t>PROBLEM	STATEMENT</a:t>
            </a:r>
          </a:p>
        </p:txBody>
      </p:sp>
      <p:pic>
        <p:nvPicPr>
          <p:cNvPr id="2097159" name="object 8"/>
          <p:cNvPicPr>
            <a:picLocks/>
          </p:cNvPicPr>
          <p:nvPr/>
        </p:nvPicPr>
        <p:blipFill>
          <a:blip r:embed="rId4"/>
          <a:srcRect/>
          <a:stretch>
            <a:fillRect/>
          </a:stretch>
        </p:blipFill>
        <p:spPr>
          <a:xfrm>
            <a:off x="676275" y="6467475"/>
            <a:ext cx="2143125" cy="200025"/>
          </a:xfrm>
          <a:prstGeom prst="rect">
            <a:avLst/>
          </a:prstGeom>
          <a:noFill/>
          <a:ln>
            <a:noFill/>
          </a:ln>
        </p:spPr>
      </p:pic>
      <p:sp>
        <p:nvSpPr>
          <p:cNvPr id="1048641" name="object 10"/>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4</a:t>
            </a:fld>
            <a:endParaRPr lang="en-US" altLang="en-US" sz="1100" b="0" i="0">
              <a:solidFill>
                <a:srgbClr val="2D936B"/>
              </a:solidFill>
              <a:latin typeface="Trebuchet MS"/>
              <a:ea typeface="Trebuchet MS"/>
            </a:endParaRPr>
          </a:p>
        </p:txBody>
      </p:sp>
      <p:sp>
        <p:nvSpPr>
          <p:cNvPr id="1048642" name="Rectangle 1048641"/>
          <p:cNvSpPr/>
          <p:nvPr/>
        </p:nvSpPr>
        <p:spPr>
          <a:xfrm>
            <a:off x="833437" y="1836737"/>
            <a:ext cx="6321425" cy="2605087"/>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The lack of comprehensive analysis and actionable insights derived from employee data impedes efforts to optimize workforce dynamics, foster inclusivity, and enhance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8658225" y="2647950"/>
            <a:ext cx="3533775" cy="3810000"/>
            <a:chOff x="8658225" y="2647950"/>
            <a:chExt cx="3533775" cy="3810000"/>
          </a:xfrm>
        </p:grpSpPr>
        <p:sp>
          <p:nvSpPr>
            <p:cNvPr id="1048643"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44" name="object 4"/>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60" name="object 5"/>
            <p:cNvPicPr>
              <a:picLocks/>
            </p:cNvPicPr>
            <p:nvPr/>
          </p:nvPicPr>
          <p:blipFill>
            <a:blip r:embed="rId2"/>
            <a:srcRect/>
            <a:stretch>
              <a:fillRect/>
            </a:stretch>
          </p:blipFill>
          <p:spPr>
            <a:xfrm>
              <a:off x="8658225" y="2647950"/>
              <a:ext cx="3533775" cy="3810000"/>
            </a:xfrm>
            <a:prstGeom prst="rect">
              <a:avLst/>
            </a:prstGeom>
            <a:noFill/>
            <a:ln>
              <a:noFill/>
            </a:ln>
          </p:spPr>
        </p:pic>
      </p:grpSp>
      <p:sp>
        <p:nvSpPr>
          <p:cNvPr id="1048645" name="object 6"/>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46" name="object 7"/>
          <p:cNvSpPr>
            <a:spLocks noGrp="1"/>
          </p:cNvSpPr>
          <p:nvPr>
            <p:ph type="title"/>
          </p:nvPr>
        </p:nvSpPr>
        <p:spPr>
          <a:xfrm>
            <a:off x="739775" y="830262"/>
            <a:ext cx="5264150" cy="638175"/>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12700" lvl="0" indent="-12700">
              <a:lnSpc>
                <a:spcPct val="100000"/>
              </a:lnSpc>
              <a:spcBef>
                <a:spcPts val="125"/>
              </a:spcBef>
              <a:tabLst>
                <a:tab pos="2641600" algn="l"/>
              </a:tabLst>
            </a:pPr>
            <a:r>
              <a:rPr lang="en-US" altLang="en-US" sz="4200" b="1">
                <a:solidFill>
                  <a:srgbClr val="000000"/>
                </a:solidFill>
                <a:latin typeface="Trebuchet MS"/>
                <a:ea typeface="Trebuchet MS"/>
              </a:rPr>
              <a:t>PROJECT	OVERVIEW</a:t>
            </a:r>
          </a:p>
        </p:txBody>
      </p:sp>
      <p:pic>
        <p:nvPicPr>
          <p:cNvPr id="2097161" name="object 8"/>
          <p:cNvPicPr>
            <a:picLocks/>
          </p:cNvPicPr>
          <p:nvPr/>
        </p:nvPicPr>
        <p:blipFill>
          <a:blip r:embed="rId3"/>
          <a:srcRect/>
          <a:stretch>
            <a:fillRect/>
          </a:stretch>
        </p:blipFill>
        <p:spPr>
          <a:xfrm>
            <a:off x="676275" y="6467475"/>
            <a:ext cx="2143125" cy="200025"/>
          </a:xfrm>
          <a:prstGeom prst="rect">
            <a:avLst/>
          </a:prstGeom>
          <a:noFill/>
          <a:ln>
            <a:noFill/>
          </a:ln>
        </p:spPr>
      </p:pic>
      <p:sp>
        <p:nvSpPr>
          <p:cNvPr id="1048647" name="object 10"/>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5</a:t>
            </a:fld>
            <a:endParaRPr lang="en-US" altLang="en-US" sz="1100" b="0" i="0">
              <a:solidFill>
                <a:srgbClr val="2D936B"/>
              </a:solidFill>
              <a:latin typeface="Trebuchet MS"/>
              <a:ea typeface="Trebuchet MS"/>
            </a:endParaRPr>
          </a:p>
        </p:txBody>
      </p:sp>
      <p:sp>
        <p:nvSpPr>
          <p:cNvPr id="1048648" name="TextBox 10"/>
          <p:cNvSpPr/>
          <p:nvPr/>
        </p:nvSpPr>
        <p:spPr>
          <a:xfrm>
            <a:off x="990600" y="2133600"/>
            <a:ext cx="7924800" cy="8032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lgn="l">
              <a:buFont typeface="Arial" pitchFamily="34" charset="0"/>
              <a:buChar char="•"/>
            </a:pPr>
            <a:r>
              <a:rPr lang="en-US" altLang="en-US" sz="2400">
                <a:solidFill>
                  <a:srgbClr val="0D0D0D"/>
                </a:solidFill>
                <a:latin typeface="Times New Roman" pitchFamily="18" charset="0"/>
                <a:ea typeface="Times New Roman" pitchFamily="18" charset="0"/>
              </a:rPr>
              <a:t>.</a:t>
            </a:r>
          </a:p>
          <a:p>
            <a:pPr lvl="0"/>
            <a:endParaRPr lang="en-IN" altLang="en-US" sz="2400">
              <a:latin typeface="Times New Roman" pitchFamily="18" charset="0"/>
              <a:ea typeface="Times New Roman" pitchFamily="18" charset="0"/>
            </a:endParaRPr>
          </a:p>
        </p:txBody>
      </p:sp>
      <p:sp>
        <p:nvSpPr>
          <p:cNvPr id="1048649" name="Rectangle 1048648"/>
          <p:cNvSpPr/>
          <p:nvPr/>
        </p:nvSpPr>
        <p:spPr>
          <a:xfrm>
            <a:off x="1085850" y="2019300"/>
            <a:ext cx="4572000" cy="47021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Start with an Outline.
Make a Selection of Vital KPIs.
Pick the Right Charts for Appealing Design.
Use a Narrative.
Organize the Information.
Include a Summary.
Careful with Your Recommendations.
Double-Check Everything.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object 2"/>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51" name="object 3"/>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52" name="object 4"/>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sp>
        <p:nvSpPr>
          <p:cNvPr id="1048653" name="object 5"/>
          <p:cNvSpPr>
            <a:spLocks noGrp="1"/>
          </p:cNvSpPr>
          <p:nvPr>
            <p:ph type="title"/>
          </p:nvPr>
        </p:nvSpPr>
        <p:spPr>
          <a:xfrm>
            <a:off x="700087" y="892175"/>
            <a:ext cx="5013325" cy="447558"/>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12700" lvl="0" indent="-12700">
              <a:lnSpc>
                <a:spcPct val="100000"/>
              </a:lnSpc>
              <a:spcBef>
                <a:spcPts val="125"/>
              </a:spcBef>
            </a:pPr>
            <a:r>
              <a:rPr lang="en-US" altLang="en-US" sz="2800" b="1" dirty="0">
                <a:solidFill>
                  <a:srgbClr val="000000"/>
                </a:solidFill>
                <a:latin typeface="Trebuchet MS"/>
                <a:ea typeface="Trebuchet MS"/>
              </a:rPr>
              <a:t>WHO ARE THE END USERS?</a:t>
            </a:r>
          </a:p>
        </p:txBody>
      </p:sp>
      <p:pic>
        <p:nvPicPr>
          <p:cNvPr id="2097162" name="object 6"/>
          <p:cNvPicPr>
            <a:picLocks/>
          </p:cNvPicPr>
          <p:nvPr/>
        </p:nvPicPr>
        <p:blipFill>
          <a:blip r:embed="rId2"/>
          <a:srcRect/>
          <a:stretch>
            <a:fillRect/>
          </a:stretch>
        </p:blipFill>
        <p:spPr>
          <a:xfrm>
            <a:off x="723900" y="6172200"/>
            <a:ext cx="2181225" cy="485775"/>
          </a:xfrm>
          <a:prstGeom prst="rect">
            <a:avLst/>
          </a:prstGeom>
          <a:noFill/>
          <a:ln>
            <a:noFill/>
          </a:ln>
        </p:spPr>
      </p:pic>
      <p:sp>
        <p:nvSpPr>
          <p:cNvPr id="1048654" name="object 8"/>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6</a:t>
            </a:fld>
            <a:endParaRPr lang="en-US" altLang="en-US" sz="1100" b="0" i="0">
              <a:solidFill>
                <a:srgbClr val="2D936B"/>
              </a:solidFill>
              <a:latin typeface="Trebuchet MS"/>
              <a:ea typeface="Trebuchet MS"/>
            </a:endParaRPr>
          </a:p>
        </p:txBody>
      </p:sp>
      <p:sp>
        <p:nvSpPr>
          <p:cNvPr id="1048655" name="Rectangle 1048654"/>
          <p:cNvSpPr/>
          <p:nvPr/>
        </p:nvSpPr>
        <p:spPr>
          <a:xfrm>
            <a:off x="1035050" y="1695450"/>
            <a:ext cx="5975350" cy="21875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provide organizations with metrics and key performance indicators (KPIs) to track progress, monitor performance and evaluate the success of business initiativ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a:srcRect/>
          <a:stretch>
            <a:fillRect/>
          </a:stretch>
        </p:blipFill>
        <p:spPr>
          <a:xfrm>
            <a:off x="0" y="1476375"/>
            <a:ext cx="2695575" cy="3248025"/>
          </a:xfrm>
          <a:prstGeom prst="rect">
            <a:avLst/>
          </a:prstGeom>
          <a:noFill/>
          <a:ln>
            <a:noFill/>
          </a:ln>
        </p:spPr>
      </p:pic>
      <p:sp>
        <p:nvSpPr>
          <p:cNvPr id="1048656"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57" name="object 4"/>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58" name="object 5"/>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sp>
        <p:nvSpPr>
          <p:cNvPr id="1048659" name="object 6"/>
          <p:cNvSpPr>
            <a:spLocks noGrp="1"/>
          </p:cNvSpPr>
          <p:nvPr>
            <p:ph type="title"/>
          </p:nvPr>
        </p:nvSpPr>
        <p:spPr>
          <a:xfrm>
            <a:off x="558800" y="857250"/>
            <a:ext cx="9763125" cy="547687"/>
          </a:xfrm>
          <a:prstGeom prst="rect">
            <a:avLst/>
          </a:prstGeom>
          <a:noFill/>
          <a:ln>
            <a:noFill/>
          </a:ln>
        </p:spPr>
        <p:txBody>
          <a:bodyPr vert="horz" lIns="0" tIns="13335" rIns="0" bIns="0" anchor="t">
            <a:spAutoFit/>
          </a:bodyPr>
          <a:lstStyle>
            <a:lvl1pPr marL="0" indent="0" fontAlgn="base">
              <a:buFontTx/>
              <a:buNone/>
              <a:defRPr b="0">
                <a:latin typeface="Calibri"/>
                <a:ea typeface="Calibri"/>
              </a:defRPr>
            </a:lvl1pPr>
          </a:lstStyle>
          <a:p>
            <a:pPr marL="12700" lvl="0" indent="-12700">
              <a:lnSpc>
                <a:spcPct val="100000"/>
              </a:lnSpc>
              <a:spcBef>
                <a:spcPts val="100"/>
              </a:spcBef>
            </a:pPr>
            <a:r>
              <a:rPr lang="en-US" altLang="en-US" sz="3600" b="1">
                <a:solidFill>
                  <a:srgbClr val="000000"/>
                </a:solidFill>
                <a:latin typeface="Trebuchet MS"/>
                <a:ea typeface="Trebuchet MS"/>
              </a:rPr>
              <a:t>OUR SOLUTION AND ITS VALUE PROPOSITION</a:t>
            </a:r>
          </a:p>
        </p:txBody>
      </p:sp>
      <p:pic>
        <p:nvPicPr>
          <p:cNvPr id="2097164" name="object 7"/>
          <p:cNvPicPr>
            <a:picLocks/>
          </p:cNvPicPr>
          <p:nvPr/>
        </p:nvPicPr>
        <p:blipFill>
          <a:blip r:embed="rId3"/>
          <a:srcRect/>
          <a:stretch>
            <a:fillRect/>
          </a:stretch>
        </p:blipFill>
        <p:spPr>
          <a:xfrm>
            <a:off x="676275" y="6467475"/>
            <a:ext cx="2143125" cy="200025"/>
          </a:xfrm>
          <a:prstGeom prst="rect">
            <a:avLst/>
          </a:prstGeom>
          <a:noFill/>
          <a:ln>
            <a:noFill/>
          </a:ln>
        </p:spPr>
      </p:pic>
      <p:sp>
        <p:nvSpPr>
          <p:cNvPr id="1048660" name="object 9"/>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7</a:t>
            </a:fld>
            <a:endParaRPr lang="en-US" altLang="en-US" sz="1100" b="0" i="0">
              <a:solidFill>
                <a:srgbClr val="2D936B"/>
              </a:solidFill>
              <a:latin typeface="Trebuchet MS"/>
              <a:ea typeface="Trebuchet MS"/>
            </a:endParaRPr>
          </a:p>
        </p:txBody>
      </p:sp>
      <p:sp>
        <p:nvSpPr>
          <p:cNvPr id="1048661" name="Rectangle 1048660"/>
          <p:cNvSpPr/>
          <p:nvPr/>
        </p:nvSpPr>
        <p:spPr>
          <a:xfrm>
            <a:off x="3516312" y="1793875"/>
            <a:ext cx="4572000" cy="42830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An employee value proposition can be defined as: a statement of the values, rewards, recognition, support, and company culture that an employer gives employees, enabling them to do their best work and achieve their highest potential.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
          <p:cNvSpPr>
            <a:spLocks noGrp="1"/>
          </p:cNvSpPr>
          <p:nvPr>
            <p:ph type="title"/>
          </p:nvPr>
        </p:nvSpPr>
        <p:spPr>
          <a:xfrm>
            <a:off x="755650" y="385762"/>
            <a:ext cx="10680700" cy="738664"/>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stStyle>
          <a:p>
            <a:pPr lvl="0"/>
            <a:r>
              <a:rPr lang="en-IN" altLang="en-US" sz="4800" b="1" dirty="0" smtClean="0">
                <a:solidFill>
                  <a:srgbClr val="000000"/>
                </a:solidFill>
                <a:latin typeface="Trebuchet MS"/>
                <a:ea typeface="Trebuchet MS"/>
              </a:rPr>
              <a:t>Data set </a:t>
            </a:r>
            <a:r>
              <a:rPr lang="en-IN" altLang="en-US" sz="4800" b="1" dirty="0">
                <a:solidFill>
                  <a:srgbClr val="000000"/>
                </a:solidFill>
                <a:latin typeface="Trebuchet MS"/>
                <a:ea typeface="Trebuchet MS"/>
              </a:rPr>
              <a:t>Description</a:t>
            </a:r>
          </a:p>
        </p:txBody>
      </p:sp>
      <p:sp>
        <p:nvSpPr>
          <p:cNvPr id="1048663" name="Rectangle 1048662"/>
          <p:cNvSpPr/>
          <p:nvPr/>
        </p:nvSpPr>
        <p:spPr>
          <a:xfrm>
            <a:off x="1316037" y="1366837"/>
            <a:ext cx="4572000" cy="51212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A Data Set is a container that holds the data you upload to Analytics. Data Sets control how uploaded data gets joined with existing data. You configure Data Sets at the Property level. Data Sets must be associated with at least one View, and can be associated with multiple Views.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object 2"/>
          <p:cNvSpPr/>
          <p:nvPr/>
        </p:nvSpPr>
        <p:spPr>
          <a:xfrm>
            <a:off x="752475" y="6486525"/>
            <a:ext cx="1773237" cy="165100"/>
          </a:xfrm>
          <a:prstGeom prst="rect">
            <a:avLst/>
          </a:prstGeom>
          <a:noFill/>
          <a:ln>
            <a:noFill/>
          </a:ln>
        </p:spPr>
        <p:txBody>
          <a:bodyPr vert="horz" lIns="0" tIns="0"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lnSpc>
                <a:spcPts val="1275"/>
              </a:lnSpc>
            </a:pPr>
            <a:r>
              <a:rPr lang="en-US" altLang="en-US" sz="1100">
                <a:solidFill>
                  <a:srgbClr val="2D83C3"/>
                </a:solidFill>
                <a:latin typeface="Trebuchet MS"/>
                <a:ea typeface="Trebuchet MS"/>
              </a:rPr>
              <a:t>3/21/2024  </a:t>
            </a:r>
            <a:r>
              <a:rPr lang="en-US" altLang="en-US" sz="1100" b="1">
                <a:solidFill>
                  <a:srgbClr val="2D83C3"/>
                </a:solidFill>
                <a:latin typeface="Trebuchet MS"/>
                <a:ea typeface="Trebuchet MS"/>
              </a:rPr>
              <a:t>Annual Review</a:t>
            </a:r>
          </a:p>
        </p:txBody>
      </p:sp>
      <p:sp>
        <p:nvSpPr>
          <p:cNvPr id="1048665"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66" name="object 4"/>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67" name="object 5"/>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65" name="object 6"/>
          <p:cNvPicPr>
            <a:picLocks/>
          </p:cNvPicPr>
          <p:nvPr/>
        </p:nvPicPr>
        <p:blipFill>
          <a:blip r:embed="rId2"/>
          <a:srcRect/>
          <a:stretch>
            <a:fillRect/>
          </a:stretch>
        </p:blipFill>
        <p:spPr>
          <a:xfrm>
            <a:off x="66675" y="3381375"/>
            <a:ext cx="2466975" cy="3419475"/>
          </a:xfrm>
          <a:prstGeom prst="rect">
            <a:avLst/>
          </a:prstGeom>
          <a:noFill/>
          <a:ln>
            <a:noFill/>
          </a:ln>
        </p:spPr>
      </p:pic>
      <p:sp>
        <p:nvSpPr>
          <p:cNvPr id="1048668" name="object 7"/>
          <p:cNvSpPr>
            <a:spLocks noGrp="1"/>
          </p:cNvSpPr>
          <p:nvPr>
            <p:ph type="title"/>
          </p:nvPr>
        </p:nvSpPr>
        <p:spPr>
          <a:xfrm>
            <a:off x="739775" y="655637"/>
            <a:ext cx="8480425" cy="638175"/>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12700" lvl="0" indent="-12700">
              <a:lnSpc>
                <a:spcPct val="100000"/>
              </a:lnSpc>
              <a:spcBef>
                <a:spcPts val="125"/>
              </a:spcBef>
            </a:pPr>
            <a:r>
              <a:rPr lang="en-US" altLang="en-US" sz="4200" b="1">
                <a:solidFill>
                  <a:srgbClr val="000000"/>
                </a:solidFill>
                <a:latin typeface="Trebuchet MS"/>
                <a:ea typeface="Trebuchet MS"/>
              </a:rPr>
              <a:t>THE "WOW" IN OUR SOLUTION</a:t>
            </a:r>
          </a:p>
        </p:txBody>
      </p:sp>
      <p:sp>
        <p:nvSpPr>
          <p:cNvPr id="1048669" name="object 8"/>
          <p:cNvSpPr/>
          <p:nvPr/>
        </p:nvSpPr>
        <p:spPr>
          <a:xfrm>
            <a:off x="11277600" y="6473825"/>
            <a:ext cx="228600"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a:solidFill>
                  <a:srgbClr val="2D936B"/>
                </a:solidFill>
                <a:latin typeface="Trebuchet MS"/>
                <a:ea typeface="Trebuchet MS"/>
              </a:rPr>
              <a:pPr marL="38100" lvl="0" indent="-38100">
                <a:lnSpc>
                  <a:spcPct val="100000"/>
                </a:lnSpc>
                <a:spcBef>
                  <a:spcPts val="50"/>
                </a:spcBef>
              </a:pPr>
              <a:t>9</a:t>
            </a:fld>
            <a:endParaRPr lang="en-US" altLang="en-US" sz="1100">
              <a:solidFill>
                <a:srgbClr val="2D936B"/>
              </a:solidFill>
              <a:latin typeface="Trebuchet MS"/>
              <a:ea typeface="Trebuchet MS"/>
            </a:endParaRPr>
          </a:p>
        </p:txBody>
      </p:sp>
      <p:sp>
        <p:nvSpPr>
          <p:cNvPr id="1048670" name="TextBox 8"/>
          <p:cNvSpPr/>
          <p:nvPr/>
        </p:nvSpPr>
        <p:spPr>
          <a:xfrm>
            <a:off x="2136775" y="1784350"/>
            <a:ext cx="6988175" cy="30257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lgn="l">
              <a:buFont typeface="Arial" pitchFamily="34" charset="0"/>
              <a:buChar char="•"/>
            </a:pPr>
            <a:r>
              <a:rPr lang="en-US" altLang="en-US" sz="2800">
                <a:solidFill>
                  <a:srgbClr val="0D0D0D"/>
                </a:solidFill>
                <a:latin typeface="Times New Roman" pitchFamily="18" charset="0"/>
                <a:ea typeface="Times New Roman" pitchFamily="18" charset="0"/>
              </a:rPr>
              <a:t>Way of Working (WoW) describes how individuals work with each other, communicate, make decisions within a team. It combines practices, processes, agreements, shared expectations, ground rules etc. in order for the team to collaborate and achieve the desired results</a:t>
            </a:r>
          </a:p>
        </p:txBody>
      </p:sp>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406</Words>
  <PresentationFormat>Custom</PresentationFormat>
  <Paragraphs>51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主题</vt:lpstr>
      <vt:lpstr>Employee Data Analysis using Excel  </vt:lpstr>
      <vt:lpstr>PROJECT TITLE</vt:lpstr>
      <vt:lpstr>AGENDA</vt:lpstr>
      <vt:lpstr>PROBLEM STATEMENT</vt:lpstr>
      <vt:lpstr>PROJECT OVERVIEW</vt:lpstr>
      <vt:lpstr>WHO ARE THE END USERS?</vt:lpstr>
      <vt:lpstr>OUR SOLUTION AND ITS VALUE PROPOSITION</vt:lpstr>
      <vt:lpstr>Data 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ACAS_DEP OF AF</cp:lastModifiedBy>
  <cp:revision>4</cp:revision>
  <dcterms:created xsi:type="dcterms:W3CDTF">2024-03-27T02:37:22Z</dcterms:created>
  <dcterms:modified xsi:type="dcterms:W3CDTF">2024-09-26T05:52:11Z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2024-03-20T18:30:00Z</vt:filetime>
  </property>
  <property fmtid="{D5CDD505-2E9C-101B-9397-08002B2CF9AE}" pid="3" name="LastSaved">
    <vt:filetime>2024-03-28T18:30:00Z</vt:filetime>
  </property>
  <property fmtid="{D5CDD505-2E9C-101B-9397-08002B2CF9AE}" pid="4" name="ICV">
    <vt:lpwstr>f499ebd86e8647f9a781fc452d1078c1</vt:lpwstr>
  </property>
</Properties>
</file>