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96" y="17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38400" y="2500708"/>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ROKESH</a:t>
            </a:r>
            <a:endParaRPr lang="en-US" sz="2400" dirty="0"/>
          </a:p>
          <a:p>
            <a:r>
              <a:rPr lang="en-US" sz="2400" dirty="0"/>
              <a:t>REGISTER NO AND NMID: </a:t>
            </a:r>
            <a:r>
              <a:rPr lang="en-US" sz="2400" dirty="0" smtClean="0"/>
              <a:t>2426J1552/asbruaz2426j1552</a:t>
            </a:r>
            <a:endParaRPr lang="en-US" sz="2400" dirty="0">
              <a:cs typeface="Calibri"/>
            </a:endParaRPr>
          </a:p>
          <a:p>
            <a:r>
              <a:rPr lang="en-US" sz="2400" dirty="0"/>
              <a:t>DEPARTMENT: </a:t>
            </a:r>
            <a:r>
              <a:rPr lang="en-US" sz="2400" dirty="0" smtClean="0"/>
              <a:t>BSC INFORMATION TECHNOLOGY</a:t>
            </a:r>
            <a:endParaRPr lang="en-US" sz="2400" dirty="0"/>
          </a:p>
          <a:p>
            <a:r>
              <a:rPr lang="en-US" sz="2400" dirty="0" smtClean="0"/>
              <a:t>COLLEGE:KPR COLLEGE OF ARTS SCIENCE AND RESEARCH/ BARATHIYAR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930187" y="2970003"/>
            <a:ext cx="2466975" cy="3419475"/>
          </a:xfrm>
          <a:prstGeom prst="rect">
            <a:avLst/>
          </a:prstGeom>
        </p:spPr>
      </p:pic>
      <p:sp>
        <p:nvSpPr>
          <p:cNvPr id="7" name="object 7"/>
          <p:cNvSpPr txBox="1">
            <a:spLocks noGrp="1"/>
          </p:cNvSpPr>
          <p:nvPr>
            <p:ph type="title"/>
          </p:nvPr>
        </p:nvSpPr>
        <p:spPr>
          <a:xfrm>
            <a:off x="752475" y="201095"/>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57500" y="1441837"/>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78" y="1041399"/>
            <a:ext cx="5569656" cy="561100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2767" y="1068210"/>
            <a:ext cx="5734840" cy="561100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653587" y="81372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457200" y="1868370"/>
            <a:ext cx="7543800" cy="2308324"/>
          </a:xfrm>
          <a:prstGeom prst="rect">
            <a:avLst/>
          </a:prstGeom>
        </p:spPr>
        <p:txBody>
          <a:bodyPr wrap="square">
            <a:spAutoFit/>
          </a:bodyPr>
          <a:lstStyle/>
          <a:p>
            <a:r>
              <a:rPr lang="en-US" dirty="0"/>
              <a:t>Integrating an AI-powered </a:t>
            </a:r>
            <a:r>
              <a:rPr lang="en-US" dirty="0" err="1"/>
              <a:t>chatbot</a:t>
            </a:r>
            <a:r>
              <a:rPr lang="en-US" dirty="0"/>
              <a:t> into your portfolio creates a more engaging and interactive experience for visitors. It allows potential employers, clients, and peers to quickly get answers about your skills, projects, and background without searching through static pages. By combining easy-to-use design, smart AI or FAQ-based responses, and seamless integration, this feature showcases your professionalism and tech-savviness while enhancing user satisfaction. Implementing this </a:t>
            </a:r>
            <a:r>
              <a:rPr lang="en-US" dirty="0" err="1"/>
              <a:t>chatbot</a:t>
            </a:r>
            <a:r>
              <a:rPr lang="en-US" dirty="0"/>
              <a:t> will make your portfolio stand out and improve communication with your audience.</a:t>
            </a:r>
            <a:endParaRPr lang="en-IN" dirty="0"/>
          </a:p>
        </p:txBody>
      </p:sp>
      <p:sp>
        <p:nvSpPr>
          <p:cNvPr id="8" name="Rectangle 7"/>
          <p:cNvSpPr/>
          <p:nvPr/>
        </p:nvSpPr>
        <p:spPr>
          <a:xfrm>
            <a:off x="755332" y="5018643"/>
            <a:ext cx="3464988" cy="369332"/>
          </a:xfrm>
          <a:prstGeom prst="rect">
            <a:avLst/>
          </a:prstGeom>
        </p:spPr>
        <p:txBody>
          <a:bodyPr wrap="none">
            <a:spAutoFit/>
          </a:bodyPr>
          <a:lstStyle/>
          <a:p>
            <a:r>
              <a:rPr lang="en-IN" dirty="0"/>
              <a:t>https://rokesh447.github.io/index/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675" y="-2599373"/>
            <a:ext cx="12192000" cy="618173"/>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r"/>
            <a:r>
              <a:rPr lang="en-IN" dirty="0"/>
              <a:t>AI-Powered Portfolio</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p:cNvSpPr/>
          <p:nvPr/>
        </p:nvSpPr>
        <p:spPr>
          <a:xfrm>
            <a:off x="868110" y="2955950"/>
            <a:ext cx="8319516" cy="830997"/>
          </a:xfrm>
          <a:prstGeom prst="rect">
            <a:avLst/>
          </a:prstGeom>
        </p:spPr>
        <p:txBody>
          <a:bodyPr wrap="square">
            <a:spAutoFit/>
          </a:bodyPr>
          <a:lstStyle/>
          <a:p>
            <a:r>
              <a:rPr lang="en-IN" sz="4800" dirty="0">
                <a:solidFill>
                  <a:srgbClr val="222222"/>
                </a:solidFill>
                <a:latin typeface="Algerian" panose="04020705040A02060702" pitchFamily="82" charset="0"/>
              </a:rPr>
              <a:t>AI-Powered Portfolio</a:t>
            </a:r>
            <a:endParaRPr lang="en-IN" sz="48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74967" y="1991117"/>
            <a:ext cx="6096000" cy="3693319"/>
          </a:xfrm>
          <a:prstGeom prst="rect">
            <a:avLst/>
          </a:prstGeom>
        </p:spPr>
        <p:txBody>
          <a:bodyPr>
            <a:spAutoFit/>
          </a:bodyPr>
          <a:lstStyle/>
          <a:p>
            <a:r>
              <a:rPr lang="en-US" dirty="0"/>
              <a:t>Many online portfolios present static information, which limits user engagement and personalized interaction. Visitors often have specific questions about the portfolio owner’s skills, experience, and projects but have to search manually or contact the owner directly, which can be inefficient and time-consuming.</a:t>
            </a:r>
          </a:p>
          <a:p>
            <a:r>
              <a:rPr lang="en-US" b="1" dirty="0"/>
              <a:t>Goal:</a:t>
            </a:r>
            <a:r>
              <a:rPr lang="en-US" dirty="0"/>
              <a:t/>
            </a:r>
            <a:br>
              <a:rPr lang="en-US" dirty="0"/>
            </a:br>
            <a:r>
              <a:rPr lang="en-US" dirty="0"/>
              <a:t>Create an AI-powered </a:t>
            </a:r>
            <a:r>
              <a:rPr lang="en-US" dirty="0" err="1"/>
              <a:t>chatbot</a:t>
            </a:r>
            <a:r>
              <a:rPr lang="en-US" dirty="0"/>
              <a:t> embedded in the portfolio that can interactively answer visitors' questions about the portfolio owner’s skills, experience, projects, and background. This </a:t>
            </a:r>
            <a:r>
              <a:rPr lang="en-US" dirty="0" err="1"/>
              <a:t>chatbot</a:t>
            </a:r>
            <a:r>
              <a:rPr lang="en-US" dirty="0"/>
              <a:t> should provide quick, relevant, and clear responses to common inquiries, improving user engagement and offering a dynamic way to showcase the portfolio owner's qualifications.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457200" y="1675686"/>
            <a:ext cx="6096000" cy="4801314"/>
          </a:xfrm>
          <a:prstGeom prst="rect">
            <a:avLst/>
          </a:prstGeom>
        </p:spPr>
        <p:txBody>
          <a:bodyPr>
            <a:spAutoFit/>
          </a:bodyPr>
          <a:lstStyle/>
          <a:p>
            <a:r>
              <a:rPr lang="en-US" dirty="0"/>
              <a:t>This project involves integrating a simple AI-powered or FAQ-based </a:t>
            </a:r>
            <a:r>
              <a:rPr lang="en-US" dirty="0" err="1"/>
              <a:t>chatbot</a:t>
            </a:r>
            <a:r>
              <a:rPr lang="en-US" dirty="0"/>
              <a:t> into your portfolio website. The </a:t>
            </a:r>
            <a:r>
              <a:rPr lang="en-US" dirty="0" err="1"/>
              <a:t>chatbot</a:t>
            </a:r>
            <a:r>
              <a:rPr lang="en-US" dirty="0"/>
              <a:t> will answer common visitor questions about your skills, experience, projects, education, and contact details. For example, users can ask, “Tell me about your skills,” “What projects have you completed?” or “Where did you study?”</a:t>
            </a:r>
          </a:p>
          <a:p>
            <a:r>
              <a:rPr lang="en-US" dirty="0"/>
              <a:t>The </a:t>
            </a:r>
            <a:r>
              <a:rPr lang="en-US" dirty="0" err="1"/>
              <a:t>chatbot</a:t>
            </a:r>
            <a:r>
              <a:rPr lang="en-US" dirty="0"/>
              <a:t> will provide quick, relevant, and clear responses, improving visitor engagement and making it easier for potential employers or collaborators to learn about you. It will be designed to handle different variations of questions and deliver concise information in a conversational way.</a:t>
            </a:r>
          </a:p>
          <a:p>
            <a:r>
              <a:rPr lang="en-US" dirty="0"/>
              <a:t>By adding this interactive feature, your portfolio becomes more dynamic and user-friendly, helping to showcase your expertise and professionalism in a modern, tech-savvy format. The </a:t>
            </a:r>
            <a:r>
              <a:rPr lang="en-US" dirty="0" err="1"/>
              <a:t>chatbot</a:t>
            </a:r>
            <a:r>
              <a:rPr lang="en-US" dirty="0"/>
              <a:t> can also be expanded later with more advanced AI or natural language processing capabilities for even better user interaction.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p:cNvSpPr>
            <a:spLocks noChangeArrowheads="1"/>
          </p:cNvSpPr>
          <p:nvPr/>
        </p:nvSpPr>
        <p:spPr bwMode="auto">
          <a:xfrm>
            <a:off x="-3858" y="1805917"/>
            <a:ext cx="10058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Potential Employers:</a:t>
            </a:r>
            <a:r>
              <a:rPr kumimoji="0" lang="en-US" altLang="en-US" sz="1800" b="0" i="0" u="none" strike="noStrike" cap="none" normalizeH="0" baseline="0" dirty="0" smtClean="0">
                <a:ln>
                  <a:noFill/>
                </a:ln>
                <a:solidFill>
                  <a:schemeClr val="tx1"/>
                </a:solidFill>
                <a:effectLst/>
                <a:latin typeface="Arial" panose="020B0604020202020204" pitchFamily="34" charset="0"/>
              </a:rPr>
              <a:t> Recruiters and hiring managers who want quick insights into your skills, experience, and suitability for job opportunities.</a:t>
            </a:r>
          </a:p>
          <a:p>
            <a:pPr lvl="0" eaLnBrk="0" fontAlgn="base" hangingPunct="0">
              <a:spcBef>
                <a:spcPct val="0"/>
              </a:spcBef>
              <a:spcAft>
                <a:spcPct val="0"/>
              </a:spcAft>
              <a:buFontTx/>
              <a:buChar char="•"/>
            </a:pPr>
            <a:r>
              <a:rPr kumimoji="0" lang="en-US" altLang="en-US" sz="1800" b="1" i="0" u="none" strike="noStrike" cap="none" normalizeH="0" baseline="0" dirty="0" smtClean="0">
                <a:ln>
                  <a:noFill/>
                </a:ln>
                <a:solidFill>
                  <a:schemeClr val="tx1"/>
                </a:solidFill>
                <a:effectLst/>
                <a:latin typeface="Arial" panose="020B0604020202020204" pitchFamily="34" charset="0"/>
              </a:rPr>
              <a:t>Clients </a:t>
            </a:r>
            <a:r>
              <a:rPr kumimoji="0" lang="en-US" altLang="en-US" sz="1800" b="1" i="0" u="none" strike="noStrike" cap="none" normalizeH="0" baseline="0" dirty="0" err="1" smtClean="0">
                <a:ln>
                  <a:noFill/>
                </a:ln>
                <a:solidFill>
                  <a:schemeClr val="tx1"/>
                </a:solidFill>
                <a:effectLst/>
                <a:latin typeface="Arial" panose="020B0604020202020204" pitchFamily="34" charset="0"/>
              </a:rPr>
              <a:t>and</a:t>
            </a:r>
            <a:r>
              <a:rPr lang="en-US" altLang="en-US" dirty="0" err="1">
                <a:latin typeface="Arial" panose="020B0604020202020204" pitchFamily="34" charset="0"/>
              </a:rPr>
              <a:t>Agencies</a:t>
            </a:r>
            <a:r>
              <a:rPr kumimoji="0" lang="en-US" altLang="en-US" sz="1800" b="1" i="0" u="none" strike="noStrike" cap="none" normalizeH="0" baseline="0" dirty="0" smtClean="0">
                <a:ln>
                  <a:noFill/>
                </a:ln>
                <a:solidFill>
                  <a:schemeClr val="tx1"/>
                </a:solidFill>
                <a:effectLst/>
                <a:latin typeface="Arial" panose="020B0604020202020204" pitchFamily="34" charset="0"/>
              </a:rPr>
              <a:t> Customers:</a:t>
            </a:r>
            <a:r>
              <a:rPr kumimoji="0" lang="en-US" altLang="en-US" sz="1800" b="0" i="0" u="none" strike="noStrike" cap="none" normalizeH="0" baseline="0" dirty="0" smtClean="0">
                <a:ln>
                  <a:noFill/>
                </a:ln>
                <a:solidFill>
                  <a:schemeClr val="tx1"/>
                </a:solidFill>
                <a:effectLst/>
                <a:latin typeface="Arial" panose="020B0604020202020204" pitchFamily="34" charset="0"/>
              </a:rPr>
              <a:t> Individuals or businesses looking to understand your services, expertise, and past projects before hiring or collaborating.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Peers and Industry Professionals:</a:t>
            </a:r>
            <a:r>
              <a:rPr kumimoji="0" lang="en-US" altLang="en-US" sz="1800" b="0" i="0" u="none" strike="noStrike" cap="none" normalizeH="0" baseline="0" dirty="0" smtClean="0">
                <a:ln>
                  <a:noFill/>
                </a:ln>
                <a:solidFill>
                  <a:schemeClr val="tx1"/>
                </a:solidFill>
                <a:effectLst/>
                <a:latin typeface="Arial" panose="020B0604020202020204" pitchFamily="34" charset="0"/>
              </a:rPr>
              <a:t> Colleagues or other professionals seeking to network, collaborate, or learn about your work and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Students and Learners:</a:t>
            </a:r>
            <a:r>
              <a:rPr kumimoji="0" lang="en-US" altLang="en-US" sz="1800" b="0" i="0" u="none" strike="noStrike" cap="none" normalizeH="0" baseline="0" dirty="0" smtClean="0">
                <a:ln>
                  <a:noFill/>
                </a:ln>
                <a:solidFill>
                  <a:schemeClr val="tx1"/>
                </a:solidFill>
                <a:effectLst/>
                <a:latin typeface="Arial" panose="020B0604020202020204" pitchFamily="34" charset="0"/>
              </a:rPr>
              <a:t> People interested in your educational background or career path for inspiration or mentorship.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Event Organizers and Speakers:</a:t>
            </a:r>
            <a:r>
              <a:rPr kumimoji="0" lang="en-US" altLang="en-US" sz="1800" b="0" i="0" u="none" strike="noStrike" cap="none" normalizeH="0" baseline="0" dirty="0" smtClean="0">
                <a:ln>
                  <a:noFill/>
                </a:ln>
                <a:solidFill>
                  <a:schemeClr val="tx1"/>
                </a:solidFill>
                <a:effectLst/>
                <a:latin typeface="Arial" panose="020B0604020202020204" pitchFamily="34" charset="0"/>
              </a:rPr>
              <a:t> Those considering you for speaking engagements, workshops, or panels who need to assess your expertise.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General Visitors:</a:t>
            </a:r>
            <a:r>
              <a:rPr kumimoji="0" lang="en-US" altLang="en-US" sz="1800" b="0" i="0" u="none" strike="noStrike" cap="none" normalizeH="0" baseline="0" dirty="0" smtClean="0">
                <a:ln>
                  <a:noFill/>
                </a:ln>
                <a:solidFill>
                  <a:schemeClr val="tx1"/>
                </a:solidFill>
                <a:effectLst/>
                <a:latin typeface="Arial" panose="020B0604020202020204" pitchFamily="34" charset="0"/>
              </a:rPr>
              <a:t> Anyone casually browsing your portfolio out of curiosity or interest, wanting quick answers without navigating multiple pages.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Recruitment Agencies:</a:t>
            </a:r>
            <a:r>
              <a:rPr kumimoji="0" lang="en-US" altLang="en-US" sz="1800" b="0" i="0" u="none" strike="noStrike" cap="none" normalizeH="0" baseline="0" dirty="0" smtClean="0">
                <a:ln>
                  <a:noFill/>
                </a:ln>
                <a:solidFill>
                  <a:schemeClr val="tx1"/>
                </a:solidFill>
                <a:effectLst/>
                <a:latin typeface="Arial" panose="020B0604020202020204" pitchFamily="34" charset="0"/>
              </a:rPr>
              <a:t> looking to gather detailed information for candidate matching and referrals.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7143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81000" y="1425610"/>
            <a:ext cx="8610600" cy="5355312"/>
          </a:xfrm>
          <a:prstGeom prst="rect">
            <a:avLst/>
          </a:prstGeom>
        </p:spPr>
        <p:txBody>
          <a:bodyPr wrap="square">
            <a:spAutoFit/>
          </a:bodyPr>
          <a:lstStyle/>
          <a:p>
            <a:r>
              <a:rPr lang="en-IN" b="1" dirty="0" err="1"/>
              <a:t>Chatbot</a:t>
            </a:r>
            <a:r>
              <a:rPr lang="en-IN" b="1" dirty="0"/>
              <a:t> Frameworks</a:t>
            </a:r>
            <a:endParaRPr lang="en-IN" dirty="0"/>
          </a:p>
          <a:p>
            <a:r>
              <a:rPr lang="en-IN" b="1" dirty="0" err="1"/>
              <a:t>Dialogflow</a:t>
            </a:r>
            <a:r>
              <a:rPr lang="en-IN" b="1" dirty="0"/>
              <a:t>:</a:t>
            </a:r>
            <a:r>
              <a:rPr lang="en-IN" dirty="0"/>
              <a:t> Easy NLP platform for building conversational bots.</a:t>
            </a:r>
          </a:p>
          <a:p>
            <a:r>
              <a:rPr lang="en-IN" b="1" dirty="0"/>
              <a:t>Microsoft Bot Framework:</a:t>
            </a:r>
            <a:r>
              <a:rPr lang="en-IN" dirty="0"/>
              <a:t> Full SDK with Azure AI integration.</a:t>
            </a:r>
          </a:p>
          <a:p>
            <a:r>
              <a:rPr lang="en-IN" b="1" dirty="0"/>
              <a:t>Rasa:</a:t>
            </a:r>
            <a:r>
              <a:rPr lang="en-IN" dirty="0"/>
              <a:t> Open-source, customizable AI </a:t>
            </a:r>
            <a:r>
              <a:rPr lang="en-IN" dirty="0" err="1"/>
              <a:t>chatbot</a:t>
            </a:r>
            <a:r>
              <a:rPr lang="en-IN" dirty="0"/>
              <a:t> framework.</a:t>
            </a:r>
          </a:p>
          <a:p>
            <a:r>
              <a:rPr lang="en-IN" b="1" dirty="0" err="1"/>
              <a:t>Botpress</a:t>
            </a:r>
            <a:r>
              <a:rPr lang="en-IN" b="1" dirty="0"/>
              <a:t>:</a:t>
            </a:r>
            <a:r>
              <a:rPr lang="en-IN" dirty="0"/>
              <a:t> Visual </a:t>
            </a:r>
            <a:r>
              <a:rPr lang="en-IN" dirty="0" err="1"/>
              <a:t>chatbot</a:t>
            </a:r>
            <a:r>
              <a:rPr lang="en-IN" dirty="0"/>
              <a:t> builder, open-source with drag-and-drop.</a:t>
            </a:r>
          </a:p>
          <a:p>
            <a:r>
              <a:rPr lang="en-IN" b="1" dirty="0"/>
              <a:t>2. AI/NLP Services</a:t>
            </a:r>
            <a:endParaRPr lang="en-IN" dirty="0"/>
          </a:p>
          <a:p>
            <a:r>
              <a:rPr lang="en-IN" b="1" dirty="0" err="1"/>
              <a:t>OpenAI</a:t>
            </a:r>
            <a:r>
              <a:rPr lang="en-IN" b="1" dirty="0"/>
              <a:t> GPT API:</a:t>
            </a:r>
            <a:r>
              <a:rPr lang="en-IN" dirty="0"/>
              <a:t> Natural, dynamic conversational AI.</a:t>
            </a:r>
          </a:p>
          <a:p>
            <a:r>
              <a:rPr lang="en-IN" b="1" dirty="0"/>
              <a:t>IBM Watson Assistant:</a:t>
            </a:r>
            <a:r>
              <a:rPr lang="en-IN" dirty="0"/>
              <a:t> Enterprise AI with easy training.</a:t>
            </a:r>
          </a:p>
          <a:p>
            <a:r>
              <a:rPr lang="en-IN" b="1" dirty="0"/>
              <a:t>Wit.ai:</a:t>
            </a:r>
            <a:r>
              <a:rPr lang="en-IN" dirty="0"/>
              <a:t> Free NLP service for intent recognition.</a:t>
            </a:r>
          </a:p>
          <a:p>
            <a:r>
              <a:rPr lang="en-IN" b="1" dirty="0"/>
              <a:t>3. FAQ / Rule-Based Bots</a:t>
            </a:r>
            <a:endParaRPr lang="en-IN" dirty="0"/>
          </a:p>
          <a:p>
            <a:r>
              <a:rPr lang="en-IN" dirty="0"/>
              <a:t>JavaScript keyword matching or JSON Q&amp;A for simple FAQs.</a:t>
            </a:r>
          </a:p>
          <a:p>
            <a:r>
              <a:rPr lang="en-IN" dirty="0"/>
              <a:t>Third-party widgets like </a:t>
            </a:r>
            <a:r>
              <a:rPr lang="en-IN" dirty="0" err="1"/>
              <a:t>Tidio</a:t>
            </a:r>
            <a:r>
              <a:rPr lang="en-IN" dirty="0"/>
              <a:t> or Crisp for quick setup.</a:t>
            </a:r>
          </a:p>
          <a:p>
            <a:r>
              <a:rPr lang="en-IN" b="1" dirty="0"/>
              <a:t>4. Frontend Integration</a:t>
            </a:r>
            <a:endParaRPr lang="en-IN" dirty="0"/>
          </a:p>
          <a:p>
            <a:r>
              <a:rPr lang="en-IN" dirty="0"/>
              <a:t>Use React, </a:t>
            </a:r>
            <a:r>
              <a:rPr lang="en-IN" dirty="0" err="1"/>
              <a:t>Vue</a:t>
            </a:r>
            <a:r>
              <a:rPr lang="en-IN" dirty="0"/>
              <a:t>, Angular, or plain JavaScript/HTML to embed </a:t>
            </a:r>
            <a:r>
              <a:rPr lang="en-IN" dirty="0" err="1"/>
              <a:t>chatbot</a:t>
            </a:r>
            <a:r>
              <a:rPr lang="en-IN" dirty="0"/>
              <a:t> UI.</a:t>
            </a:r>
          </a:p>
          <a:p>
            <a:r>
              <a:rPr lang="en-IN" dirty="0"/>
              <a:t>Embed pre-built widgets with simple script tags.</a:t>
            </a:r>
          </a:p>
          <a:p>
            <a:r>
              <a:rPr lang="en-IN" b="1" dirty="0"/>
              <a:t>5. Hosting &amp; Deployment</a:t>
            </a:r>
            <a:endParaRPr lang="en-IN" dirty="0"/>
          </a:p>
          <a:p>
            <a:r>
              <a:rPr lang="en-IN" dirty="0"/>
              <a:t>Host on GitHub Pages, </a:t>
            </a:r>
            <a:r>
              <a:rPr lang="en-IN" dirty="0" err="1"/>
              <a:t>Netlify</a:t>
            </a:r>
            <a:r>
              <a:rPr lang="en-IN" dirty="0"/>
              <a:t>, or </a:t>
            </a:r>
            <a:r>
              <a:rPr lang="en-IN" dirty="0" err="1"/>
              <a:t>Vercel</a:t>
            </a:r>
            <a:r>
              <a:rPr lang="en-IN" dirty="0"/>
              <a:t> for static sites.</a:t>
            </a:r>
          </a:p>
          <a:p>
            <a:r>
              <a:rPr lang="en-IN" dirty="0"/>
              <a:t>Use cloud functions (AWS Lambda, Azure Functions) for backend logic.</a:t>
            </a:r>
          </a:p>
          <a:p>
            <a:r>
              <a:rPr lang="en-IN" dirty="0"/>
              <a:t>Self-host open-source bots (Rasa, </a:t>
            </a:r>
            <a:r>
              <a:rPr lang="en-IN" dirty="0" err="1"/>
              <a:t>Botpress</a:t>
            </a:r>
            <a:r>
              <a:rPr lang="en-IN" dirty="0"/>
              <a:t>) for full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72419" y="948690"/>
            <a:ext cx="9394825" cy="5909310"/>
          </a:xfrm>
          <a:prstGeom prst="rect">
            <a:avLst/>
          </a:prstGeom>
        </p:spPr>
        <p:txBody>
          <a:bodyPr wrap="square">
            <a:spAutoFit/>
          </a:bodyPr>
          <a:lstStyle/>
          <a:p>
            <a:r>
              <a:rPr lang="en-US" b="1" dirty="0"/>
              <a:t>1. Clean and Simple Layout</a:t>
            </a:r>
            <a:endParaRPr lang="en-US" dirty="0"/>
          </a:p>
          <a:p>
            <a:pPr>
              <a:buFont typeface="Arial" panose="020B0604020202020204" pitchFamily="34" charset="0"/>
              <a:buChar char="•"/>
            </a:pPr>
            <a:r>
              <a:rPr lang="en-US" dirty="0"/>
              <a:t>Use a minimalist design with plenty of white space.</a:t>
            </a:r>
          </a:p>
          <a:p>
            <a:pPr>
              <a:buFont typeface="Arial" panose="020B0604020202020204" pitchFamily="34" charset="0"/>
              <a:buChar char="•"/>
            </a:pPr>
            <a:r>
              <a:rPr lang="en-US" dirty="0"/>
              <a:t>Clear sections: About Me, Skills, Projects, Contact.</a:t>
            </a:r>
          </a:p>
          <a:p>
            <a:r>
              <a:rPr lang="en-US" b="1" dirty="0"/>
              <a:t>2. Responsive Design</a:t>
            </a:r>
            <a:endParaRPr lang="en-US" dirty="0"/>
          </a:p>
          <a:p>
            <a:pPr>
              <a:buFont typeface="Arial" panose="020B0604020202020204" pitchFamily="34" charset="0"/>
              <a:buChar char="•"/>
            </a:pPr>
            <a:r>
              <a:rPr lang="en-US" dirty="0"/>
              <a:t>Ensure the portfolio looks great on desktop, tablet, and mobile.</a:t>
            </a:r>
          </a:p>
          <a:p>
            <a:pPr>
              <a:buFont typeface="Arial" panose="020B0604020202020204" pitchFamily="34" charset="0"/>
              <a:buChar char="•"/>
            </a:pPr>
            <a:r>
              <a:rPr lang="en-US" dirty="0"/>
              <a:t>Use flexible grids and scalable images.</a:t>
            </a:r>
          </a:p>
          <a:p>
            <a:r>
              <a:rPr lang="en-US" b="1" dirty="0"/>
              <a:t>3. Easy Navigation</a:t>
            </a:r>
            <a:endParaRPr lang="en-US" dirty="0"/>
          </a:p>
          <a:p>
            <a:pPr>
              <a:buFont typeface="Arial" panose="020B0604020202020204" pitchFamily="34" charset="0"/>
              <a:buChar char="•"/>
            </a:pPr>
            <a:r>
              <a:rPr lang="en-US" dirty="0"/>
              <a:t>Sticky or fixed navigation bar with clear links.</a:t>
            </a:r>
          </a:p>
          <a:p>
            <a:pPr>
              <a:buFont typeface="Arial" panose="020B0604020202020204" pitchFamily="34" charset="0"/>
              <a:buChar char="•"/>
            </a:pPr>
            <a:r>
              <a:rPr lang="en-US" dirty="0"/>
              <a:t>Smooth scrolling or clickable sections.</a:t>
            </a:r>
          </a:p>
          <a:p>
            <a:r>
              <a:rPr lang="en-US" b="1" dirty="0"/>
              <a:t>4. Highlight Key Information</a:t>
            </a:r>
            <a:endParaRPr lang="en-US" dirty="0"/>
          </a:p>
          <a:p>
            <a:pPr>
              <a:buFont typeface="Arial" panose="020B0604020202020204" pitchFamily="34" charset="0"/>
              <a:buChar char="•"/>
            </a:pPr>
            <a:r>
              <a:rPr lang="en-US" dirty="0"/>
              <a:t>Use headings, bullet points, and icons to make info digestible.</a:t>
            </a:r>
          </a:p>
          <a:p>
            <a:pPr>
              <a:buFont typeface="Arial" panose="020B0604020202020204" pitchFamily="34" charset="0"/>
              <a:buChar char="•"/>
            </a:pPr>
            <a:r>
              <a:rPr lang="en-US" dirty="0"/>
              <a:t>Showcase your skills and projects prominently.</a:t>
            </a:r>
          </a:p>
          <a:p>
            <a:r>
              <a:rPr lang="en-US" b="1" dirty="0"/>
              <a:t>5. Interactive Elements</a:t>
            </a:r>
            <a:endParaRPr lang="en-US" dirty="0"/>
          </a:p>
          <a:p>
            <a:pPr>
              <a:buFont typeface="Arial" panose="020B0604020202020204" pitchFamily="34" charset="0"/>
              <a:buChar char="•"/>
            </a:pPr>
            <a:r>
              <a:rPr lang="en-US" dirty="0"/>
              <a:t>Embed your AI </a:t>
            </a:r>
            <a:r>
              <a:rPr lang="en-US" dirty="0" err="1"/>
              <a:t>chatbot</a:t>
            </a:r>
            <a:r>
              <a:rPr lang="en-US" dirty="0"/>
              <a:t> in a fixed corner for easy access.</a:t>
            </a:r>
          </a:p>
          <a:p>
            <a:pPr>
              <a:buFont typeface="Arial" panose="020B0604020202020204" pitchFamily="34" charset="0"/>
              <a:buChar char="•"/>
            </a:pPr>
            <a:r>
              <a:rPr lang="en-US" dirty="0"/>
              <a:t>Use subtle animations or hover effects to engage visitors.</a:t>
            </a:r>
          </a:p>
          <a:p>
            <a:r>
              <a:rPr lang="en-US" b="1" dirty="0"/>
              <a:t>6. Visual Consistency</a:t>
            </a:r>
            <a:endParaRPr lang="en-US" dirty="0"/>
          </a:p>
          <a:p>
            <a:pPr>
              <a:buFont typeface="Arial" panose="020B0604020202020204" pitchFamily="34" charset="0"/>
              <a:buChar char="•"/>
            </a:pPr>
            <a:r>
              <a:rPr lang="en-US" dirty="0"/>
              <a:t>Choose a harmonious color palette and consistent fonts.</a:t>
            </a:r>
          </a:p>
          <a:p>
            <a:pPr>
              <a:buFont typeface="Arial" panose="020B0604020202020204" pitchFamily="34" charset="0"/>
              <a:buChar char="•"/>
            </a:pPr>
            <a:r>
              <a:rPr lang="en-US" dirty="0"/>
              <a:t>Keep buttons and links styled uniformly.</a:t>
            </a:r>
          </a:p>
          <a:p>
            <a:r>
              <a:rPr lang="en-US" b="1" dirty="0"/>
              <a:t>7. Contact and Call-to-Action</a:t>
            </a:r>
            <a:endParaRPr lang="en-US" dirty="0"/>
          </a:p>
          <a:p>
            <a:pPr>
              <a:buFont typeface="Arial" panose="020B0604020202020204" pitchFamily="34" charset="0"/>
              <a:buChar char="•"/>
            </a:pPr>
            <a:r>
              <a:rPr lang="en-US" dirty="0"/>
              <a:t>Include clear call-to-actions like “Hire Me” or “Get in Touch.”</a:t>
            </a:r>
          </a:p>
          <a:p>
            <a:pPr>
              <a:buFont typeface="Arial" panose="020B0604020202020204" pitchFamily="34" charset="0"/>
              <a:buChar char="•"/>
            </a:pPr>
            <a:r>
              <a:rPr lang="en-US" dirty="0"/>
              <a:t>Display contact info or form prominently.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437444"/>
            <a:ext cx="10681335" cy="758190"/>
          </a:xfrm>
        </p:spPr>
        <p:txBody>
          <a:bodyPr/>
          <a:lstStyle/>
          <a:p>
            <a:r>
              <a:rPr lang="en-IN" dirty="0"/>
              <a:t>FEATURES AND FUNCTIONALITY</a:t>
            </a:r>
            <a:endParaRPr lang="en-IN" dirty="0"/>
          </a:p>
        </p:txBody>
      </p:sp>
      <p:sp>
        <p:nvSpPr>
          <p:cNvPr id="4" name="Rectangle 2"/>
          <p:cNvSpPr>
            <a:spLocks noChangeArrowheads="1"/>
          </p:cNvSpPr>
          <p:nvPr/>
        </p:nvSpPr>
        <p:spPr bwMode="auto">
          <a:xfrm>
            <a:off x="55677" y="3985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5"/>
          <p:cNvSpPr>
            <a:spLocks noChangeArrowheads="1"/>
          </p:cNvSpPr>
          <p:nvPr/>
        </p:nvSpPr>
        <p:spPr bwMode="auto">
          <a:xfrm>
            <a:off x="-28222" y="76661"/>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15712"/>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9"/>
          <p:cNvSpPr>
            <a:spLocks noChangeArrowheads="1"/>
          </p:cNvSpPr>
          <p:nvPr/>
        </p:nvSpPr>
        <p:spPr bwMode="auto">
          <a:xfrm>
            <a:off x="0" y="517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15"/>
          <p:cNvSpPr/>
          <p:nvPr/>
        </p:nvSpPr>
        <p:spPr>
          <a:xfrm>
            <a:off x="35921" y="1447800"/>
            <a:ext cx="6096000" cy="2862322"/>
          </a:xfrm>
          <a:prstGeom prst="rect">
            <a:avLst/>
          </a:prstGeom>
        </p:spPr>
        <p:txBody>
          <a:bodyPr>
            <a:spAutoFit/>
          </a:bodyPr>
          <a:lstStyle/>
          <a:p>
            <a:r>
              <a:rPr lang="en-IN" b="1" dirty="0"/>
              <a:t>Features</a:t>
            </a:r>
          </a:p>
          <a:p>
            <a:pPr>
              <a:buFont typeface="Arial" panose="020B0604020202020204" pitchFamily="34" charset="0"/>
              <a:buChar char="•"/>
            </a:pPr>
            <a:r>
              <a:rPr lang="en-IN" dirty="0"/>
              <a:t>Easy-to-use chat window on portfolio</a:t>
            </a:r>
          </a:p>
          <a:p>
            <a:pPr>
              <a:buFont typeface="Arial" panose="020B0604020202020204" pitchFamily="34" charset="0"/>
              <a:buChar char="•"/>
            </a:pPr>
            <a:r>
              <a:rPr lang="en-IN" dirty="0"/>
              <a:t>FAQ answers about skills, projects, and contact</a:t>
            </a:r>
          </a:p>
          <a:p>
            <a:pPr>
              <a:buFont typeface="Arial" panose="020B0604020202020204" pitchFamily="34" charset="0"/>
              <a:buChar char="•"/>
            </a:pPr>
            <a:r>
              <a:rPr lang="en-IN" dirty="0"/>
              <a:t>Basic NLP for varied questions</a:t>
            </a:r>
          </a:p>
          <a:p>
            <a:pPr>
              <a:buFont typeface="Arial" panose="020B0604020202020204" pitchFamily="34" charset="0"/>
              <a:buChar char="•"/>
            </a:pPr>
            <a:r>
              <a:rPr lang="en-IN" dirty="0"/>
              <a:t>Quick reply suggestions</a:t>
            </a:r>
          </a:p>
          <a:p>
            <a:pPr>
              <a:buFont typeface="Arial" panose="020B0604020202020204" pitchFamily="34" charset="0"/>
              <a:buChar char="•"/>
            </a:pPr>
            <a:r>
              <a:rPr lang="en-IN" dirty="0"/>
              <a:t>Mobile-friendly design</a:t>
            </a:r>
          </a:p>
          <a:p>
            <a:pPr>
              <a:buFont typeface="Arial" panose="020B0604020202020204" pitchFamily="34" charset="0"/>
              <a:buChar char="•"/>
            </a:pPr>
            <a:r>
              <a:rPr lang="en-IN" dirty="0"/>
              <a:t>Analytics to track usage</a:t>
            </a:r>
          </a:p>
          <a:p>
            <a:pPr>
              <a:buFont typeface="Arial" panose="020B0604020202020204" pitchFamily="34" charset="0"/>
              <a:buChar char="•"/>
            </a:pPr>
            <a:r>
              <a:rPr lang="en-IN" dirty="0"/>
              <a:t>User feedback on answers</a:t>
            </a:r>
          </a:p>
          <a:p>
            <a:pPr>
              <a:buFont typeface="Arial" panose="020B0604020202020204" pitchFamily="34" charset="0"/>
              <a:buChar char="•"/>
            </a:pPr>
            <a:r>
              <a:rPr lang="en-IN" dirty="0"/>
              <a:t>Simple FAQ updates</a:t>
            </a:r>
          </a:p>
          <a:p>
            <a:pPr>
              <a:buFont typeface="Arial" panose="020B0604020202020204" pitchFamily="34" charset="0"/>
              <a:buChar char="•"/>
            </a:pPr>
            <a:r>
              <a:rPr lang="en-IN" dirty="0"/>
              <a:t>Contact info integration</a:t>
            </a:r>
          </a:p>
        </p:txBody>
      </p:sp>
      <p:sp>
        <p:nvSpPr>
          <p:cNvPr id="17" name="Rectangle 16"/>
          <p:cNvSpPr/>
          <p:nvPr/>
        </p:nvSpPr>
        <p:spPr>
          <a:xfrm>
            <a:off x="4953000" y="1534898"/>
            <a:ext cx="6096000" cy="2862322"/>
          </a:xfrm>
          <a:prstGeom prst="rect">
            <a:avLst/>
          </a:prstGeom>
        </p:spPr>
        <p:txBody>
          <a:bodyPr>
            <a:spAutoFit/>
          </a:bodyPr>
          <a:lstStyle/>
          <a:p>
            <a:r>
              <a:rPr lang="en-US" b="1" dirty="0"/>
              <a:t>Functionalities</a:t>
            </a:r>
          </a:p>
          <a:p>
            <a:pPr>
              <a:buFont typeface="Arial" panose="020B0604020202020204" pitchFamily="34" charset="0"/>
              <a:buChar char="•"/>
            </a:pPr>
            <a:r>
              <a:rPr lang="en-US" dirty="0"/>
              <a:t>Real-time chat with visitors</a:t>
            </a:r>
          </a:p>
          <a:p>
            <a:pPr>
              <a:buFont typeface="Arial" panose="020B0604020202020204" pitchFamily="34" charset="0"/>
              <a:buChar char="•"/>
            </a:pPr>
            <a:r>
              <a:rPr lang="en-US" dirty="0"/>
              <a:t>Keyword and intent recognition</a:t>
            </a:r>
          </a:p>
          <a:p>
            <a:pPr>
              <a:buFont typeface="Arial" panose="020B0604020202020204" pitchFamily="34" charset="0"/>
              <a:buChar char="•"/>
            </a:pPr>
            <a:r>
              <a:rPr lang="en-US" dirty="0"/>
              <a:t>Context-aware replies</a:t>
            </a:r>
          </a:p>
          <a:p>
            <a:pPr>
              <a:buFont typeface="Arial" panose="020B0604020202020204" pitchFamily="34" charset="0"/>
              <a:buChar char="•"/>
            </a:pPr>
            <a:r>
              <a:rPr lang="en-US" dirty="0"/>
              <a:t>Instant relevant answers</a:t>
            </a:r>
          </a:p>
          <a:p>
            <a:pPr>
              <a:buFont typeface="Arial" panose="020B0604020202020204" pitchFamily="34" charset="0"/>
              <a:buChar char="•"/>
            </a:pPr>
            <a:r>
              <a:rPr lang="en-US" dirty="0"/>
              <a:t>Suggested reply buttons</a:t>
            </a:r>
          </a:p>
          <a:p>
            <a:pPr>
              <a:buFont typeface="Arial" panose="020B0604020202020204" pitchFamily="34" charset="0"/>
              <a:buChar char="•"/>
            </a:pPr>
            <a:r>
              <a:rPr lang="en-US" dirty="0"/>
              <a:t>Collect usage data</a:t>
            </a:r>
          </a:p>
          <a:p>
            <a:pPr>
              <a:buFont typeface="Arial" panose="020B0604020202020204" pitchFamily="34" charset="0"/>
              <a:buChar char="•"/>
            </a:pPr>
            <a:r>
              <a:rPr lang="en-US" dirty="0"/>
              <a:t>Gather user feedback</a:t>
            </a:r>
          </a:p>
          <a:p>
            <a:pPr>
              <a:buFont typeface="Arial" panose="020B0604020202020204" pitchFamily="34" charset="0"/>
              <a:buChar char="•"/>
            </a:pPr>
            <a:r>
              <a:rPr lang="en-US" dirty="0"/>
              <a:t>Link to contact forms</a:t>
            </a:r>
          </a:p>
          <a:p>
            <a:pPr>
              <a:buFont typeface="Arial" panose="020B0604020202020204" pitchFamily="34" charset="0"/>
              <a:buChar char="•"/>
            </a:pPr>
            <a:r>
              <a:rPr lang="en-US" dirty="0"/>
              <a:t>Responsive UI on all devices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1020</Words>
  <Application>Microsoft Office PowerPoint</Application>
  <PresentationFormat>Widescreen</PresentationFormat>
  <Paragraphs>115</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KPRCAS</cp:lastModifiedBy>
  <cp:revision>26</cp:revision>
  <dcterms:created xsi:type="dcterms:W3CDTF">2024-03-29T15:07:22Z</dcterms:created>
  <dcterms:modified xsi:type="dcterms:W3CDTF">2025-09-02T10:33:19Z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