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DECE35-A5E1-4A5D-9B0C-376FC7AE79B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54C2426-CE3D-4065-A094-85798C6FA0F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Topic: </a:t>
            </a:r>
            <a:r>
              <a:rPr lang="en-US" sz="3200" dirty="0" smtClean="0"/>
              <a:t>student digital portfolio using front -end development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Rokesh</a:t>
            </a:r>
            <a:r>
              <a:rPr lang="en-US" b="1" dirty="0" smtClean="0"/>
              <a:t> 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II B.Sc. Computer Science with Data Science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SRM Arts and Science College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Kattankulathur</a:t>
            </a:r>
            <a:r>
              <a:rPr lang="en-US" dirty="0" smtClean="0"/>
              <a:t>, Chengalpattu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8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 Structure of an HTML Document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Doctype</a:t>
            </a:r>
            <a:r>
              <a:rPr lang="en-US" dirty="0" smtClean="0"/>
              <a:t> declaration</a:t>
            </a:r>
          </a:p>
          <a:p>
            <a:r>
              <a:rPr lang="en-US" dirty="0" smtClean="0"/>
              <a:t>&lt;html&gt;, &lt;head&gt;, &lt;title&gt;, &lt;body&gt;</a:t>
            </a:r>
          </a:p>
          <a:p>
            <a:r>
              <a:rPr lang="en-US" dirty="0" smtClean="0"/>
              <a:t>Nesting of elements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3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Common HTML Tags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Headings: &lt;h1&gt; to &lt;h6&gt;</a:t>
            </a:r>
          </a:p>
          <a:p>
            <a:r>
              <a:rPr lang="en-US" dirty="0" smtClean="0"/>
              <a:t>Paragraphs: &lt;p&gt;</a:t>
            </a:r>
          </a:p>
          <a:p>
            <a:r>
              <a:rPr lang="en-US" dirty="0" smtClean="0"/>
              <a:t>Line breaks: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Horizontal rule: &lt;</a:t>
            </a:r>
            <a:r>
              <a:rPr lang="en-US" dirty="0" err="1" smtClean="0"/>
              <a:t>hr</a:t>
            </a:r>
            <a:r>
              <a:rPr lang="en-US" dirty="0" smtClean="0"/>
              <a:t>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87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with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Bold: &lt;b&gt;, &lt;strong&gt;</a:t>
            </a:r>
          </a:p>
          <a:p>
            <a:r>
              <a:rPr lang="en-US" dirty="0" smtClean="0"/>
              <a:t>Italic: &lt;i&gt;, &lt;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Underline: &lt;u&gt;</a:t>
            </a:r>
          </a:p>
          <a:p>
            <a:r>
              <a:rPr lang="en-US" dirty="0" smtClean="0"/>
              <a:t>Superscript and subscript: &lt;sup&gt;, &lt;sub&gt;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9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Links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="URL"&gt;</a:t>
            </a:r>
          </a:p>
          <a:p>
            <a:r>
              <a:rPr lang="en-US" dirty="0" smtClean="0"/>
              <a:t>Target attribute</a:t>
            </a:r>
          </a:p>
          <a:p>
            <a:r>
              <a:rPr lang="en-US" dirty="0" smtClean="0"/>
              <a:t>Linking to other pages or websites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718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walkthrough: creating a basic webpage</a:t>
            </a:r>
          </a:p>
          <a:p>
            <a:r>
              <a:rPr lang="en-US" dirty="0" smtClean="0"/>
              <a:t>Displaying content using tags</a:t>
            </a:r>
          </a:p>
          <a:p>
            <a:r>
              <a:rPr lang="en-US" dirty="0" smtClean="0"/>
              <a:t>Live preview or screenshots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98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</TotalTime>
  <Words>130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Topic: student digital portfolio using front -end development</vt:lpstr>
      <vt:lpstr>Basic Structure of an HTML Document</vt:lpstr>
      <vt:lpstr>Common HTML Tags </vt:lpstr>
      <vt:lpstr>Working with Text</vt:lpstr>
      <vt:lpstr>Adding Links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Web Development Using HTML</dc:title>
  <dc:creator>Student</dc:creator>
  <cp:lastModifiedBy>Student</cp:lastModifiedBy>
  <cp:revision>4</cp:revision>
  <dcterms:created xsi:type="dcterms:W3CDTF">2025-09-09T09:25:07Z</dcterms:created>
  <dcterms:modified xsi:type="dcterms:W3CDTF">2025-09-09T09:50:54Z</dcterms:modified>
</cp:coreProperties>
</file>