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Perez" initials="JP" lastIdx="1" clrIdx="0">
    <p:extLst>
      <p:ext uri="{19B8F6BF-5375-455C-9EA6-DF929625EA0E}">
        <p15:presenceInfo xmlns:p15="http://schemas.microsoft.com/office/powerpoint/2012/main" userId="S::perej74@mail.broward.edu::422277b9-547f-4715-86f6-0f7b00d7f4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7B945"/>
    <a:srgbClr val="56B944"/>
    <a:srgbClr val="56B846"/>
    <a:srgbClr val="55B8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CB786A-9AF4-41FD-9F19-4F90B247F665}" v="363" dt="2019-05-24T01:40:19.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l Perez" userId="422277b9-547f-4715-86f6-0f7b00d7f4e1" providerId="ADAL" clId="{A6CB786A-9AF4-41FD-9F19-4F90B247F665}"/>
    <pc:docChg chg="undo custSel mod addSld modSld sldOrd">
      <pc:chgData name="Joel Perez" userId="422277b9-547f-4715-86f6-0f7b00d7f4e1" providerId="ADAL" clId="{A6CB786A-9AF4-41FD-9F19-4F90B247F665}" dt="2019-05-24T02:04:01.627" v="2555" actId="5793"/>
      <pc:docMkLst>
        <pc:docMk/>
      </pc:docMkLst>
      <pc:sldChg chg="modSp">
        <pc:chgData name="Joel Perez" userId="422277b9-547f-4715-86f6-0f7b00d7f4e1" providerId="ADAL" clId="{A6CB786A-9AF4-41FD-9F19-4F90B247F665}" dt="2019-05-24T01:24:43.919" v="2018" actId="20577"/>
        <pc:sldMkLst>
          <pc:docMk/>
          <pc:sldMk cId="205066570" sldId="258"/>
        </pc:sldMkLst>
        <pc:spChg chg="mod">
          <ac:chgData name="Joel Perez" userId="422277b9-547f-4715-86f6-0f7b00d7f4e1" providerId="ADAL" clId="{A6CB786A-9AF4-41FD-9F19-4F90B247F665}" dt="2019-05-24T01:24:43.919" v="2018" actId="20577"/>
          <ac:spMkLst>
            <pc:docMk/>
            <pc:sldMk cId="205066570" sldId="258"/>
            <ac:spMk id="4" creationId="{193AF717-7189-4B20-9644-932755459CDD}"/>
          </ac:spMkLst>
        </pc:spChg>
      </pc:sldChg>
      <pc:sldChg chg="addSp modSp">
        <pc:chgData name="Joel Perez" userId="422277b9-547f-4715-86f6-0f7b00d7f4e1" providerId="ADAL" clId="{A6CB786A-9AF4-41FD-9F19-4F90B247F665}" dt="2019-05-23T23:41:56.080" v="61" actId="20577"/>
        <pc:sldMkLst>
          <pc:docMk/>
          <pc:sldMk cId="1090444858" sldId="261"/>
        </pc:sldMkLst>
        <pc:spChg chg="mod">
          <ac:chgData name="Joel Perez" userId="422277b9-547f-4715-86f6-0f7b00d7f4e1" providerId="ADAL" clId="{A6CB786A-9AF4-41FD-9F19-4F90B247F665}" dt="2019-05-23T23:41:56.080" v="61" actId="20577"/>
          <ac:spMkLst>
            <pc:docMk/>
            <pc:sldMk cId="1090444858" sldId="261"/>
            <ac:spMk id="8" creationId="{0B45338E-13FC-4F3D-B045-E58547840AAD}"/>
          </ac:spMkLst>
        </pc:spChg>
        <pc:picChg chg="add mod">
          <ac:chgData name="Joel Perez" userId="422277b9-547f-4715-86f6-0f7b00d7f4e1" providerId="ADAL" clId="{A6CB786A-9AF4-41FD-9F19-4F90B247F665}" dt="2019-05-23T23:41:19.157" v="3" actId="1076"/>
          <ac:picMkLst>
            <pc:docMk/>
            <pc:sldMk cId="1090444858" sldId="261"/>
            <ac:picMk id="4" creationId="{955AFDF3-BB4B-40D8-9FDC-57CD5730ABDD}"/>
          </ac:picMkLst>
        </pc:picChg>
      </pc:sldChg>
      <pc:sldChg chg="modSp add ord">
        <pc:chgData name="Joel Perez" userId="422277b9-547f-4715-86f6-0f7b00d7f4e1" providerId="ADAL" clId="{A6CB786A-9AF4-41FD-9F19-4F90B247F665}" dt="2019-05-23T23:45:24.887" v="318" actId="20577"/>
        <pc:sldMkLst>
          <pc:docMk/>
          <pc:sldMk cId="3719919808" sldId="262"/>
        </pc:sldMkLst>
        <pc:spChg chg="mod">
          <ac:chgData name="Joel Perez" userId="422277b9-547f-4715-86f6-0f7b00d7f4e1" providerId="ADAL" clId="{A6CB786A-9AF4-41FD-9F19-4F90B247F665}" dt="2019-05-23T23:43:36.679" v="74" actId="20577"/>
          <ac:spMkLst>
            <pc:docMk/>
            <pc:sldMk cId="3719919808" sldId="262"/>
            <ac:spMk id="2" creationId="{39D087AA-9EAB-4176-9D04-F073DD0E0836}"/>
          </ac:spMkLst>
        </pc:spChg>
        <pc:spChg chg="mod">
          <ac:chgData name="Joel Perez" userId="422277b9-547f-4715-86f6-0f7b00d7f4e1" providerId="ADAL" clId="{A6CB786A-9AF4-41FD-9F19-4F90B247F665}" dt="2019-05-23T23:45:24.887" v="318" actId="20577"/>
          <ac:spMkLst>
            <pc:docMk/>
            <pc:sldMk cId="3719919808" sldId="262"/>
            <ac:spMk id="4" creationId="{193AF717-7189-4B20-9644-932755459CDD}"/>
          </ac:spMkLst>
        </pc:spChg>
      </pc:sldChg>
      <pc:sldChg chg="addSp delSp modSp add">
        <pc:chgData name="Joel Perez" userId="422277b9-547f-4715-86f6-0f7b00d7f4e1" providerId="ADAL" clId="{A6CB786A-9AF4-41FD-9F19-4F90B247F665}" dt="2019-05-23T23:48:11.841" v="348" actId="14100"/>
        <pc:sldMkLst>
          <pc:docMk/>
          <pc:sldMk cId="3991494312" sldId="263"/>
        </pc:sldMkLst>
        <pc:spChg chg="mod">
          <ac:chgData name="Joel Perez" userId="422277b9-547f-4715-86f6-0f7b00d7f4e1" providerId="ADAL" clId="{A6CB786A-9AF4-41FD-9F19-4F90B247F665}" dt="2019-05-23T23:47:44.908" v="342" actId="20577"/>
          <ac:spMkLst>
            <pc:docMk/>
            <pc:sldMk cId="3991494312" sldId="263"/>
            <ac:spMk id="2" creationId="{39D087AA-9EAB-4176-9D04-F073DD0E0836}"/>
          </ac:spMkLst>
        </pc:spChg>
        <pc:spChg chg="del">
          <ac:chgData name="Joel Perez" userId="422277b9-547f-4715-86f6-0f7b00d7f4e1" providerId="ADAL" clId="{A6CB786A-9AF4-41FD-9F19-4F90B247F665}" dt="2019-05-23T23:46:36.832" v="333" actId="478"/>
          <ac:spMkLst>
            <pc:docMk/>
            <pc:sldMk cId="3991494312" sldId="263"/>
            <ac:spMk id="4" creationId="{193AF717-7189-4B20-9644-932755459CDD}"/>
          </ac:spMkLst>
        </pc:spChg>
        <pc:picChg chg="add mod">
          <ac:chgData name="Joel Perez" userId="422277b9-547f-4715-86f6-0f7b00d7f4e1" providerId="ADAL" clId="{A6CB786A-9AF4-41FD-9F19-4F90B247F665}" dt="2019-05-23T23:48:11.841" v="348" actId="14100"/>
          <ac:picMkLst>
            <pc:docMk/>
            <pc:sldMk cId="3991494312" sldId="263"/>
            <ac:picMk id="8" creationId="{244FB80E-1E5C-4A62-A612-5D2FC09830B7}"/>
          </ac:picMkLst>
        </pc:picChg>
        <pc:picChg chg="add mod">
          <ac:chgData name="Joel Perez" userId="422277b9-547f-4715-86f6-0f7b00d7f4e1" providerId="ADAL" clId="{A6CB786A-9AF4-41FD-9F19-4F90B247F665}" dt="2019-05-23T23:48:09.645" v="347" actId="1076"/>
          <ac:picMkLst>
            <pc:docMk/>
            <pc:sldMk cId="3991494312" sldId="263"/>
            <ac:picMk id="2050" creationId="{BC403344-A312-414D-8FC0-7475C7AC6D71}"/>
          </ac:picMkLst>
        </pc:picChg>
      </pc:sldChg>
      <pc:sldChg chg="addSp delSp modSp add">
        <pc:chgData name="Joel Perez" userId="422277b9-547f-4715-86f6-0f7b00d7f4e1" providerId="ADAL" clId="{A6CB786A-9AF4-41FD-9F19-4F90B247F665}" dt="2019-05-23T23:51:38.987" v="393" actId="20577"/>
        <pc:sldMkLst>
          <pc:docMk/>
          <pc:sldMk cId="2384091263" sldId="264"/>
        </pc:sldMkLst>
        <pc:spChg chg="mod">
          <ac:chgData name="Joel Perez" userId="422277b9-547f-4715-86f6-0f7b00d7f4e1" providerId="ADAL" clId="{A6CB786A-9AF4-41FD-9F19-4F90B247F665}" dt="2019-05-23T23:51:38.987" v="393" actId="20577"/>
          <ac:spMkLst>
            <pc:docMk/>
            <pc:sldMk cId="2384091263" sldId="264"/>
            <ac:spMk id="2" creationId="{39D087AA-9EAB-4176-9D04-F073DD0E0836}"/>
          </ac:spMkLst>
        </pc:spChg>
        <pc:picChg chg="del">
          <ac:chgData name="Joel Perez" userId="422277b9-547f-4715-86f6-0f7b00d7f4e1" providerId="ADAL" clId="{A6CB786A-9AF4-41FD-9F19-4F90B247F665}" dt="2019-05-23T23:49:25.782" v="370" actId="478"/>
          <ac:picMkLst>
            <pc:docMk/>
            <pc:sldMk cId="2384091263" sldId="264"/>
            <ac:picMk id="8" creationId="{244FB80E-1E5C-4A62-A612-5D2FC09830B7}"/>
          </ac:picMkLst>
        </pc:picChg>
        <pc:picChg chg="del">
          <ac:chgData name="Joel Perez" userId="422277b9-547f-4715-86f6-0f7b00d7f4e1" providerId="ADAL" clId="{A6CB786A-9AF4-41FD-9F19-4F90B247F665}" dt="2019-05-23T23:49:27.313" v="371" actId="478"/>
          <ac:picMkLst>
            <pc:docMk/>
            <pc:sldMk cId="2384091263" sldId="264"/>
            <ac:picMk id="2050" creationId="{BC403344-A312-414D-8FC0-7475C7AC6D71}"/>
          </ac:picMkLst>
        </pc:picChg>
        <pc:picChg chg="add del mod">
          <ac:chgData name="Joel Perez" userId="422277b9-547f-4715-86f6-0f7b00d7f4e1" providerId="ADAL" clId="{A6CB786A-9AF4-41FD-9F19-4F90B247F665}" dt="2019-05-23T23:50:32.906" v="383" actId="478"/>
          <ac:picMkLst>
            <pc:docMk/>
            <pc:sldMk cId="2384091263" sldId="264"/>
            <ac:picMk id="3074" creationId="{21C1EF94-5CC4-4735-80E9-5B514AEF26DF}"/>
          </ac:picMkLst>
        </pc:picChg>
        <pc:picChg chg="add mod">
          <ac:chgData name="Joel Perez" userId="422277b9-547f-4715-86f6-0f7b00d7f4e1" providerId="ADAL" clId="{A6CB786A-9AF4-41FD-9F19-4F90B247F665}" dt="2019-05-23T23:50:10.285" v="382" actId="1076"/>
          <ac:picMkLst>
            <pc:docMk/>
            <pc:sldMk cId="2384091263" sldId="264"/>
            <ac:picMk id="3076" creationId="{C9630477-DD38-40EE-9F9D-9ED3F70B816A}"/>
          </ac:picMkLst>
        </pc:picChg>
        <pc:picChg chg="add mod">
          <ac:chgData name="Joel Perez" userId="422277b9-547f-4715-86f6-0f7b00d7f4e1" providerId="ADAL" clId="{A6CB786A-9AF4-41FD-9F19-4F90B247F665}" dt="2019-05-23T23:51:08.649" v="388" actId="1076"/>
          <ac:picMkLst>
            <pc:docMk/>
            <pc:sldMk cId="2384091263" sldId="264"/>
            <ac:picMk id="3078" creationId="{5356C79D-811D-4E9B-B84B-C92E44167EEE}"/>
          </ac:picMkLst>
        </pc:picChg>
      </pc:sldChg>
      <pc:sldChg chg="addSp delSp modSp add">
        <pc:chgData name="Joel Perez" userId="422277b9-547f-4715-86f6-0f7b00d7f4e1" providerId="ADAL" clId="{A6CB786A-9AF4-41FD-9F19-4F90B247F665}" dt="2019-05-23T23:56:54.316" v="411" actId="1076"/>
        <pc:sldMkLst>
          <pc:docMk/>
          <pc:sldMk cId="2105492953" sldId="265"/>
        </pc:sldMkLst>
        <pc:spChg chg="mod">
          <ac:chgData name="Joel Perez" userId="422277b9-547f-4715-86f6-0f7b00d7f4e1" providerId="ADAL" clId="{A6CB786A-9AF4-41FD-9F19-4F90B247F665}" dt="2019-05-23T23:51:45.727" v="396" actId="20577"/>
          <ac:spMkLst>
            <pc:docMk/>
            <pc:sldMk cId="2105492953" sldId="265"/>
            <ac:spMk id="2" creationId="{39D087AA-9EAB-4176-9D04-F073DD0E0836}"/>
          </ac:spMkLst>
        </pc:spChg>
        <pc:picChg chg="del">
          <ac:chgData name="Joel Perez" userId="422277b9-547f-4715-86f6-0f7b00d7f4e1" providerId="ADAL" clId="{A6CB786A-9AF4-41FD-9F19-4F90B247F665}" dt="2019-05-23T23:52:35.468" v="402" actId="478"/>
          <ac:picMkLst>
            <pc:docMk/>
            <pc:sldMk cId="2105492953" sldId="265"/>
            <ac:picMk id="3076" creationId="{C9630477-DD38-40EE-9F9D-9ED3F70B816A}"/>
          </ac:picMkLst>
        </pc:picChg>
        <pc:picChg chg="del mod">
          <ac:chgData name="Joel Perez" userId="422277b9-547f-4715-86f6-0f7b00d7f4e1" providerId="ADAL" clId="{A6CB786A-9AF4-41FD-9F19-4F90B247F665}" dt="2019-05-23T23:56:52.714" v="410" actId="478"/>
          <ac:picMkLst>
            <pc:docMk/>
            <pc:sldMk cId="2105492953" sldId="265"/>
            <ac:picMk id="3078" creationId="{5356C79D-811D-4E9B-B84B-C92E44167EEE}"/>
          </ac:picMkLst>
        </pc:picChg>
        <pc:picChg chg="add mod">
          <ac:chgData name="Joel Perez" userId="422277b9-547f-4715-86f6-0f7b00d7f4e1" providerId="ADAL" clId="{A6CB786A-9AF4-41FD-9F19-4F90B247F665}" dt="2019-05-23T23:56:54.316" v="411" actId="1076"/>
          <ac:picMkLst>
            <pc:docMk/>
            <pc:sldMk cId="2105492953" sldId="265"/>
            <ac:picMk id="4098" creationId="{0A6E81C5-FE0B-40AE-BC94-272F107005E2}"/>
          </ac:picMkLst>
        </pc:picChg>
        <pc:picChg chg="add mod">
          <ac:chgData name="Joel Perez" userId="422277b9-547f-4715-86f6-0f7b00d7f4e1" providerId="ADAL" clId="{A6CB786A-9AF4-41FD-9F19-4F90B247F665}" dt="2019-05-23T23:52:59.574" v="404" actId="1076"/>
          <ac:picMkLst>
            <pc:docMk/>
            <pc:sldMk cId="2105492953" sldId="265"/>
            <ac:picMk id="4100" creationId="{D9E8A286-F24A-4CE4-8DBD-0A43957D2EC4}"/>
          </ac:picMkLst>
        </pc:picChg>
      </pc:sldChg>
      <pc:sldChg chg="addSp delSp modSp add">
        <pc:chgData name="Joel Perez" userId="422277b9-547f-4715-86f6-0f7b00d7f4e1" providerId="ADAL" clId="{A6CB786A-9AF4-41FD-9F19-4F90B247F665}" dt="2019-05-24T00:01:19.535" v="467" actId="1076"/>
        <pc:sldMkLst>
          <pc:docMk/>
          <pc:sldMk cId="256897205" sldId="266"/>
        </pc:sldMkLst>
        <pc:spChg chg="del mod">
          <ac:chgData name="Joel Perez" userId="422277b9-547f-4715-86f6-0f7b00d7f4e1" providerId="ADAL" clId="{A6CB786A-9AF4-41FD-9F19-4F90B247F665}" dt="2019-05-23T23:59:28.890" v="451" actId="478"/>
          <ac:spMkLst>
            <pc:docMk/>
            <pc:sldMk cId="256897205" sldId="266"/>
            <ac:spMk id="2" creationId="{39D087AA-9EAB-4176-9D04-F073DD0E0836}"/>
          </ac:spMkLst>
        </pc:spChg>
        <pc:spChg chg="add del mod">
          <ac:chgData name="Joel Perez" userId="422277b9-547f-4715-86f6-0f7b00d7f4e1" providerId="ADAL" clId="{A6CB786A-9AF4-41FD-9F19-4F90B247F665}" dt="2019-05-23T23:59:31.731" v="452" actId="478"/>
          <ac:spMkLst>
            <pc:docMk/>
            <pc:sldMk cId="256897205" sldId="266"/>
            <ac:spMk id="8" creationId="{9D3A475E-8A51-49DD-8D93-FF896D537C55}"/>
          </ac:spMkLst>
        </pc:spChg>
        <pc:spChg chg="add mod">
          <ac:chgData name="Joel Perez" userId="422277b9-547f-4715-86f6-0f7b00d7f4e1" providerId="ADAL" clId="{A6CB786A-9AF4-41FD-9F19-4F90B247F665}" dt="2019-05-24T00:01:19.535" v="467" actId="1076"/>
          <ac:spMkLst>
            <pc:docMk/>
            <pc:sldMk cId="256897205" sldId="266"/>
            <ac:spMk id="9" creationId="{EBDFD8FA-4D2D-45EA-9B1F-AB40E55C1F3B}"/>
          </ac:spMkLst>
        </pc:spChg>
        <pc:picChg chg="add mod">
          <ac:chgData name="Joel Perez" userId="422277b9-547f-4715-86f6-0f7b00d7f4e1" providerId="ADAL" clId="{A6CB786A-9AF4-41FD-9F19-4F90B247F665}" dt="2019-05-23T23:59:50.848" v="454" actId="14100"/>
          <ac:picMkLst>
            <pc:docMk/>
            <pc:sldMk cId="256897205" sldId="266"/>
            <ac:picMk id="4" creationId="{216E0365-87F4-4119-8C2E-CE1A3B442A17}"/>
          </ac:picMkLst>
        </pc:picChg>
        <pc:picChg chg="add mod">
          <ac:chgData name="Joel Perez" userId="422277b9-547f-4715-86f6-0f7b00d7f4e1" providerId="ADAL" clId="{A6CB786A-9AF4-41FD-9F19-4F90B247F665}" dt="2019-05-24T00:00:04.255" v="456"/>
          <ac:picMkLst>
            <pc:docMk/>
            <pc:sldMk cId="256897205" sldId="266"/>
            <ac:picMk id="14" creationId="{353B0EBE-40E3-4EBF-9194-CFB7C0847CE1}"/>
          </ac:picMkLst>
        </pc:picChg>
        <pc:picChg chg="del">
          <ac:chgData name="Joel Perez" userId="422277b9-547f-4715-86f6-0f7b00d7f4e1" providerId="ADAL" clId="{A6CB786A-9AF4-41FD-9F19-4F90B247F665}" dt="2019-05-23T23:56:47.464" v="408" actId="478"/>
          <ac:picMkLst>
            <pc:docMk/>
            <pc:sldMk cId="256897205" sldId="266"/>
            <ac:picMk id="3078" creationId="{5356C79D-811D-4E9B-B84B-C92E44167EEE}"/>
          </ac:picMkLst>
        </pc:picChg>
        <pc:picChg chg="del">
          <ac:chgData name="Joel Perez" userId="422277b9-547f-4715-86f6-0f7b00d7f4e1" providerId="ADAL" clId="{A6CB786A-9AF4-41FD-9F19-4F90B247F665}" dt="2019-05-23T23:56:44.799" v="406" actId="478"/>
          <ac:picMkLst>
            <pc:docMk/>
            <pc:sldMk cId="256897205" sldId="266"/>
            <ac:picMk id="4098" creationId="{0A6E81C5-FE0B-40AE-BC94-272F107005E2}"/>
          </ac:picMkLst>
        </pc:picChg>
        <pc:picChg chg="del">
          <ac:chgData name="Joel Perez" userId="422277b9-547f-4715-86f6-0f7b00d7f4e1" providerId="ADAL" clId="{A6CB786A-9AF4-41FD-9F19-4F90B247F665}" dt="2019-05-23T23:56:46.014" v="407" actId="478"/>
          <ac:picMkLst>
            <pc:docMk/>
            <pc:sldMk cId="256897205" sldId="266"/>
            <ac:picMk id="4100" creationId="{D9E8A286-F24A-4CE4-8DBD-0A43957D2EC4}"/>
          </ac:picMkLst>
        </pc:picChg>
        <pc:picChg chg="add del mod">
          <ac:chgData name="Joel Perez" userId="422277b9-547f-4715-86f6-0f7b00d7f4e1" providerId="ADAL" clId="{A6CB786A-9AF4-41FD-9F19-4F90B247F665}" dt="2019-05-23T23:57:28.175" v="439"/>
          <ac:picMkLst>
            <pc:docMk/>
            <pc:sldMk cId="256897205" sldId="266"/>
            <ac:picMk id="5122" creationId="{A0E0491C-0E89-4F30-A871-A0B012425B28}"/>
          </ac:picMkLst>
        </pc:picChg>
      </pc:sldChg>
      <pc:sldChg chg="addSp delSp modSp add">
        <pc:chgData name="Joel Perez" userId="422277b9-547f-4715-86f6-0f7b00d7f4e1" providerId="ADAL" clId="{A6CB786A-9AF4-41FD-9F19-4F90B247F665}" dt="2019-05-24T00:01:12.675" v="465" actId="1076"/>
        <pc:sldMkLst>
          <pc:docMk/>
          <pc:sldMk cId="3654761435" sldId="267"/>
        </pc:sldMkLst>
        <pc:spChg chg="add mod">
          <ac:chgData name="Joel Perez" userId="422277b9-547f-4715-86f6-0f7b00d7f4e1" providerId="ADAL" clId="{A6CB786A-9AF4-41FD-9F19-4F90B247F665}" dt="2019-05-24T00:01:12.675" v="465" actId="1076"/>
          <ac:spMkLst>
            <pc:docMk/>
            <pc:sldMk cId="3654761435" sldId="267"/>
            <ac:spMk id="6" creationId="{33EA7C8B-F100-4429-BE8E-D37A4E717384}"/>
          </ac:spMkLst>
        </pc:spChg>
        <pc:picChg chg="add mod">
          <ac:chgData name="Joel Perez" userId="422277b9-547f-4715-86f6-0f7b00d7f4e1" providerId="ADAL" clId="{A6CB786A-9AF4-41FD-9F19-4F90B247F665}" dt="2019-05-24T00:00:52.661" v="463" actId="1076"/>
          <ac:picMkLst>
            <pc:docMk/>
            <pc:sldMk cId="3654761435" sldId="267"/>
            <ac:picMk id="2" creationId="{991F5583-5F64-4EA3-9160-7257071013BB}"/>
          </ac:picMkLst>
        </pc:picChg>
        <pc:picChg chg="del">
          <ac:chgData name="Joel Perez" userId="422277b9-547f-4715-86f6-0f7b00d7f4e1" providerId="ADAL" clId="{A6CB786A-9AF4-41FD-9F19-4F90B247F665}" dt="2019-05-24T00:00:08.795" v="458" actId="478"/>
          <ac:picMkLst>
            <pc:docMk/>
            <pc:sldMk cId="3654761435" sldId="267"/>
            <ac:picMk id="4" creationId="{216E0365-87F4-4119-8C2E-CE1A3B442A17}"/>
          </ac:picMkLst>
        </pc:picChg>
      </pc:sldChg>
      <pc:sldChg chg="modSp add ord">
        <pc:chgData name="Joel Perez" userId="422277b9-547f-4715-86f6-0f7b00d7f4e1" providerId="ADAL" clId="{A6CB786A-9AF4-41FD-9F19-4F90B247F665}" dt="2019-05-24T01:21:24.367" v="2009" actId="12"/>
        <pc:sldMkLst>
          <pc:docMk/>
          <pc:sldMk cId="3542447235" sldId="268"/>
        </pc:sldMkLst>
        <pc:spChg chg="mod">
          <ac:chgData name="Joel Perez" userId="422277b9-547f-4715-86f6-0f7b00d7f4e1" providerId="ADAL" clId="{A6CB786A-9AF4-41FD-9F19-4F90B247F665}" dt="2019-05-24T00:10:31.835" v="499" actId="20577"/>
          <ac:spMkLst>
            <pc:docMk/>
            <pc:sldMk cId="3542447235" sldId="268"/>
            <ac:spMk id="2" creationId="{39D087AA-9EAB-4176-9D04-F073DD0E0836}"/>
          </ac:spMkLst>
        </pc:spChg>
        <pc:spChg chg="mod">
          <ac:chgData name="Joel Perez" userId="422277b9-547f-4715-86f6-0f7b00d7f4e1" providerId="ADAL" clId="{A6CB786A-9AF4-41FD-9F19-4F90B247F665}" dt="2019-05-24T01:21:24.367" v="2009" actId="12"/>
          <ac:spMkLst>
            <pc:docMk/>
            <pc:sldMk cId="3542447235" sldId="268"/>
            <ac:spMk id="4" creationId="{193AF717-7189-4B20-9644-932755459CDD}"/>
          </ac:spMkLst>
        </pc:spChg>
      </pc:sldChg>
      <pc:sldChg chg="addSp modSp add">
        <pc:chgData name="Joel Perez" userId="422277b9-547f-4715-86f6-0f7b00d7f4e1" providerId="ADAL" clId="{A6CB786A-9AF4-41FD-9F19-4F90B247F665}" dt="2019-05-24T00:38:53.113" v="568" actId="1076"/>
        <pc:sldMkLst>
          <pc:docMk/>
          <pc:sldMk cId="527908327" sldId="269"/>
        </pc:sldMkLst>
        <pc:spChg chg="mod">
          <ac:chgData name="Joel Perez" userId="422277b9-547f-4715-86f6-0f7b00d7f4e1" providerId="ADAL" clId="{A6CB786A-9AF4-41FD-9F19-4F90B247F665}" dt="2019-05-24T00:33:44.544" v="527" actId="20577"/>
          <ac:spMkLst>
            <pc:docMk/>
            <pc:sldMk cId="527908327" sldId="269"/>
            <ac:spMk id="2" creationId="{39D087AA-9EAB-4176-9D04-F073DD0E0836}"/>
          </ac:spMkLst>
        </pc:spChg>
        <pc:spChg chg="mod">
          <ac:chgData name="Joel Perez" userId="422277b9-547f-4715-86f6-0f7b00d7f4e1" providerId="ADAL" clId="{A6CB786A-9AF4-41FD-9F19-4F90B247F665}" dt="2019-05-24T00:36:05.997" v="531" actId="207"/>
          <ac:spMkLst>
            <pc:docMk/>
            <pc:sldMk cId="527908327" sldId="269"/>
            <ac:spMk id="4" creationId="{193AF717-7189-4B20-9644-932755459CDD}"/>
          </ac:spMkLst>
        </pc:spChg>
        <pc:spChg chg="add mod">
          <ac:chgData name="Joel Perez" userId="422277b9-547f-4715-86f6-0f7b00d7f4e1" providerId="ADAL" clId="{A6CB786A-9AF4-41FD-9F19-4F90B247F665}" dt="2019-05-24T00:38:53.113" v="568" actId="1076"/>
          <ac:spMkLst>
            <pc:docMk/>
            <pc:sldMk cId="527908327" sldId="269"/>
            <ac:spMk id="6" creationId="{8E18B9B4-6989-41E0-969F-86A6DC6A861C}"/>
          </ac:spMkLst>
        </pc:spChg>
        <pc:picChg chg="add mod">
          <ac:chgData name="Joel Perez" userId="422277b9-547f-4715-86f6-0f7b00d7f4e1" providerId="ADAL" clId="{A6CB786A-9AF4-41FD-9F19-4F90B247F665}" dt="2019-05-24T00:37:53.999" v="563" actId="1076"/>
          <ac:picMkLst>
            <pc:docMk/>
            <pc:sldMk cId="527908327" sldId="269"/>
            <ac:picMk id="6146" creationId="{8EF6B895-C0DA-48CB-9816-5A3AD10FA260}"/>
          </ac:picMkLst>
        </pc:picChg>
        <pc:picChg chg="add mod">
          <ac:chgData name="Joel Perez" userId="422277b9-547f-4715-86f6-0f7b00d7f4e1" providerId="ADAL" clId="{A6CB786A-9AF4-41FD-9F19-4F90B247F665}" dt="2019-05-24T00:37:46.789" v="562" actId="1076"/>
          <ac:picMkLst>
            <pc:docMk/>
            <pc:sldMk cId="527908327" sldId="269"/>
            <ac:picMk id="6148" creationId="{710FCF81-2E06-4DE5-A3F0-2CC995307C13}"/>
          </ac:picMkLst>
        </pc:picChg>
      </pc:sldChg>
      <pc:sldChg chg="addSp delSp modSp add">
        <pc:chgData name="Joel Perez" userId="422277b9-547f-4715-86f6-0f7b00d7f4e1" providerId="ADAL" clId="{A6CB786A-9AF4-41FD-9F19-4F90B247F665}" dt="2019-05-24T00:58:52.706" v="987" actId="1076"/>
        <pc:sldMkLst>
          <pc:docMk/>
          <pc:sldMk cId="3926753559" sldId="270"/>
        </pc:sldMkLst>
        <pc:spChg chg="mod">
          <ac:chgData name="Joel Perez" userId="422277b9-547f-4715-86f6-0f7b00d7f4e1" providerId="ADAL" clId="{A6CB786A-9AF4-41FD-9F19-4F90B247F665}" dt="2019-05-24T00:46:06.669" v="954" actId="20577"/>
          <ac:spMkLst>
            <pc:docMk/>
            <pc:sldMk cId="3926753559" sldId="270"/>
            <ac:spMk id="2" creationId="{39D087AA-9EAB-4176-9D04-F073DD0E0836}"/>
          </ac:spMkLst>
        </pc:spChg>
        <pc:spChg chg="mod">
          <ac:chgData name="Joel Perez" userId="422277b9-547f-4715-86f6-0f7b00d7f4e1" providerId="ADAL" clId="{A6CB786A-9AF4-41FD-9F19-4F90B247F665}" dt="2019-05-24T00:57:42.700" v="972" actId="1076"/>
          <ac:spMkLst>
            <pc:docMk/>
            <pc:sldMk cId="3926753559" sldId="270"/>
            <ac:spMk id="4" creationId="{193AF717-7189-4B20-9644-932755459CDD}"/>
          </ac:spMkLst>
        </pc:spChg>
        <pc:spChg chg="del mod">
          <ac:chgData name="Joel Perez" userId="422277b9-547f-4715-86f6-0f7b00d7f4e1" providerId="ADAL" clId="{A6CB786A-9AF4-41FD-9F19-4F90B247F665}" dt="2019-05-24T00:40:57.877" v="572" actId="478"/>
          <ac:spMkLst>
            <pc:docMk/>
            <pc:sldMk cId="3926753559" sldId="270"/>
            <ac:spMk id="6" creationId="{8E18B9B4-6989-41E0-969F-86A6DC6A861C}"/>
          </ac:spMkLst>
        </pc:spChg>
        <pc:picChg chg="add del mod">
          <ac:chgData name="Joel Perez" userId="422277b9-547f-4715-86f6-0f7b00d7f4e1" providerId="ADAL" clId="{A6CB786A-9AF4-41FD-9F19-4F90B247F665}" dt="2019-05-24T00:56:28.664" v="963" actId="478"/>
          <ac:picMkLst>
            <pc:docMk/>
            <pc:sldMk cId="3926753559" sldId="270"/>
            <ac:picMk id="9" creationId="{09C70021-7F1C-4D34-AEA2-B029FCE44866}"/>
          </ac:picMkLst>
        </pc:picChg>
        <pc:picChg chg="add mod">
          <ac:chgData name="Joel Perez" userId="422277b9-547f-4715-86f6-0f7b00d7f4e1" providerId="ADAL" clId="{A6CB786A-9AF4-41FD-9F19-4F90B247F665}" dt="2019-05-24T00:57:53.387" v="976" actId="1076"/>
          <ac:picMkLst>
            <pc:docMk/>
            <pc:sldMk cId="3926753559" sldId="270"/>
            <ac:picMk id="11" creationId="{2400E7A0-8EAB-40E8-AE11-E7981BBB811A}"/>
          </ac:picMkLst>
        </pc:picChg>
        <pc:picChg chg="add del mod">
          <ac:chgData name="Joel Perez" userId="422277b9-547f-4715-86f6-0f7b00d7f4e1" providerId="ADAL" clId="{A6CB786A-9AF4-41FD-9F19-4F90B247F665}" dt="2019-05-24T00:57:30.859" v="969" actId="478"/>
          <ac:picMkLst>
            <pc:docMk/>
            <pc:sldMk cId="3926753559" sldId="270"/>
            <ac:picMk id="13" creationId="{D57581A1-B6EB-48D3-ADA0-494436E6A05D}"/>
          </ac:picMkLst>
        </pc:picChg>
        <pc:picChg chg="add del mod">
          <ac:chgData name="Joel Perez" userId="422277b9-547f-4715-86f6-0f7b00d7f4e1" providerId="ADAL" clId="{A6CB786A-9AF4-41FD-9F19-4F90B247F665}" dt="2019-05-24T00:58:40.879" v="984" actId="478"/>
          <ac:picMkLst>
            <pc:docMk/>
            <pc:sldMk cId="3926753559" sldId="270"/>
            <ac:picMk id="15" creationId="{45A6A985-4852-46F6-8291-647DBA304D6B}"/>
          </ac:picMkLst>
        </pc:picChg>
        <pc:picChg chg="add mod">
          <ac:chgData name="Joel Perez" userId="422277b9-547f-4715-86f6-0f7b00d7f4e1" providerId="ADAL" clId="{A6CB786A-9AF4-41FD-9F19-4F90B247F665}" dt="2019-05-24T00:58:52.706" v="987" actId="1076"/>
          <ac:picMkLst>
            <pc:docMk/>
            <pc:sldMk cId="3926753559" sldId="270"/>
            <ac:picMk id="17" creationId="{C7143F5F-8026-4986-B296-2D9F8579E38A}"/>
          </ac:picMkLst>
        </pc:picChg>
        <pc:picChg chg="del">
          <ac:chgData name="Joel Perez" userId="422277b9-547f-4715-86f6-0f7b00d7f4e1" providerId="ADAL" clId="{A6CB786A-9AF4-41FD-9F19-4F90B247F665}" dt="2019-05-24T00:40:55.062" v="570" actId="478"/>
          <ac:picMkLst>
            <pc:docMk/>
            <pc:sldMk cId="3926753559" sldId="270"/>
            <ac:picMk id="6146" creationId="{8EF6B895-C0DA-48CB-9816-5A3AD10FA260}"/>
          </ac:picMkLst>
        </pc:picChg>
        <pc:picChg chg="del">
          <ac:chgData name="Joel Perez" userId="422277b9-547f-4715-86f6-0f7b00d7f4e1" providerId="ADAL" clId="{A6CB786A-9AF4-41FD-9F19-4F90B247F665}" dt="2019-05-24T00:40:58.500" v="573" actId="478"/>
          <ac:picMkLst>
            <pc:docMk/>
            <pc:sldMk cId="3926753559" sldId="270"/>
            <ac:picMk id="6148" creationId="{710FCF81-2E06-4DE5-A3F0-2CC995307C13}"/>
          </ac:picMkLst>
        </pc:picChg>
      </pc:sldChg>
      <pc:sldChg chg="addSp delSp modSp add mod setBg addCm delCm">
        <pc:chgData name="Joel Perez" userId="422277b9-547f-4715-86f6-0f7b00d7f4e1" providerId="ADAL" clId="{A6CB786A-9AF4-41FD-9F19-4F90B247F665}" dt="2019-05-24T01:00:17.208" v="1013" actId="1592"/>
        <pc:sldMkLst>
          <pc:docMk/>
          <pc:sldMk cId="3848652682" sldId="271"/>
        </pc:sldMkLst>
        <pc:spChg chg="del mod">
          <ac:chgData name="Joel Perez" userId="422277b9-547f-4715-86f6-0f7b00d7f4e1" providerId="ADAL" clId="{A6CB786A-9AF4-41FD-9F19-4F90B247F665}" dt="2019-05-24T00:58:26.214" v="979" actId="478"/>
          <ac:spMkLst>
            <pc:docMk/>
            <pc:sldMk cId="3848652682" sldId="271"/>
            <ac:spMk id="2" creationId="{39D087AA-9EAB-4176-9D04-F073DD0E0836}"/>
          </ac:spMkLst>
        </pc:spChg>
        <pc:spChg chg="mod">
          <ac:chgData name="Joel Perez" userId="422277b9-547f-4715-86f6-0f7b00d7f4e1" providerId="ADAL" clId="{A6CB786A-9AF4-41FD-9F19-4F90B247F665}" dt="2019-05-24T00:58:37.179" v="983" actId="26606"/>
          <ac:spMkLst>
            <pc:docMk/>
            <pc:sldMk cId="3848652682" sldId="271"/>
            <ac:spMk id="3" creationId="{3FDE5F85-8EA1-46B3-BAEC-40E564E869BB}"/>
          </ac:spMkLst>
        </pc:spChg>
        <pc:spChg chg="del">
          <ac:chgData name="Joel Perez" userId="422277b9-547f-4715-86f6-0f7b00d7f4e1" providerId="ADAL" clId="{A6CB786A-9AF4-41FD-9F19-4F90B247F665}" dt="2019-05-24T00:58:22.006" v="977" actId="478"/>
          <ac:spMkLst>
            <pc:docMk/>
            <pc:sldMk cId="3848652682" sldId="271"/>
            <ac:spMk id="4" creationId="{193AF717-7189-4B20-9644-932755459CDD}"/>
          </ac:spMkLst>
        </pc:spChg>
        <pc:spChg chg="add mod">
          <ac:chgData name="Joel Perez" userId="422277b9-547f-4715-86f6-0f7b00d7f4e1" providerId="ADAL" clId="{A6CB786A-9AF4-41FD-9F19-4F90B247F665}" dt="2019-05-24T01:00:09.095" v="1012" actId="1076"/>
          <ac:spMkLst>
            <pc:docMk/>
            <pc:sldMk cId="3848652682" sldId="271"/>
            <ac:spMk id="9" creationId="{17CCA88B-67B3-40BB-B838-C0F17101179B}"/>
          </ac:spMkLst>
        </pc:spChg>
        <pc:spChg chg="add del">
          <ac:chgData name="Joel Perez" userId="422277b9-547f-4715-86f6-0f7b00d7f4e1" providerId="ADAL" clId="{A6CB786A-9AF4-41FD-9F19-4F90B247F665}" dt="2019-05-24T00:58:37.179" v="983" actId="26606"/>
          <ac:spMkLst>
            <pc:docMk/>
            <pc:sldMk cId="3848652682" sldId="271"/>
            <ac:spMk id="23" creationId="{4D834D36-D981-4EDD-B062-077BAB9C7133}"/>
          </ac:spMkLst>
        </pc:spChg>
        <pc:spChg chg="add del">
          <ac:chgData name="Joel Perez" userId="422277b9-547f-4715-86f6-0f7b00d7f4e1" providerId="ADAL" clId="{A6CB786A-9AF4-41FD-9F19-4F90B247F665}" dt="2019-05-24T00:58:37.179" v="983" actId="26606"/>
          <ac:spMkLst>
            <pc:docMk/>
            <pc:sldMk cId="3848652682" sldId="271"/>
            <ac:spMk id="27" creationId="{251BB4E6-C169-431D-9D53-2BBEBFFD1562}"/>
          </ac:spMkLst>
        </pc:spChg>
        <pc:spChg chg="add del">
          <ac:chgData name="Joel Perez" userId="422277b9-547f-4715-86f6-0f7b00d7f4e1" providerId="ADAL" clId="{A6CB786A-9AF4-41FD-9F19-4F90B247F665}" dt="2019-05-24T00:58:37.179" v="983" actId="26606"/>
          <ac:spMkLst>
            <pc:docMk/>
            <pc:sldMk cId="3848652682" sldId="271"/>
            <ac:spMk id="29" creationId="{5AFEC34A-0251-411C-A0C7-E1FB917E90B5}"/>
          </ac:spMkLst>
        </pc:spChg>
        <pc:spChg chg="add del">
          <ac:chgData name="Joel Perez" userId="422277b9-547f-4715-86f6-0f7b00d7f4e1" providerId="ADAL" clId="{A6CB786A-9AF4-41FD-9F19-4F90B247F665}" dt="2019-05-24T00:58:37.179" v="983" actId="26606"/>
          <ac:spMkLst>
            <pc:docMk/>
            <pc:sldMk cId="3848652682" sldId="271"/>
            <ac:spMk id="31" creationId="{89E9B1A9-F407-4A46-B721-26946A1A2CC8}"/>
          </ac:spMkLst>
        </pc:spChg>
        <pc:spChg chg="add del">
          <ac:chgData name="Joel Perez" userId="422277b9-547f-4715-86f6-0f7b00d7f4e1" providerId="ADAL" clId="{A6CB786A-9AF4-41FD-9F19-4F90B247F665}" dt="2019-05-24T00:58:37.179" v="983" actId="26606"/>
          <ac:spMkLst>
            <pc:docMk/>
            <pc:sldMk cId="3848652682" sldId="271"/>
            <ac:spMk id="33" creationId="{B81747D3-9737-4919-8850-65DBC9048B92}"/>
          </ac:spMkLst>
        </pc:spChg>
        <pc:picChg chg="mod ord">
          <ac:chgData name="Joel Perez" userId="422277b9-547f-4715-86f6-0f7b00d7f4e1" providerId="ADAL" clId="{A6CB786A-9AF4-41FD-9F19-4F90B247F665}" dt="2019-05-24T00:58:37.179" v="983" actId="26606"/>
          <ac:picMkLst>
            <pc:docMk/>
            <pc:sldMk cId="3848652682" sldId="271"/>
            <ac:picMk id="5" creationId="{E87D5F6E-2A31-4B6C-A738-01FD57EFBEBB}"/>
          </ac:picMkLst>
        </pc:picChg>
        <pc:picChg chg="mod ord">
          <ac:chgData name="Joel Perez" userId="422277b9-547f-4715-86f6-0f7b00d7f4e1" providerId="ADAL" clId="{A6CB786A-9AF4-41FD-9F19-4F90B247F665}" dt="2019-05-24T00:58:37.179" v="983" actId="26606"/>
          <ac:picMkLst>
            <pc:docMk/>
            <pc:sldMk cId="3848652682" sldId="271"/>
            <ac:picMk id="7" creationId="{78DA9E83-0183-4F25-9290-B56A6BBFEB19}"/>
          </ac:picMkLst>
        </pc:picChg>
        <pc:picChg chg="add mod">
          <ac:chgData name="Joel Perez" userId="422277b9-547f-4715-86f6-0f7b00d7f4e1" providerId="ADAL" clId="{A6CB786A-9AF4-41FD-9F19-4F90B247F665}" dt="2019-05-24T00:59:13.429" v="989" actId="1076"/>
          <ac:picMkLst>
            <pc:docMk/>
            <pc:sldMk cId="3848652682" sldId="271"/>
            <ac:picMk id="8" creationId="{D2755DCA-2C91-40E8-AA7B-B4959F0EC007}"/>
          </ac:picMkLst>
        </pc:picChg>
        <pc:picChg chg="mod">
          <ac:chgData name="Joel Perez" userId="422277b9-547f-4715-86f6-0f7b00d7f4e1" providerId="ADAL" clId="{A6CB786A-9AF4-41FD-9F19-4F90B247F665}" dt="2019-05-24T00:58:37.179" v="983" actId="26606"/>
          <ac:picMkLst>
            <pc:docMk/>
            <pc:sldMk cId="3848652682" sldId="271"/>
            <ac:picMk id="18" creationId="{893D28B1-E530-46ED-A169-CFDCF6D4C0D9}"/>
          </ac:picMkLst>
        </pc:picChg>
        <pc:picChg chg="add del">
          <ac:chgData name="Joel Perez" userId="422277b9-547f-4715-86f6-0f7b00d7f4e1" providerId="ADAL" clId="{A6CB786A-9AF4-41FD-9F19-4F90B247F665}" dt="2019-05-24T00:58:37.179" v="983" actId="26606"/>
          <ac:picMkLst>
            <pc:docMk/>
            <pc:sldMk cId="3848652682" sldId="271"/>
            <ac:picMk id="25" creationId="{6CFD523C-CC0D-41EB-B7F7-C615B5715FEB}"/>
          </ac:picMkLst>
        </pc:picChg>
      </pc:sldChg>
      <pc:sldChg chg="addSp delSp modSp add">
        <pc:chgData name="Joel Perez" userId="422277b9-547f-4715-86f6-0f7b00d7f4e1" providerId="ADAL" clId="{A6CB786A-9AF4-41FD-9F19-4F90B247F665}" dt="2019-05-24T01:09:48.892" v="1358" actId="20577"/>
        <pc:sldMkLst>
          <pc:docMk/>
          <pc:sldMk cId="584445812" sldId="272"/>
        </pc:sldMkLst>
        <pc:spChg chg="add mod">
          <ac:chgData name="Joel Perez" userId="422277b9-547f-4715-86f6-0f7b00d7f4e1" providerId="ADAL" clId="{A6CB786A-9AF4-41FD-9F19-4F90B247F665}" dt="2019-05-24T01:09:48.892" v="1358" actId="20577"/>
          <ac:spMkLst>
            <pc:docMk/>
            <pc:sldMk cId="584445812" sldId="272"/>
            <ac:spMk id="2" creationId="{2F3934B6-3220-40BE-9BF9-39A26D6EE834}"/>
          </ac:spMkLst>
        </pc:spChg>
        <pc:spChg chg="mod">
          <ac:chgData name="Joel Perez" userId="422277b9-547f-4715-86f6-0f7b00d7f4e1" providerId="ADAL" clId="{A6CB786A-9AF4-41FD-9F19-4F90B247F665}" dt="2019-05-24T01:03:31.725" v="1091" actId="1076"/>
          <ac:spMkLst>
            <pc:docMk/>
            <pc:sldMk cId="584445812" sldId="272"/>
            <ac:spMk id="9" creationId="{17CCA88B-67B3-40BB-B838-C0F17101179B}"/>
          </ac:spMkLst>
        </pc:spChg>
        <pc:picChg chg="del">
          <ac:chgData name="Joel Perez" userId="422277b9-547f-4715-86f6-0f7b00d7f4e1" providerId="ADAL" clId="{A6CB786A-9AF4-41FD-9F19-4F90B247F665}" dt="2019-05-24T01:03:35.409" v="1092" actId="478"/>
          <ac:picMkLst>
            <pc:docMk/>
            <pc:sldMk cId="584445812" sldId="272"/>
            <ac:picMk id="8" creationId="{D2755DCA-2C91-40E8-AA7B-B4959F0EC007}"/>
          </ac:picMkLst>
        </pc:picChg>
      </pc:sldChg>
      <pc:sldChg chg="modSp add">
        <pc:chgData name="Joel Perez" userId="422277b9-547f-4715-86f6-0f7b00d7f4e1" providerId="ADAL" clId="{A6CB786A-9AF4-41FD-9F19-4F90B247F665}" dt="2019-05-24T01:13:13.779" v="1594" actId="20577"/>
        <pc:sldMkLst>
          <pc:docMk/>
          <pc:sldMk cId="4003953740" sldId="273"/>
        </pc:sldMkLst>
        <pc:spChg chg="mod">
          <ac:chgData name="Joel Perez" userId="422277b9-547f-4715-86f6-0f7b00d7f4e1" providerId="ADAL" clId="{A6CB786A-9AF4-41FD-9F19-4F90B247F665}" dt="2019-05-24T01:13:13.779" v="1594" actId="20577"/>
          <ac:spMkLst>
            <pc:docMk/>
            <pc:sldMk cId="4003953740" sldId="273"/>
            <ac:spMk id="2" creationId="{2F3934B6-3220-40BE-9BF9-39A26D6EE834}"/>
          </ac:spMkLst>
        </pc:spChg>
        <pc:spChg chg="mod">
          <ac:chgData name="Joel Perez" userId="422277b9-547f-4715-86f6-0f7b00d7f4e1" providerId="ADAL" clId="{A6CB786A-9AF4-41FD-9F19-4F90B247F665}" dt="2019-05-24T01:11:23.576" v="1387" actId="5793"/>
          <ac:spMkLst>
            <pc:docMk/>
            <pc:sldMk cId="4003953740" sldId="273"/>
            <ac:spMk id="9" creationId="{17CCA88B-67B3-40BB-B838-C0F17101179B}"/>
          </ac:spMkLst>
        </pc:spChg>
      </pc:sldChg>
      <pc:sldChg chg="modSp add">
        <pc:chgData name="Joel Perez" userId="422277b9-547f-4715-86f6-0f7b00d7f4e1" providerId="ADAL" clId="{A6CB786A-9AF4-41FD-9F19-4F90B247F665}" dt="2019-05-24T01:19:09.744" v="1835" actId="20577"/>
        <pc:sldMkLst>
          <pc:docMk/>
          <pc:sldMk cId="3393750125" sldId="274"/>
        </pc:sldMkLst>
        <pc:spChg chg="mod">
          <ac:chgData name="Joel Perez" userId="422277b9-547f-4715-86f6-0f7b00d7f4e1" providerId="ADAL" clId="{A6CB786A-9AF4-41FD-9F19-4F90B247F665}" dt="2019-05-24T01:19:09.744" v="1835" actId="20577"/>
          <ac:spMkLst>
            <pc:docMk/>
            <pc:sldMk cId="3393750125" sldId="274"/>
            <ac:spMk id="2" creationId="{2F3934B6-3220-40BE-9BF9-39A26D6EE834}"/>
          </ac:spMkLst>
        </pc:spChg>
      </pc:sldChg>
      <pc:sldChg chg="modSp add">
        <pc:chgData name="Joel Perez" userId="422277b9-547f-4715-86f6-0f7b00d7f4e1" providerId="ADAL" clId="{A6CB786A-9AF4-41FD-9F19-4F90B247F665}" dt="2019-05-24T01:34:00.345" v="2241" actId="20577"/>
        <pc:sldMkLst>
          <pc:docMk/>
          <pc:sldMk cId="2421248538" sldId="275"/>
        </pc:sldMkLst>
        <pc:spChg chg="mod">
          <ac:chgData name="Joel Perez" userId="422277b9-547f-4715-86f6-0f7b00d7f4e1" providerId="ADAL" clId="{A6CB786A-9AF4-41FD-9F19-4F90B247F665}" dt="2019-05-24T01:34:00.345" v="2241" actId="20577"/>
          <ac:spMkLst>
            <pc:docMk/>
            <pc:sldMk cId="2421248538" sldId="275"/>
            <ac:spMk id="2" creationId="{2F3934B6-3220-40BE-9BF9-39A26D6EE834}"/>
          </ac:spMkLst>
        </pc:spChg>
      </pc:sldChg>
      <pc:sldChg chg="modSp add">
        <pc:chgData name="Joel Perez" userId="422277b9-547f-4715-86f6-0f7b00d7f4e1" providerId="ADAL" clId="{A6CB786A-9AF4-41FD-9F19-4F90B247F665}" dt="2019-05-24T01:33:39.039" v="2195" actId="20577"/>
        <pc:sldMkLst>
          <pc:docMk/>
          <pc:sldMk cId="1061235245" sldId="276"/>
        </pc:sldMkLst>
        <pc:spChg chg="mod">
          <ac:chgData name="Joel Perez" userId="422277b9-547f-4715-86f6-0f7b00d7f4e1" providerId="ADAL" clId="{A6CB786A-9AF4-41FD-9F19-4F90B247F665}" dt="2019-05-24T01:33:39.039" v="2195" actId="20577"/>
          <ac:spMkLst>
            <pc:docMk/>
            <pc:sldMk cId="1061235245" sldId="276"/>
            <ac:spMk id="2" creationId="{2F3934B6-3220-40BE-9BF9-39A26D6EE834}"/>
          </ac:spMkLst>
        </pc:spChg>
        <pc:spChg chg="mod">
          <ac:chgData name="Joel Perez" userId="422277b9-547f-4715-86f6-0f7b00d7f4e1" providerId="ADAL" clId="{A6CB786A-9AF4-41FD-9F19-4F90B247F665}" dt="2019-05-24T01:32:26.964" v="2032" actId="20577"/>
          <ac:spMkLst>
            <pc:docMk/>
            <pc:sldMk cId="1061235245" sldId="276"/>
            <ac:spMk id="9" creationId="{17CCA88B-67B3-40BB-B838-C0F17101179B}"/>
          </ac:spMkLst>
        </pc:spChg>
      </pc:sldChg>
      <pc:sldChg chg="modSp add">
        <pc:chgData name="Joel Perez" userId="422277b9-547f-4715-86f6-0f7b00d7f4e1" providerId="ADAL" clId="{A6CB786A-9AF4-41FD-9F19-4F90B247F665}" dt="2019-05-24T02:04:01.627" v="2555" actId="5793"/>
        <pc:sldMkLst>
          <pc:docMk/>
          <pc:sldMk cId="584085218" sldId="277"/>
        </pc:sldMkLst>
        <pc:spChg chg="mod">
          <ac:chgData name="Joel Perez" userId="422277b9-547f-4715-86f6-0f7b00d7f4e1" providerId="ADAL" clId="{A6CB786A-9AF4-41FD-9F19-4F90B247F665}" dt="2019-05-24T02:04:01.627" v="2555" actId="5793"/>
          <ac:spMkLst>
            <pc:docMk/>
            <pc:sldMk cId="584085218" sldId="277"/>
            <ac:spMk id="2" creationId="{2F3934B6-3220-40BE-9BF9-39A26D6EE834}"/>
          </ac:spMkLst>
        </pc:spChg>
        <pc:spChg chg="mod">
          <ac:chgData name="Joel Perez" userId="422277b9-547f-4715-86f6-0f7b00d7f4e1" providerId="ADAL" clId="{A6CB786A-9AF4-41FD-9F19-4F90B247F665}" dt="2019-05-24T01:35:14.458" v="2272" actId="20577"/>
          <ac:spMkLst>
            <pc:docMk/>
            <pc:sldMk cId="584085218" sldId="277"/>
            <ac:spMk id="9" creationId="{17CCA88B-67B3-40BB-B838-C0F1710117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24B5-3968-474E-9D30-1FB8025BF3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78445A-4D04-4579-AE85-AF87F0D71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ED5551-EBA5-4905-8ED8-9048B7163570}"/>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71F8767F-82CE-4753-90F5-DE1DBF34E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752C9-2E27-40EE-AA30-615ADB572CBC}"/>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384979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9372-A693-43B0-876A-46A282F5F9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69114F-1BE6-4C1A-BDDC-FACE0E81DB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8D277-4445-431F-8651-A01290390F2D}"/>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D0B5877D-9ED2-4717-B5FE-A8063DD67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C6694-0A55-4F7A-BE11-F3C224A6927F}"/>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396948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4C298-6912-445F-B5BE-288020B790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DA50C0-B323-40C8-8A84-BDEB971733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EC695-8EFB-4797-A394-9EDC185438E7}"/>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C184D1AA-775A-46D8-B1EC-EE10D55F5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5C138-68B3-42DE-B3A3-0D81A08ECD03}"/>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173434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65EE-17B8-4B32-A05F-034A30F1A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1086F-1BC9-41E8-82A8-7BFCA3BAB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E5A50-7EBB-4730-AB37-15FD2651BCBC}"/>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4214FF69-A29A-4F56-B576-B46CA34EB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F1770-3C47-4C6C-B83F-906E30FB4327}"/>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323654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23AE-9B31-40AD-AD7D-0311DB53E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DCB781-B661-4B2C-A3E8-EB1EB58A78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1FF9AF-DD8F-445B-BF98-C9981C9E591C}"/>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F508D096-FB9F-4189-9ED9-AED2F14BB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BDB93-7C51-4793-AD65-944EE0F3E340}"/>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259114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218E-C31F-45B1-AA3A-B133AAD39C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01021-A77F-4BE7-9463-1602A2E11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CB7A08-780D-4E4F-93DB-B755436F5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4B01EF-23B9-4815-96BC-2E22DC145CB1}"/>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6" name="Footer Placeholder 5">
            <a:extLst>
              <a:ext uri="{FF2B5EF4-FFF2-40B4-BE49-F238E27FC236}">
                <a16:creationId xmlns:a16="http://schemas.microsoft.com/office/drawing/2014/main" id="{3C05751C-5318-4A6C-9BC9-49D7D49E8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033D9-D4ED-4C96-8439-06F82A3062BD}"/>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147770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1FF3-0F8F-4AE7-B58D-233B362832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677E4E-4EB8-49E0-AA16-5B070415A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C42559-8BAC-4725-BAB8-9B8E7F0C96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F19DB2-9A02-41F2-AC5F-3B0779B6D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0607A-A951-42E9-803F-A6A1305074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40AE13-2D62-4E8D-92AA-8F66E921A215}"/>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8" name="Footer Placeholder 7">
            <a:extLst>
              <a:ext uri="{FF2B5EF4-FFF2-40B4-BE49-F238E27FC236}">
                <a16:creationId xmlns:a16="http://schemas.microsoft.com/office/drawing/2014/main" id="{920FE1CA-4A16-457F-BEB5-7564655A6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7FF232-9A3C-436E-A8DA-A17B2C928DE3}"/>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12401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9216-A17D-4DD5-9354-1314184CE0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F15A23-CA81-4867-8B51-FF110BCA3605}"/>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4" name="Footer Placeholder 3">
            <a:extLst>
              <a:ext uri="{FF2B5EF4-FFF2-40B4-BE49-F238E27FC236}">
                <a16:creationId xmlns:a16="http://schemas.microsoft.com/office/drawing/2014/main" id="{843EB7DA-5181-49D6-A4A1-723B016E05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4EB9B-8FC8-4CE6-B6D5-A22DFFB29831}"/>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23071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101BA6-8670-4DA2-8395-D56E2FE3FC44}"/>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3" name="Footer Placeholder 2">
            <a:extLst>
              <a:ext uri="{FF2B5EF4-FFF2-40B4-BE49-F238E27FC236}">
                <a16:creationId xmlns:a16="http://schemas.microsoft.com/office/drawing/2014/main" id="{B60960EB-9223-4F57-AC5F-ED22F9CBCB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4B7CDC-05C5-49AE-9966-459A184A638A}"/>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150804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9628-586A-4382-B4F2-07C56F73A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9A2C13-EED0-4EEB-A1F6-4E2B110D3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3FDCDB-F2FF-47D6-B2C3-C37D882E0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DDC017-F6FC-4A5F-843D-87712EDF111A}"/>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6" name="Footer Placeholder 5">
            <a:extLst>
              <a:ext uri="{FF2B5EF4-FFF2-40B4-BE49-F238E27FC236}">
                <a16:creationId xmlns:a16="http://schemas.microsoft.com/office/drawing/2014/main" id="{A4E21DB3-DA9C-44B5-A016-F6D710ECA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04F13-A87E-4C27-89DA-BE1C36D84B09}"/>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89741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2FB3-5F0F-4E3B-A8AB-28741178D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2DEF4A-C998-46A1-8CEA-00E5B2D44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7C6F4F-2875-4B25-9205-A634EB906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FCA17-7C15-4EA0-83B7-7377C394690C}"/>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6" name="Footer Placeholder 5">
            <a:extLst>
              <a:ext uri="{FF2B5EF4-FFF2-40B4-BE49-F238E27FC236}">
                <a16:creationId xmlns:a16="http://schemas.microsoft.com/office/drawing/2014/main" id="{74EE2749-4D48-43EE-ACA6-29228D470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21BD7-A34C-486B-A7E1-4DC4D65CAD75}"/>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75860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C598C8-7525-4DE9-95A5-A48FFEA1B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DB9109-E814-4489-AE92-EC85068777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58A00-25CC-4852-AD90-71E662DABE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2E3E030B-AB7A-49D1-A448-A7D3E2835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7A0473-3223-47A5-998A-5E0F72498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B4ECA-BDFD-4EC3-9148-9E19CB6B3400}" type="slidenum">
              <a:rPr lang="en-US" smtClean="0"/>
              <a:t>‹#›</a:t>
            </a:fld>
            <a:endParaRPr lang="en-US"/>
          </a:p>
        </p:txBody>
      </p:sp>
    </p:spTree>
    <p:extLst>
      <p:ext uri="{BB962C8B-B14F-4D97-AF65-F5344CB8AC3E}">
        <p14:creationId xmlns:p14="http://schemas.microsoft.com/office/powerpoint/2010/main" val="115532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19.gif"/><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jp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www.unitconverter.net/" TargetMode="Externa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8" Type="http://schemas.openxmlformats.org/officeDocument/2006/relationships/hyperlink" Target="https://www.unitconverters.net/" TargetMode="External"/><Relationship Id="rId3" Type="http://schemas.openxmlformats.org/officeDocument/2006/relationships/image" Target="../media/image2.jpg"/><Relationship Id="rId7" Type="http://schemas.openxmlformats.org/officeDocument/2006/relationships/hyperlink" Target="http://www.pixabay.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vuforia.com/" TargetMode="External"/><Relationship Id="rId5" Type="http://schemas.openxmlformats.org/officeDocument/2006/relationships/hyperlink" Target="https://docs.unity3d.com/Manual/vuforia-sdk-overview.html" TargetMode="External"/><Relationship Id="rId4" Type="http://schemas.openxmlformats.org/officeDocument/2006/relationships/image" Target="../media/image3.jpg"/><Relationship Id="rId9" Type="http://schemas.openxmlformats.org/officeDocument/2006/relationships/hyperlink" Target="http://www.github.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905" y="1505190"/>
            <a:ext cx="4876190" cy="3847619"/>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Unity3D &amp; </a:t>
            </a:r>
            <a:r>
              <a:rPr lang="en-US" dirty="0">
                <a:solidFill>
                  <a:srgbClr val="56B944"/>
                </a:solidFill>
                <a:latin typeface="Abril Fatface" panose="02000503000000020003" pitchFamily="50" charset="0"/>
              </a:rPr>
              <a:t>Vuforia</a:t>
            </a: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1524000" y="5112177"/>
            <a:ext cx="9144000" cy="481264"/>
          </a:xfrm>
        </p:spPr>
        <p:txBody>
          <a:bodyPr>
            <a:normAutofit/>
          </a:bodyPr>
          <a:lstStyle/>
          <a:p>
            <a:r>
              <a:rPr lang="en-US">
                <a:solidFill>
                  <a:schemeClr val="bg1"/>
                </a:solidFill>
                <a:latin typeface="Bahnschrift Condensed" panose="020B0502040204020203" pitchFamily="34" charset="0"/>
              </a:rPr>
              <a:t>Workshop By: Joel Perez</a:t>
            </a:r>
            <a:endParaRPr lang="en-US"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396765" y="2457451"/>
            <a:ext cx="3238497" cy="1943098"/>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102" y="2357436"/>
            <a:ext cx="2143125" cy="2143125"/>
          </a:xfrm>
          <a:prstGeom prst="rect">
            <a:avLst/>
          </a:prstGeom>
        </p:spPr>
      </p:pic>
    </p:spTree>
    <p:extLst>
      <p:ext uri="{BB962C8B-B14F-4D97-AF65-F5344CB8AC3E}">
        <p14:creationId xmlns:p14="http://schemas.microsoft.com/office/powerpoint/2010/main" val="411329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4" name="Picture 3">
            <a:extLst>
              <a:ext uri="{FF2B5EF4-FFF2-40B4-BE49-F238E27FC236}">
                <a16:creationId xmlns:a16="http://schemas.microsoft.com/office/drawing/2014/main" id="{216E0365-87F4-4119-8C2E-CE1A3B442A17}"/>
              </a:ext>
            </a:extLst>
          </p:cNvPr>
          <p:cNvPicPr>
            <a:picLocks noChangeAspect="1"/>
          </p:cNvPicPr>
          <p:nvPr/>
        </p:nvPicPr>
        <p:blipFill>
          <a:blip r:embed="rId5"/>
          <a:stretch>
            <a:fillRect/>
          </a:stretch>
        </p:blipFill>
        <p:spPr>
          <a:xfrm>
            <a:off x="2596579" y="0"/>
            <a:ext cx="6998838" cy="5315683"/>
          </a:xfrm>
          <a:prstGeom prst="rect">
            <a:avLst/>
          </a:prstGeom>
        </p:spPr>
      </p:pic>
      <p:sp>
        <p:nvSpPr>
          <p:cNvPr id="9" name="Rectangle 8">
            <a:extLst>
              <a:ext uri="{FF2B5EF4-FFF2-40B4-BE49-F238E27FC236}">
                <a16:creationId xmlns:a16="http://schemas.microsoft.com/office/drawing/2014/main" id="{EBDFD8FA-4D2D-45EA-9B1F-AB40E55C1F3B}"/>
              </a:ext>
            </a:extLst>
          </p:cNvPr>
          <p:cNvSpPr/>
          <p:nvPr/>
        </p:nvSpPr>
        <p:spPr>
          <a:xfrm>
            <a:off x="7073308" y="0"/>
            <a:ext cx="2370842" cy="369332"/>
          </a:xfrm>
          <a:prstGeom prst="rect">
            <a:avLst/>
          </a:prstGeom>
        </p:spPr>
        <p:txBody>
          <a:bodyPr wrap="none">
            <a:spAutoFit/>
          </a:bodyPr>
          <a:lstStyle/>
          <a:p>
            <a:r>
              <a:rPr lang="en-US" dirty="0"/>
              <a:t>www.newgenapps.com</a:t>
            </a:r>
          </a:p>
        </p:txBody>
      </p:sp>
    </p:spTree>
    <p:extLst>
      <p:ext uri="{BB962C8B-B14F-4D97-AF65-F5344CB8AC3E}">
        <p14:creationId xmlns:p14="http://schemas.microsoft.com/office/powerpoint/2010/main" val="25689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2" name="Picture 1">
            <a:extLst>
              <a:ext uri="{FF2B5EF4-FFF2-40B4-BE49-F238E27FC236}">
                <a16:creationId xmlns:a16="http://schemas.microsoft.com/office/drawing/2014/main" id="{991F5583-5F64-4EA3-9160-7257071013BB}"/>
              </a:ext>
            </a:extLst>
          </p:cNvPr>
          <p:cNvPicPr>
            <a:picLocks noChangeAspect="1"/>
          </p:cNvPicPr>
          <p:nvPr/>
        </p:nvPicPr>
        <p:blipFill>
          <a:blip r:embed="rId5"/>
          <a:stretch>
            <a:fillRect/>
          </a:stretch>
        </p:blipFill>
        <p:spPr>
          <a:xfrm>
            <a:off x="3001335" y="308254"/>
            <a:ext cx="6189325" cy="5007429"/>
          </a:xfrm>
          <a:prstGeom prst="rect">
            <a:avLst/>
          </a:prstGeom>
        </p:spPr>
      </p:pic>
      <p:sp>
        <p:nvSpPr>
          <p:cNvPr id="6" name="Rectangle 5">
            <a:extLst>
              <a:ext uri="{FF2B5EF4-FFF2-40B4-BE49-F238E27FC236}">
                <a16:creationId xmlns:a16="http://schemas.microsoft.com/office/drawing/2014/main" id="{33EA7C8B-F100-4429-BE8E-D37A4E717384}"/>
              </a:ext>
            </a:extLst>
          </p:cNvPr>
          <p:cNvSpPr/>
          <p:nvPr/>
        </p:nvSpPr>
        <p:spPr>
          <a:xfrm>
            <a:off x="5887887" y="566448"/>
            <a:ext cx="2370842" cy="369332"/>
          </a:xfrm>
          <a:prstGeom prst="rect">
            <a:avLst/>
          </a:prstGeom>
        </p:spPr>
        <p:txBody>
          <a:bodyPr wrap="none">
            <a:spAutoFit/>
          </a:bodyPr>
          <a:lstStyle/>
          <a:p>
            <a:r>
              <a:rPr lang="en-US" dirty="0"/>
              <a:t>www.newgenapps.com</a:t>
            </a:r>
          </a:p>
        </p:txBody>
      </p:sp>
    </p:spTree>
    <p:extLst>
      <p:ext uri="{BB962C8B-B14F-4D97-AF65-F5344CB8AC3E}">
        <p14:creationId xmlns:p14="http://schemas.microsoft.com/office/powerpoint/2010/main" val="365476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What kind of hardware?</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4" name="TextBox 3">
            <a:extLst>
              <a:ext uri="{FF2B5EF4-FFF2-40B4-BE49-F238E27FC236}">
                <a16:creationId xmlns:a16="http://schemas.microsoft.com/office/drawing/2014/main" id="{193AF717-7189-4B20-9644-932755459CDD}"/>
              </a:ext>
            </a:extLst>
          </p:cNvPr>
          <p:cNvSpPr txBox="1"/>
          <p:nvPr/>
        </p:nvSpPr>
        <p:spPr>
          <a:xfrm>
            <a:off x="2777357" y="1536174"/>
            <a:ext cx="6637282"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Central Processing Unit (CPU aka brains carries out all the instructions)</a:t>
            </a:r>
            <a:r>
              <a:rPr lang="en" sz="2000" b="1" dirty="0">
                <a:solidFill>
                  <a:schemeClr val="bg1"/>
                </a:solidFill>
                <a:latin typeface="Bahnschrift Condensed" panose="020B0502040204020203" pitchFamily="34" charset="0"/>
              </a:rPr>
              <a:t> </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Display / Monitor ( So we can see what's going on)</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Camera (Our electronic eyes)</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Tracking (Used to track patterns and images)</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Solid State Compass (Magnetometer used in things like mobile phones which outputs either digital or analog data to a microprocessor proportional to its orientation)</a:t>
            </a:r>
            <a:endParaRPr lang="en" sz="2000" b="1" dirty="0">
              <a:solidFill>
                <a:schemeClr val="bg1"/>
              </a:solidFill>
              <a:latin typeface="Bahnschrift Condensed" panose="020B0502040204020203" pitchFamily="34" charset="0"/>
            </a:endParaRP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Accelerometer ( Measures the change or rate of velocity in a device or vehicle)</a:t>
            </a:r>
          </a:p>
          <a:p>
            <a:pPr marL="342900" indent="-342900">
              <a:buFont typeface="Arial" panose="020B0604020202020204" pitchFamily="34" charset="0"/>
              <a:buChar char="•"/>
            </a:pPr>
            <a:r>
              <a:rPr lang="fr-FR" sz="2000" b="1" dirty="0">
                <a:solidFill>
                  <a:schemeClr val="bg1"/>
                </a:solidFill>
                <a:latin typeface="Bahnschrift Condensed" panose="020B0502040204020203" pitchFamily="34" charset="0"/>
              </a:rPr>
              <a:t>Input devices (Joysticks, pointers, etc.)</a:t>
            </a:r>
            <a:endParaRPr lang="en" sz="2000" b="1" dirty="0">
              <a:solidFill>
                <a:schemeClr val="bg1"/>
              </a:solidFill>
              <a:latin typeface="Bahnschrift Condensed" panose="020B0502040204020203" pitchFamily="34" charset="0"/>
            </a:endParaRP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GPS (For geolocation to anchor to Realtime location</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Software and algorithms (That's why we are here for)</a:t>
            </a:r>
            <a:endParaRPr lang="en" sz="2000" b="1"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54244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Hardware Continued..</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4" name="TextBox 3">
            <a:extLst>
              <a:ext uri="{FF2B5EF4-FFF2-40B4-BE49-F238E27FC236}">
                <a16:creationId xmlns:a16="http://schemas.microsoft.com/office/drawing/2014/main" id="{193AF717-7189-4B20-9644-932755459CDD}"/>
              </a:ext>
            </a:extLst>
          </p:cNvPr>
          <p:cNvSpPr txBox="1"/>
          <p:nvPr/>
        </p:nvSpPr>
        <p:spPr>
          <a:xfrm>
            <a:off x="2777357" y="1536174"/>
            <a:ext cx="6637282" cy="1323439"/>
          </a:xfrm>
          <a:prstGeom prst="rect">
            <a:avLst/>
          </a:prstGeom>
          <a:noFill/>
        </p:spPr>
        <p:txBody>
          <a:bodyPr wrap="square" rtlCol="0">
            <a:spAutoFit/>
          </a:bodyPr>
          <a:lstStyle/>
          <a:p>
            <a:r>
              <a:rPr lang="en-US" sz="2000" b="1" dirty="0">
                <a:solidFill>
                  <a:schemeClr val="bg1"/>
                </a:solidFill>
                <a:latin typeface="Bahnschrift Condensed" panose="020B0502040204020203" pitchFamily="34" charset="0"/>
              </a:rPr>
              <a:t>Our mobile phones and tablets contain the both the hardware and software required for AR. This makes them not only suitable for AR but it makes it so much easier for everyone to experience. VR can also use our mobile phones, however they still require additional equipment to work.</a:t>
            </a:r>
            <a:endParaRPr lang="en" sz="2000" b="1" dirty="0">
              <a:solidFill>
                <a:schemeClr val="bg1"/>
              </a:solidFill>
              <a:latin typeface="Bahnschrift Condensed" panose="020B0502040204020203" pitchFamily="34" charset="0"/>
            </a:endParaRPr>
          </a:p>
        </p:txBody>
      </p:sp>
      <p:pic>
        <p:nvPicPr>
          <p:cNvPr id="6146" name="Picture 2" descr="Image result for iphone xr">
            <a:extLst>
              <a:ext uri="{FF2B5EF4-FFF2-40B4-BE49-F238E27FC236}">
                <a16:creationId xmlns:a16="http://schemas.microsoft.com/office/drawing/2014/main" id="{8EF6B895-C0DA-48CB-9816-5A3AD10FA2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6616" y="2967335"/>
            <a:ext cx="196215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google pixel 3 xl">
            <a:extLst>
              <a:ext uri="{FF2B5EF4-FFF2-40B4-BE49-F238E27FC236}">
                <a16:creationId xmlns:a16="http://schemas.microsoft.com/office/drawing/2014/main" id="{710FCF81-2E06-4DE5-A3F0-2CC995307C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3642" y="307075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E18B9B4-6989-41E0-969F-86A6DC6A861C}"/>
              </a:ext>
            </a:extLst>
          </p:cNvPr>
          <p:cNvSpPr/>
          <p:nvPr/>
        </p:nvSpPr>
        <p:spPr>
          <a:xfrm>
            <a:off x="4063789" y="3364373"/>
            <a:ext cx="3558989" cy="1446550"/>
          </a:xfrm>
          <a:prstGeom prst="rect">
            <a:avLst/>
          </a:prstGeom>
          <a:noFill/>
        </p:spPr>
        <p:txBody>
          <a:bodyPr wrap="square" lIns="91440" tIns="45720" rIns="91440" bIns="45720">
            <a:spAutoFit/>
          </a:bodyPr>
          <a:lstStyle/>
          <a:p>
            <a:pPr algn="ctr"/>
            <a:r>
              <a:rPr lang="en-US" sz="4400" b="1" cap="none" spc="0"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iPhone XR</a:t>
            </a:r>
          </a:p>
          <a:p>
            <a:pPr algn="ctr"/>
            <a:r>
              <a:rPr lang="en-US" sz="44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Google Pixel 3</a:t>
            </a:r>
            <a:endParaRPr lang="en-US" sz="4400" b="1" cap="none" spc="0"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52790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The 2 AR Types We Know</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4" name="TextBox 3">
            <a:extLst>
              <a:ext uri="{FF2B5EF4-FFF2-40B4-BE49-F238E27FC236}">
                <a16:creationId xmlns:a16="http://schemas.microsoft.com/office/drawing/2014/main" id="{193AF717-7189-4B20-9644-932755459CDD}"/>
              </a:ext>
            </a:extLst>
          </p:cNvPr>
          <p:cNvSpPr txBox="1"/>
          <p:nvPr/>
        </p:nvSpPr>
        <p:spPr>
          <a:xfrm>
            <a:off x="3163938" y="1734473"/>
            <a:ext cx="4916215"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Tag (Marker(</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Tag-less (Marker-less)</a:t>
            </a:r>
          </a:p>
          <a:p>
            <a:pPr marL="342900" indent="-342900">
              <a:buFont typeface="Arial" panose="020B0604020202020204" pitchFamily="34" charset="0"/>
              <a:buChar char="•"/>
            </a:pPr>
            <a:endParaRPr lang="en-US" sz="2000" b="1" dirty="0">
              <a:solidFill>
                <a:schemeClr val="bg1"/>
              </a:solidFill>
              <a:latin typeface="Bahnschrift Condensed" panose="020B0502040204020203" pitchFamily="34" charset="0"/>
            </a:endParaRPr>
          </a:p>
          <a:p>
            <a:r>
              <a:rPr lang="en-US" sz="2000" b="1" dirty="0">
                <a:solidFill>
                  <a:schemeClr val="bg1"/>
                </a:solidFill>
                <a:latin typeface="Bahnschrift Condensed" panose="020B0502040204020203" pitchFamily="34" charset="0"/>
              </a:rPr>
              <a:t>A tag based AR app reacts to a predefined marker</a:t>
            </a:r>
          </a:p>
          <a:p>
            <a:r>
              <a:rPr lang="en-US" sz="2000" b="1" dirty="0">
                <a:solidFill>
                  <a:schemeClr val="bg1"/>
                </a:solidFill>
                <a:latin typeface="Bahnschrift Condensed" panose="020B0502040204020203" pitchFamily="34" charset="0"/>
              </a:rPr>
              <a:t>A tag-less AR app reacts to solid surfaces that it detects</a:t>
            </a:r>
          </a:p>
          <a:p>
            <a:endParaRPr lang="en" sz="2000" b="1" dirty="0">
              <a:solidFill>
                <a:schemeClr val="bg1"/>
              </a:solidFill>
              <a:latin typeface="Bahnschrift Condensed" panose="020B0502040204020203" pitchFamily="34" charset="0"/>
            </a:endParaRPr>
          </a:p>
        </p:txBody>
      </p:sp>
      <p:pic>
        <p:nvPicPr>
          <p:cNvPr id="11" name="Picture 10">
            <a:extLst>
              <a:ext uri="{FF2B5EF4-FFF2-40B4-BE49-F238E27FC236}">
                <a16:creationId xmlns:a16="http://schemas.microsoft.com/office/drawing/2014/main" id="{2400E7A0-8EAB-40E8-AE11-E7981BBB81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2499" y="1404411"/>
            <a:ext cx="1951636" cy="3345662"/>
          </a:xfrm>
          <a:prstGeom prst="rect">
            <a:avLst/>
          </a:prstGeom>
        </p:spPr>
      </p:pic>
      <p:pic>
        <p:nvPicPr>
          <p:cNvPr id="17" name="Picture 16">
            <a:extLst>
              <a:ext uri="{FF2B5EF4-FFF2-40B4-BE49-F238E27FC236}">
                <a16:creationId xmlns:a16="http://schemas.microsoft.com/office/drawing/2014/main" id="{C7143F5F-8026-4986-B296-2D9F8579E3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181" y="1463497"/>
            <a:ext cx="2864757" cy="2864757"/>
          </a:xfrm>
          <a:prstGeom prst="rect">
            <a:avLst/>
          </a:prstGeom>
        </p:spPr>
      </p:pic>
    </p:spTree>
    <p:extLst>
      <p:ext uri="{BB962C8B-B14F-4D97-AF65-F5344CB8AC3E}">
        <p14:creationId xmlns:p14="http://schemas.microsoft.com/office/powerpoint/2010/main" val="392675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8" name="Picture 7">
            <a:extLst>
              <a:ext uri="{FF2B5EF4-FFF2-40B4-BE49-F238E27FC236}">
                <a16:creationId xmlns:a16="http://schemas.microsoft.com/office/drawing/2014/main" id="{D2755DCA-2C91-40E8-AA7B-B4959F0EC0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7661" y="1529101"/>
            <a:ext cx="3596674" cy="3583076"/>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3399026" y="402265"/>
            <a:ext cx="5393943"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Marked Image</a:t>
            </a:r>
          </a:p>
        </p:txBody>
      </p:sp>
    </p:spTree>
    <p:extLst>
      <p:ext uri="{BB962C8B-B14F-4D97-AF65-F5344CB8AC3E}">
        <p14:creationId xmlns:p14="http://schemas.microsoft.com/office/powerpoint/2010/main" val="3848652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Let’s Begin Creating Our App</a:t>
            </a:r>
          </a:p>
        </p:txBody>
      </p:sp>
      <p:sp>
        <p:nvSpPr>
          <p:cNvPr id="2" name="TextBox 1">
            <a:extLst>
              <a:ext uri="{FF2B5EF4-FFF2-40B4-BE49-F238E27FC236}">
                <a16:creationId xmlns:a16="http://schemas.microsoft.com/office/drawing/2014/main" id="{2F3934B6-3220-40BE-9BF9-39A26D6EE834}"/>
              </a:ext>
            </a:extLst>
          </p:cNvPr>
          <p:cNvSpPr txBox="1"/>
          <p:nvPr/>
        </p:nvSpPr>
        <p:spPr>
          <a:xfrm>
            <a:off x="2627584" y="1797269"/>
            <a:ext cx="6936828"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Start new Unity 3D up</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Get Unity License (On your laptops)</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Start new 3D project in Unity</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Name it Unity_Vuforia_First_Last</a:t>
            </a:r>
          </a:p>
        </p:txBody>
      </p:sp>
    </p:spTree>
    <p:extLst>
      <p:ext uri="{BB962C8B-B14F-4D97-AF65-F5344CB8AC3E}">
        <p14:creationId xmlns:p14="http://schemas.microsoft.com/office/powerpoint/2010/main" val="584445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Development underway…</a:t>
            </a:r>
          </a:p>
        </p:txBody>
      </p:sp>
      <p:sp>
        <p:nvSpPr>
          <p:cNvPr id="2" name="TextBox 1">
            <a:extLst>
              <a:ext uri="{FF2B5EF4-FFF2-40B4-BE49-F238E27FC236}">
                <a16:creationId xmlns:a16="http://schemas.microsoft.com/office/drawing/2014/main" id="{2F3934B6-3220-40BE-9BF9-39A26D6EE834}"/>
              </a:ext>
            </a:extLst>
          </p:cNvPr>
          <p:cNvSpPr txBox="1"/>
          <p:nvPr/>
        </p:nvSpPr>
        <p:spPr>
          <a:xfrm>
            <a:off x="2627584" y="1797269"/>
            <a:ext cx="693682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Import Vuforia AR Camera</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Create Vuforia Developer Account </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Get Vuforia License</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Create Vuforia Database</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Upload our image we want marked</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Download Database</a:t>
            </a:r>
          </a:p>
          <a:p>
            <a:pPr marL="285750" indent="-285750">
              <a:buFont typeface="Arial" panose="020B0604020202020204" pitchFamily="34" charset="0"/>
              <a:buChar char="•"/>
            </a:pPr>
            <a:endParaRPr lang="en-US"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4003953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Development underway…</a:t>
            </a:r>
          </a:p>
        </p:txBody>
      </p:sp>
      <p:sp>
        <p:nvSpPr>
          <p:cNvPr id="2" name="TextBox 1">
            <a:extLst>
              <a:ext uri="{FF2B5EF4-FFF2-40B4-BE49-F238E27FC236}">
                <a16:creationId xmlns:a16="http://schemas.microsoft.com/office/drawing/2014/main" id="{2F3934B6-3220-40BE-9BF9-39A26D6EE834}"/>
              </a:ext>
            </a:extLst>
          </p:cNvPr>
          <p:cNvSpPr txBox="1"/>
          <p:nvPr/>
        </p:nvSpPr>
        <p:spPr>
          <a:xfrm>
            <a:off x="2627584" y="1797269"/>
            <a:ext cx="693682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Unity uses Meters we need to convert pixels to meters (</a:t>
            </a:r>
            <a:r>
              <a:rPr lang="en-US" sz="3200" dirty="0">
                <a:solidFill>
                  <a:schemeClr val="bg1"/>
                </a:solidFill>
                <a:latin typeface="Bahnschrift Condensed" panose="020B0502040204020203" pitchFamily="34" charset="0"/>
                <a:hlinkClick r:id="rId5"/>
              </a:rPr>
              <a:t>www.UnitConverter.net</a:t>
            </a:r>
            <a:r>
              <a:rPr lang="en-US" sz="3200" dirty="0">
                <a:solidFill>
                  <a:schemeClr val="bg1"/>
                </a:solidFill>
                <a:latin typeface="Bahnschrift Condensed" panose="020B0502040204020203" pitchFamily="34" charset="0"/>
              </a:rPr>
              <a:t>)</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Insert our marked image and the replacement video</a:t>
            </a:r>
          </a:p>
          <a:p>
            <a:pPr marL="285750" indent="-285750">
              <a:buFont typeface="Arial" panose="020B0604020202020204" pitchFamily="34" charset="0"/>
              <a:buChar char="•"/>
            </a:pPr>
            <a:r>
              <a:rPr lang="en-US" sz="3200" dirty="0" err="1">
                <a:solidFill>
                  <a:schemeClr val="bg1"/>
                </a:solidFill>
                <a:latin typeface="Bahnschrift Condensed" panose="020B0502040204020203" pitchFamily="34" charset="0"/>
              </a:rPr>
              <a:t>GameObject</a:t>
            </a:r>
            <a:r>
              <a:rPr lang="en-US" sz="3200" dirty="0">
                <a:solidFill>
                  <a:schemeClr val="bg1"/>
                </a:solidFill>
                <a:latin typeface="Bahnschrift Condensed" panose="020B0502040204020203" pitchFamily="34" charset="0"/>
              </a:rPr>
              <a:t> / Image</a:t>
            </a:r>
          </a:p>
          <a:p>
            <a:pPr marL="285750" indent="-285750">
              <a:buFont typeface="Arial" panose="020B0604020202020204" pitchFamily="34" charset="0"/>
              <a:buChar char="•"/>
            </a:pPr>
            <a:r>
              <a:rPr lang="en-US" sz="3200" dirty="0" err="1">
                <a:solidFill>
                  <a:schemeClr val="bg1"/>
                </a:solidFill>
                <a:latin typeface="Bahnschrift Condensed" panose="020B0502040204020203" pitchFamily="34" charset="0"/>
              </a:rPr>
              <a:t>GameObject</a:t>
            </a:r>
            <a:r>
              <a:rPr lang="en-US" sz="3200" dirty="0">
                <a:solidFill>
                  <a:schemeClr val="bg1"/>
                </a:solidFill>
                <a:latin typeface="Bahnschrift Condensed" panose="020B0502040204020203" pitchFamily="34" charset="0"/>
              </a:rPr>
              <a:t> / 3D Object / Quad</a:t>
            </a:r>
          </a:p>
          <a:p>
            <a:pPr marL="285750" indent="-285750">
              <a:buFont typeface="Arial" panose="020B0604020202020204" pitchFamily="34" charset="0"/>
              <a:buChar char="•"/>
            </a:pPr>
            <a:endParaRPr lang="en-US"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393750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Development underway…</a:t>
            </a:r>
          </a:p>
        </p:txBody>
      </p:sp>
      <p:sp>
        <p:nvSpPr>
          <p:cNvPr id="2" name="TextBox 1">
            <a:extLst>
              <a:ext uri="{FF2B5EF4-FFF2-40B4-BE49-F238E27FC236}">
                <a16:creationId xmlns:a16="http://schemas.microsoft.com/office/drawing/2014/main" id="{2F3934B6-3220-40BE-9BF9-39A26D6EE834}"/>
              </a:ext>
            </a:extLst>
          </p:cNvPr>
          <p:cNvSpPr txBox="1"/>
          <p:nvPr/>
        </p:nvSpPr>
        <p:spPr>
          <a:xfrm>
            <a:off x="2627584" y="1797269"/>
            <a:ext cx="6936828"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Adjust our Image and Quad</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Attach our Video to the Quad Object</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Add component / video / link video</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Test our work</a:t>
            </a:r>
          </a:p>
          <a:p>
            <a:pPr marL="285750" indent="-285750">
              <a:buFont typeface="Arial" panose="020B0604020202020204" pitchFamily="34" charset="0"/>
              <a:buChar char="•"/>
            </a:pPr>
            <a:endParaRPr lang="en-US"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42124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What is Unity3D</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4" name="TextBox 3">
            <a:extLst>
              <a:ext uri="{FF2B5EF4-FFF2-40B4-BE49-F238E27FC236}">
                <a16:creationId xmlns:a16="http://schemas.microsoft.com/office/drawing/2014/main" id="{193AF717-7189-4B20-9644-932755459CDD}"/>
              </a:ext>
            </a:extLst>
          </p:cNvPr>
          <p:cNvSpPr txBox="1"/>
          <p:nvPr/>
        </p:nvSpPr>
        <p:spPr>
          <a:xfrm>
            <a:off x="2777357" y="1851096"/>
            <a:ext cx="6637282" cy="3416320"/>
          </a:xfrm>
          <a:prstGeom prst="rect">
            <a:avLst/>
          </a:prstGeom>
          <a:noFill/>
        </p:spPr>
        <p:txBody>
          <a:bodyPr wrap="square" rtlCol="0">
            <a:spAutoFit/>
          </a:bodyPr>
          <a:lstStyle/>
          <a:p>
            <a:r>
              <a:rPr lang="en-US" sz="2400" dirty="0">
                <a:solidFill>
                  <a:schemeClr val="bg1"/>
                </a:solidFill>
                <a:latin typeface="Bahnschrift Condensed" panose="020B0502040204020203" pitchFamily="34" charset="0"/>
              </a:rPr>
              <a:t>Unity3D is the worlds most popular Real-Time Creation Platform</a:t>
            </a:r>
          </a:p>
          <a:p>
            <a:r>
              <a:rPr lang="en-US" sz="2400" dirty="0">
                <a:solidFill>
                  <a:schemeClr val="bg1"/>
                </a:solidFill>
                <a:latin typeface="Bahnschrift Condensed" panose="020B0502040204020203" pitchFamily="34" charset="0"/>
              </a:rPr>
              <a:t>Unity is used to create half of the world’s games. They’re real time platform, powered by tools and services, offers incredible possibilities for game developers, and creators across industries and applications.</a:t>
            </a:r>
          </a:p>
          <a:p>
            <a:endParaRPr lang="en-US" sz="2400" dirty="0">
              <a:solidFill>
                <a:schemeClr val="bg1"/>
              </a:solidFill>
              <a:latin typeface="Bahnschrift Condensed" panose="020B0502040204020203" pitchFamily="34" charset="0"/>
            </a:endParaRPr>
          </a:p>
          <a:p>
            <a:r>
              <a:rPr lang="en-US" sz="2400" dirty="0">
                <a:solidFill>
                  <a:schemeClr val="bg1"/>
                </a:solidFill>
                <a:latin typeface="Bahnschrift Condensed" panose="020B0502040204020203" pitchFamily="34" charset="0"/>
              </a:rPr>
              <a:t>My Description of Unity3d: </a:t>
            </a:r>
          </a:p>
          <a:p>
            <a:r>
              <a:rPr lang="en-US" sz="2400" dirty="0">
                <a:solidFill>
                  <a:schemeClr val="bg1"/>
                </a:solidFill>
                <a:latin typeface="Bahnschrift Condensed" panose="020B0502040204020203" pitchFamily="34" charset="0"/>
              </a:rPr>
              <a:t>An Integrated Development Environment (IDE) like software for game developers and media developers.</a:t>
            </a:r>
          </a:p>
        </p:txBody>
      </p:sp>
    </p:spTree>
    <p:extLst>
      <p:ext uri="{BB962C8B-B14F-4D97-AF65-F5344CB8AC3E}">
        <p14:creationId xmlns:p14="http://schemas.microsoft.com/office/powerpoint/2010/main" val="205066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Build Time!</a:t>
            </a:r>
          </a:p>
        </p:txBody>
      </p:sp>
      <p:sp>
        <p:nvSpPr>
          <p:cNvPr id="2" name="TextBox 1">
            <a:extLst>
              <a:ext uri="{FF2B5EF4-FFF2-40B4-BE49-F238E27FC236}">
                <a16:creationId xmlns:a16="http://schemas.microsoft.com/office/drawing/2014/main" id="{2F3934B6-3220-40BE-9BF9-39A26D6EE834}"/>
              </a:ext>
            </a:extLst>
          </p:cNvPr>
          <p:cNvSpPr txBox="1"/>
          <p:nvPr/>
        </p:nvSpPr>
        <p:spPr>
          <a:xfrm>
            <a:off x="2627584" y="1797269"/>
            <a:ext cx="693682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File / Build Settings</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Player Settings</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Choose our platform</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Give it an icon, an app name, and begin the building process.</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Test our app on a device</a:t>
            </a:r>
          </a:p>
          <a:p>
            <a:pPr marL="285750" indent="-285750">
              <a:buFont typeface="Arial" panose="020B0604020202020204" pitchFamily="34" charset="0"/>
              <a:buChar char="•"/>
            </a:pPr>
            <a:endParaRPr lang="en-US"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061235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Important Resources</a:t>
            </a:r>
          </a:p>
        </p:txBody>
      </p:sp>
      <p:sp>
        <p:nvSpPr>
          <p:cNvPr id="2" name="TextBox 1">
            <a:extLst>
              <a:ext uri="{FF2B5EF4-FFF2-40B4-BE49-F238E27FC236}">
                <a16:creationId xmlns:a16="http://schemas.microsoft.com/office/drawing/2014/main" id="{2F3934B6-3220-40BE-9BF9-39A26D6EE834}"/>
              </a:ext>
            </a:extLst>
          </p:cNvPr>
          <p:cNvSpPr txBox="1"/>
          <p:nvPr/>
        </p:nvSpPr>
        <p:spPr>
          <a:xfrm>
            <a:off x="1986455" y="1797269"/>
            <a:ext cx="7577957"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solidFill>
                  <a:schemeClr val="bg1"/>
                </a:solidFill>
                <a:latin typeface="Bahnschrift Condensed" panose="020B0502040204020203" pitchFamily="34" charset="0"/>
              </a:rPr>
              <a:t>Roketteere</a:t>
            </a:r>
            <a:r>
              <a:rPr lang="en-US" sz="1600" dirty="0">
                <a:solidFill>
                  <a:schemeClr val="bg1"/>
                </a:solidFill>
                <a:latin typeface="Bahnschrift Condensed" panose="020B0502040204020203" pitchFamily="34" charset="0"/>
              </a:rPr>
              <a:t> (Joel Perez) </a:t>
            </a:r>
            <a:r>
              <a:rPr lang="en-US" sz="1600">
                <a:solidFill>
                  <a:schemeClr val="bg1"/>
                </a:solidFill>
                <a:latin typeface="Bahnschrift Condensed" panose="020B0502040204020203" pitchFamily="34" charset="0"/>
              </a:rPr>
              <a:t>GitHub – Project Files</a:t>
            </a:r>
          </a:p>
          <a:p>
            <a:endParaRPr lang="en-US" sz="1600">
              <a:solidFill>
                <a:schemeClr val="bg1"/>
              </a:solidFill>
              <a:latin typeface="Bahnschrift Condensed" panose="020B0502040204020203" pitchFamily="34" charset="0"/>
            </a:endParaRPr>
          </a:p>
          <a:p>
            <a:pPr marL="285750" indent="-285750">
              <a:buFont typeface="Arial" panose="020B0604020202020204" pitchFamily="34" charset="0"/>
              <a:buChar char="•"/>
            </a:pPr>
            <a:r>
              <a:rPr lang="en-US" sz="1600" dirty="0">
                <a:solidFill>
                  <a:schemeClr val="bg1"/>
                </a:solidFill>
                <a:latin typeface="Bahnschrift Condensed" panose="020B0502040204020203" pitchFamily="34" charset="0"/>
              </a:rPr>
              <a:t>Unity Vuforia Manual:</a:t>
            </a:r>
          </a:p>
          <a:p>
            <a:r>
              <a:rPr lang="en-US" sz="1600" dirty="0">
                <a:latin typeface="Bahnschrift Condensed" panose="020B0502040204020203" pitchFamily="34" charset="0"/>
                <a:hlinkClick r:id="rId5"/>
              </a:rPr>
              <a:t>https://docs.unity3d.com/Manual/vuforia-sdk-overview.html</a:t>
            </a:r>
            <a:endParaRPr lang="en-US" sz="1600" dirty="0">
              <a:solidFill>
                <a:schemeClr val="bg1"/>
              </a:solidFill>
              <a:latin typeface="Bahnschrift Condensed" panose="020B0502040204020203" pitchFamily="34" charset="0"/>
            </a:endParaRPr>
          </a:p>
          <a:p>
            <a:pPr marL="285750" indent="-285750">
              <a:buFont typeface="Arial" panose="020B0604020202020204" pitchFamily="34" charset="0"/>
              <a:buChar char="•"/>
            </a:pPr>
            <a:r>
              <a:rPr lang="en-US" sz="1600" dirty="0">
                <a:solidFill>
                  <a:schemeClr val="bg1"/>
                </a:solidFill>
                <a:latin typeface="Bahnschrift Condensed" panose="020B0502040204020203" pitchFamily="34" charset="0"/>
              </a:rPr>
              <a:t>Vuforia Developer:</a:t>
            </a:r>
          </a:p>
          <a:p>
            <a:r>
              <a:rPr lang="en-US" sz="1600" dirty="0">
                <a:hlinkClick r:id="rId6"/>
              </a:rPr>
              <a:t>https://developer.vuforia.com/</a:t>
            </a:r>
            <a:endParaRPr lang="en-US" sz="1600" dirty="0">
              <a:solidFill>
                <a:schemeClr val="bg1"/>
              </a:solidFill>
              <a:latin typeface="Bahnschrift Condensed" panose="020B0502040204020203" pitchFamily="34" charset="0"/>
            </a:endParaRPr>
          </a:p>
          <a:p>
            <a:pPr marL="285750" indent="-285750">
              <a:buFont typeface="Arial" panose="020B0604020202020204" pitchFamily="34" charset="0"/>
              <a:buChar char="•"/>
            </a:pPr>
            <a:r>
              <a:rPr lang="en-US" sz="1600" dirty="0" err="1">
                <a:solidFill>
                  <a:schemeClr val="bg1"/>
                </a:solidFill>
                <a:latin typeface="Bahnschrift Condensed" panose="020B0502040204020203" pitchFamily="34" charset="0"/>
              </a:rPr>
              <a:t>Pixabay</a:t>
            </a:r>
            <a:r>
              <a:rPr lang="en-US" sz="1600" dirty="0">
                <a:solidFill>
                  <a:schemeClr val="bg1"/>
                </a:solidFill>
                <a:latin typeface="Bahnschrift Condensed" panose="020B0502040204020203" pitchFamily="34" charset="0"/>
              </a:rPr>
              <a:t> – Free to use media:</a:t>
            </a:r>
          </a:p>
          <a:p>
            <a:r>
              <a:rPr lang="en-US" sz="1600" dirty="0">
                <a:solidFill>
                  <a:schemeClr val="bg1"/>
                </a:solidFill>
                <a:latin typeface="Bahnschrift Condensed" panose="020B0502040204020203" pitchFamily="34" charset="0"/>
                <a:hlinkClick r:id="rId7"/>
              </a:rPr>
              <a:t>www.PixaBay.com</a:t>
            </a:r>
            <a:endParaRPr lang="en-US" sz="1600" dirty="0">
              <a:solidFill>
                <a:schemeClr val="bg1"/>
              </a:solidFill>
              <a:latin typeface="Bahnschrift Condensed" panose="020B0502040204020203" pitchFamily="34" charset="0"/>
            </a:endParaRPr>
          </a:p>
          <a:p>
            <a:pPr marL="285750" indent="-285750">
              <a:buFont typeface="Arial" panose="020B0604020202020204" pitchFamily="34" charset="0"/>
              <a:buChar char="•"/>
            </a:pPr>
            <a:r>
              <a:rPr lang="en-US" sz="1600" dirty="0">
                <a:solidFill>
                  <a:schemeClr val="bg1"/>
                </a:solidFill>
                <a:latin typeface="Bahnschrift Condensed" panose="020B0502040204020203" pitchFamily="34" charset="0"/>
              </a:rPr>
              <a:t>Unit Conversion Site:</a:t>
            </a:r>
          </a:p>
          <a:p>
            <a:r>
              <a:rPr lang="en-US" sz="1600" dirty="0">
                <a:hlinkClick r:id="rId8"/>
              </a:rPr>
              <a:t>https://www.unitconverters.net/</a:t>
            </a:r>
            <a:endParaRPr lang="en-US" sz="1600" dirty="0">
              <a:solidFill>
                <a:schemeClr val="bg1"/>
              </a:solidFill>
              <a:latin typeface="Bahnschrift Condensed" panose="020B0502040204020203" pitchFamily="34" charset="0"/>
            </a:endParaRPr>
          </a:p>
          <a:p>
            <a:pPr marL="285750" indent="-285750">
              <a:buFont typeface="Arial" panose="020B0604020202020204" pitchFamily="34" charset="0"/>
              <a:buChar char="•"/>
            </a:pPr>
            <a:r>
              <a:rPr lang="en-US" sz="1600" dirty="0">
                <a:solidFill>
                  <a:schemeClr val="bg1"/>
                </a:solidFill>
                <a:latin typeface="Bahnschrift Condensed" panose="020B0502040204020203" pitchFamily="34" charset="0"/>
              </a:rPr>
              <a:t>GitHub (Save Opensource Projects)</a:t>
            </a:r>
          </a:p>
          <a:p>
            <a:r>
              <a:rPr lang="en-US" sz="1600" dirty="0">
                <a:solidFill>
                  <a:schemeClr val="bg1"/>
                </a:solidFill>
                <a:latin typeface="Bahnschrift Condensed" panose="020B0502040204020203" pitchFamily="34" charset="0"/>
                <a:hlinkClick r:id="rId9"/>
              </a:rPr>
              <a:t>www.GitHub.com</a:t>
            </a:r>
            <a:endParaRPr lang="en-US" sz="1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58408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a:solidFill>
                  <a:schemeClr val="bg1"/>
                </a:solidFill>
                <a:latin typeface="Abril Fatface" panose="02000503000000020003" pitchFamily="50" charset="0"/>
              </a:rPr>
              <a:t>Who uses Unity3D</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1026" name="Picture 2" descr="Image result for pixar logo">
            <a:extLst>
              <a:ext uri="{FF2B5EF4-FFF2-40B4-BE49-F238E27FC236}">
                <a16:creationId xmlns:a16="http://schemas.microsoft.com/office/drawing/2014/main" id="{C59E1073-6785-46CE-9F0F-A1A7D5C82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48" y="150519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isney logo">
            <a:extLst>
              <a:ext uri="{FF2B5EF4-FFF2-40B4-BE49-F238E27FC236}">
                <a16:creationId xmlns:a16="http://schemas.microsoft.com/office/drawing/2014/main" id="{9548C5A4-16FF-4494-9096-59E41BEA25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48" y="3371611"/>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ick and morty">
            <a:extLst>
              <a:ext uri="{FF2B5EF4-FFF2-40B4-BE49-F238E27FC236}">
                <a16:creationId xmlns:a16="http://schemas.microsoft.com/office/drawing/2014/main" id="{5EB57BDD-DE88-4D15-9352-A963A79016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4161" y="2029918"/>
            <a:ext cx="174307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unruly heroes">
            <a:extLst>
              <a:ext uri="{FF2B5EF4-FFF2-40B4-BE49-F238E27FC236}">
                <a16:creationId xmlns:a16="http://schemas.microsoft.com/office/drawing/2014/main" id="{EBBFA5F1-FBC2-4A20-B425-CF06182596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93128" y="2610942"/>
            <a:ext cx="313372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20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90"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What is </a:t>
            </a:r>
            <a:r>
              <a:rPr lang="en-US" dirty="0">
                <a:solidFill>
                  <a:srgbClr val="57B945"/>
                </a:solidFill>
                <a:latin typeface="Abril Fatface" panose="02000503000000020003" pitchFamily="50" charset="0"/>
              </a:rPr>
              <a:t>Vuforia</a:t>
            </a: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8" name="TextBox 7">
            <a:extLst>
              <a:ext uri="{FF2B5EF4-FFF2-40B4-BE49-F238E27FC236}">
                <a16:creationId xmlns:a16="http://schemas.microsoft.com/office/drawing/2014/main" id="{0B45338E-13FC-4F3D-B045-E58547840AAD}"/>
              </a:ext>
            </a:extLst>
          </p:cNvPr>
          <p:cNvSpPr txBox="1"/>
          <p:nvPr/>
        </p:nvSpPr>
        <p:spPr>
          <a:xfrm>
            <a:off x="2777357" y="1851096"/>
            <a:ext cx="6637282" cy="2677656"/>
          </a:xfrm>
          <a:prstGeom prst="rect">
            <a:avLst/>
          </a:prstGeom>
          <a:noFill/>
        </p:spPr>
        <p:txBody>
          <a:bodyPr wrap="square" rtlCol="0">
            <a:spAutoFit/>
          </a:bodyPr>
          <a:lstStyle/>
          <a:p>
            <a:r>
              <a:rPr lang="en-US" sz="2400" b="1" dirty="0">
                <a:solidFill>
                  <a:schemeClr val="bg1"/>
                </a:solidFill>
                <a:latin typeface="Bahnschrift Condensed" panose="020B0502040204020203" pitchFamily="34" charset="0"/>
              </a:rPr>
              <a:t>Vuforia</a:t>
            </a:r>
            <a:r>
              <a:rPr lang="en-US" sz="2400" dirty="0">
                <a:solidFill>
                  <a:schemeClr val="bg1"/>
                </a:solidFill>
                <a:latin typeface="Bahnschrift Condensed" panose="020B0502040204020203" pitchFamily="34" charset="0"/>
              </a:rPr>
              <a:t> is an augmented reality software development kit (SDK) for mobile devices that enables the creation of augmented reality applications </a:t>
            </a:r>
          </a:p>
          <a:p>
            <a:endParaRPr lang="en-US" sz="2400" dirty="0">
              <a:solidFill>
                <a:schemeClr val="bg1"/>
              </a:solidFill>
              <a:latin typeface="Bahnschrift Condensed" panose="020B0502040204020203" pitchFamily="34" charset="0"/>
            </a:endParaRPr>
          </a:p>
          <a:p>
            <a:r>
              <a:rPr lang="en-US" sz="2400" dirty="0">
                <a:solidFill>
                  <a:schemeClr val="bg1"/>
                </a:solidFill>
                <a:latin typeface="Bahnschrift Condensed" panose="020B0502040204020203" pitchFamily="34" charset="0"/>
              </a:rPr>
              <a:t>My Description of Vuforia: </a:t>
            </a:r>
          </a:p>
          <a:p>
            <a:r>
              <a:rPr lang="en-US" sz="2400" dirty="0">
                <a:solidFill>
                  <a:schemeClr val="bg1"/>
                </a:solidFill>
                <a:latin typeface="Bahnschrift Condensed" panose="020B0502040204020203" pitchFamily="34" charset="0"/>
              </a:rPr>
              <a:t>An Augmented Reality Library used to create amazing cutting edge AR apps for mobile phones.</a:t>
            </a:r>
          </a:p>
        </p:txBody>
      </p:sp>
    </p:spTree>
    <p:extLst>
      <p:ext uri="{BB962C8B-B14F-4D97-AF65-F5344CB8AC3E}">
        <p14:creationId xmlns:p14="http://schemas.microsoft.com/office/powerpoint/2010/main" val="257633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90"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rgbClr val="57B945"/>
                </a:solidFill>
                <a:latin typeface="Abril Fatface" panose="02000503000000020003" pitchFamily="50" charset="0"/>
              </a:rPr>
              <a:t>Vuforia Apps</a:t>
            </a: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8" name="TextBox 7">
            <a:extLst>
              <a:ext uri="{FF2B5EF4-FFF2-40B4-BE49-F238E27FC236}">
                <a16:creationId xmlns:a16="http://schemas.microsoft.com/office/drawing/2014/main" id="{0B45338E-13FC-4F3D-B045-E58547840AAD}"/>
              </a:ext>
            </a:extLst>
          </p:cNvPr>
          <p:cNvSpPr txBox="1"/>
          <p:nvPr/>
        </p:nvSpPr>
        <p:spPr>
          <a:xfrm>
            <a:off x="1192948" y="1565782"/>
            <a:ext cx="2302424" cy="830997"/>
          </a:xfrm>
          <a:prstGeom prst="rect">
            <a:avLst/>
          </a:prstGeom>
          <a:noFill/>
        </p:spPr>
        <p:txBody>
          <a:bodyPr wrap="square" rtlCol="0">
            <a:spAutoFit/>
          </a:bodyPr>
          <a:lstStyle/>
          <a:p>
            <a:r>
              <a:rPr lang="en-US" sz="2400" dirty="0">
                <a:solidFill>
                  <a:schemeClr val="bg1"/>
                </a:solidFill>
                <a:latin typeface="Bahnschrift Condensed" panose="020B0502040204020203" pitchFamily="34" charset="0"/>
              </a:rPr>
              <a:t> PTC Vuforia and its many awesome apps</a:t>
            </a:r>
          </a:p>
        </p:txBody>
      </p:sp>
      <p:pic>
        <p:nvPicPr>
          <p:cNvPr id="4" name="Picture 3">
            <a:extLst>
              <a:ext uri="{FF2B5EF4-FFF2-40B4-BE49-F238E27FC236}">
                <a16:creationId xmlns:a16="http://schemas.microsoft.com/office/drawing/2014/main" id="{955AFDF3-BB4B-40D8-9FDC-57CD5730ABDD}"/>
              </a:ext>
            </a:extLst>
          </p:cNvPr>
          <p:cNvPicPr>
            <a:picLocks noChangeAspect="1"/>
          </p:cNvPicPr>
          <p:nvPr/>
        </p:nvPicPr>
        <p:blipFill>
          <a:blip r:embed="rId5"/>
          <a:stretch>
            <a:fillRect/>
          </a:stretch>
        </p:blipFill>
        <p:spPr>
          <a:xfrm>
            <a:off x="3496063" y="1505190"/>
            <a:ext cx="5384125" cy="3749901"/>
          </a:xfrm>
          <a:prstGeom prst="rect">
            <a:avLst/>
          </a:prstGeom>
        </p:spPr>
      </p:pic>
    </p:spTree>
    <p:extLst>
      <p:ext uri="{BB962C8B-B14F-4D97-AF65-F5344CB8AC3E}">
        <p14:creationId xmlns:p14="http://schemas.microsoft.com/office/powerpoint/2010/main" val="109044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AR vs VR</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4" name="TextBox 3">
            <a:extLst>
              <a:ext uri="{FF2B5EF4-FFF2-40B4-BE49-F238E27FC236}">
                <a16:creationId xmlns:a16="http://schemas.microsoft.com/office/drawing/2014/main" id="{193AF717-7189-4B20-9644-932755459CDD}"/>
              </a:ext>
            </a:extLst>
          </p:cNvPr>
          <p:cNvSpPr txBox="1"/>
          <p:nvPr/>
        </p:nvSpPr>
        <p:spPr>
          <a:xfrm>
            <a:off x="2777357" y="1851096"/>
            <a:ext cx="6637282" cy="1938992"/>
          </a:xfrm>
          <a:prstGeom prst="rect">
            <a:avLst/>
          </a:prstGeom>
          <a:noFill/>
        </p:spPr>
        <p:txBody>
          <a:bodyPr wrap="square" rtlCol="0">
            <a:spAutoFit/>
          </a:bodyPr>
          <a:lstStyle/>
          <a:p>
            <a:r>
              <a:rPr lang="en-US" sz="2400" dirty="0">
                <a:solidFill>
                  <a:schemeClr val="bg1"/>
                </a:solidFill>
                <a:latin typeface="Bahnschrift Condensed" panose="020B0502040204020203" pitchFamily="34" charset="0"/>
              </a:rPr>
              <a:t>The simplest way to think about the difference between AR and VR is this:</a:t>
            </a:r>
          </a:p>
          <a:p>
            <a:endParaRPr lang="en-US" sz="2400" dirty="0">
              <a:solidFill>
                <a:schemeClr val="bg1"/>
              </a:solidFill>
              <a:latin typeface="Bahnschrift Condensed" panose="020B0502040204020203" pitchFamily="34" charset="0"/>
            </a:endParaRPr>
          </a:p>
          <a:p>
            <a:r>
              <a:rPr lang="en-US" sz="2400" dirty="0">
                <a:solidFill>
                  <a:schemeClr val="bg1"/>
                </a:solidFill>
                <a:latin typeface="Bahnschrift Condensed" panose="020B0502040204020203" pitchFamily="34" charset="0"/>
              </a:rPr>
              <a:t>Virtual Reality creates a “fake” world around you while Augmented Reality adds objects/things to the “real” world.</a:t>
            </a:r>
          </a:p>
        </p:txBody>
      </p:sp>
    </p:spTree>
    <p:extLst>
      <p:ext uri="{BB962C8B-B14F-4D97-AF65-F5344CB8AC3E}">
        <p14:creationId xmlns:p14="http://schemas.microsoft.com/office/powerpoint/2010/main" val="371991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AR &amp; VR Examples</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8" name="Picture 7">
            <a:extLst>
              <a:ext uri="{FF2B5EF4-FFF2-40B4-BE49-F238E27FC236}">
                <a16:creationId xmlns:a16="http://schemas.microsoft.com/office/drawing/2014/main" id="{244FB80E-1E5C-4A62-A612-5D2FC09830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907" y="1796460"/>
            <a:ext cx="4109996" cy="2365638"/>
          </a:xfrm>
          <a:prstGeom prst="rect">
            <a:avLst/>
          </a:prstGeom>
        </p:spPr>
      </p:pic>
      <p:pic>
        <p:nvPicPr>
          <p:cNvPr id="2050" name="Picture 2" descr="Image result for vr example">
            <a:extLst>
              <a:ext uri="{FF2B5EF4-FFF2-40B4-BE49-F238E27FC236}">
                <a16:creationId xmlns:a16="http://schemas.microsoft.com/office/drawing/2014/main" id="{BC403344-A312-414D-8FC0-7475C7AC6D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4467" y="1465679"/>
            <a:ext cx="4572000" cy="299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49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AR Headset</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3076" name="Picture 4" descr="Image result for magic leap">
            <a:extLst>
              <a:ext uri="{FF2B5EF4-FFF2-40B4-BE49-F238E27FC236}">
                <a16:creationId xmlns:a16="http://schemas.microsoft.com/office/drawing/2014/main" id="{C9630477-DD38-40EE-9F9D-9ED3F70B81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60" y="3069560"/>
            <a:ext cx="2008301" cy="7188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cnet3.cbsistatic.com/img/8VrftC_GCxcKAvi2n-l7F7HJ6Ug=/1600x900/2018/08/06/e28ac42f-74f3-4cbd-8778-f0f92c29633a/13-magic-leap-one.jpg">
            <a:extLst>
              <a:ext uri="{FF2B5EF4-FFF2-40B4-BE49-F238E27FC236}">
                <a16:creationId xmlns:a16="http://schemas.microsoft.com/office/drawing/2014/main" id="{5356C79D-811D-4E9B-B84B-C92E44167E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921" y="1505190"/>
            <a:ext cx="6420154" cy="361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09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VR Headset</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4098" name="Picture 2" descr="Image result for oculus rift headset">
            <a:extLst>
              <a:ext uri="{FF2B5EF4-FFF2-40B4-BE49-F238E27FC236}">
                <a16:creationId xmlns:a16="http://schemas.microsoft.com/office/drawing/2014/main" id="{0A6E81C5-FE0B-40AE-BC94-272F107005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4477" y="1505190"/>
            <a:ext cx="5863041" cy="39979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oculus rift logo">
            <a:extLst>
              <a:ext uri="{FF2B5EF4-FFF2-40B4-BE49-F238E27FC236}">
                <a16:creationId xmlns:a16="http://schemas.microsoft.com/office/drawing/2014/main" id="{D9E8A286-F24A-4CE4-8DBD-0A43957D2E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22" y="2465388"/>
            <a:ext cx="2724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492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686</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Abril Fatface</vt:lpstr>
      <vt:lpstr>Arial</vt:lpstr>
      <vt:lpstr>Bahnschrift Condensed</vt:lpstr>
      <vt:lpstr>Calibri</vt:lpstr>
      <vt:lpstr>Calibri Light</vt:lpstr>
      <vt:lpstr>Office Theme</vt:lpstr>
      <vt:lpstr>Unity3D &amp; Vuforia</vt:lpstr>
      <vt:lpstr>What is Unity3D</vt:lpstr>
      <vt:lpstr>Who uses Unity3D</vt:lpstr>
      <vt:lpstr>What is Vuforia</vt:lpstr>
      <vt:lpstr>Vuforia Apps</vt:lpstr>
      <vt:lpstr>AR vs VR</vt:lpstr>
      <vt:lpstr>AR &amp; VR Examples</vt:lpstr>
      <vt:lpstr>AR Headset</vt:lpstr>
      <vt:lpstr>VR Headset</vt:lpstr>
      <vt:lpstr>PowerPoint Presentation</vt:lpstr>
      <vt:lpstr>PowerPoint Presentation</vt:lpstr>
      <vt:lpstr>What kind of hardware?</vt:lpstr>
      <vt:lpstr>Hardware Continued..</vt:lpstr>
      <vt:lpstr>The 2 AR Types We Know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Unity3D &amp; Vuforia</dc:title>
  <dc:creator>Joel Perez</dc:creator>
  <cp:lastModifiedBy>Joel Perez</cp:lastModifiedBy>
  <cp:revision>4</cp:revision>
  <dcterms:created xsi:type="dcterms:W3CDTF">2019-05-23T23:12:39Z</dcterms:created>
  <dcterms:modified xsi:type="dcterms:W3CDTF">2019-05-24T02:04:03Z</dcterms:modified>
</cp:coreProperties>
</file>