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el Perez" initials="JP" lastIdx="1" clrIdx="0">
    <p:extLst>
      <p:ext uri="{19B8F6BF-5375-455C-9EA6-DF929625EA0E}">
        <p15:presenceInfo xmlns:p15="http://schemas.microsoft.com/office/powerpoint/2012/main" userId="S::perej74@mail.broward.edu::422277b9-547f-4715-86f6-0f7b00d7f4e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7B945"/>
    <a:srgbClr val="56B944"/>
    <a:srgbClr val="56B846"/>
    <a:srgbClr val="55B8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CB786A-9AF4-41FD-9F19-4F90B247F665}" v="364" dt="2019-05-24T02:14:38.0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108"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el Perez" userId="422277b9-547f-4715-86f6-0f7b00d7f4e1" providerId="ADAL" clId="{A6CB786A-9AF4-41FD-9F19-4F90B247F665}"/>
    <pc:docChg chg="undo custSel mod addSld modSld sldOrd">
      <pc:chgData name="Joel Perez" userId="422277b9-547f-4715-86f6-0f7b00d7f4e1" providerId="ADAL" clId="{A6CB786A-9AF4-41FD-9F19-4F90B247F665}" dt="2019-05-24T02:14:38.091" v="2556"/>
      <pc:docMkLst>
        <pc:docMk/>
      </pc:docMkLst>
      <pc:sldChg chg="modSp">
        <pc:chgData name="Joel Perez" userId="422277b9-547f-4715-86f6-0f7b00d7f4e1" providerId="ADAL" clId="{A6CB786A-9AF4-41FD-9F19-4F90B247F665}" dt="2019-05-24T01:24:43.919" v="2018" actId="20577"/>
        <pc:sldMkLst>
          <pc:docMk/>
          <pc:sldMk cId="205066570" sldId="258"/>
        </pc:sldMkLst>
        <pc:spChg chg="mod">
          <ac:chgData name="Joel Perez" userId="422277b9-547f-4715-86f6-0f7b00d7f4e1" providerId="ADAL" clId="{A6CB786A-9AF4-41FD-9F19-4F90B247F665}" dt="2019-05-24T01:24:43.919" v="2018" actId="20577"/>
          <ac:spMkLst>
            <pc:docMk/>
            <pc:sldMk cId="205066570" sldId="258"/>
            <ac:spMk id="4" creationId="{193AF717-7189-4B20-9644-932755459CDD}"/>
          </ac:spMkLst>
        </pc:spChg>
      </pc:sldChg>
      <pc:sldChg chg="addSp modSp">
        <pc:chgData name="Joel Perez" userId="422277b9-547f-4715-86f6-0f7b00d7f4e1" providerId="ADAL" clId="{A6CB786A-9AF4-41FD-9F19-4F90B247F665}" dt="2019-05-23T23:41:56.080" v="61" actId="20577"/>
        <pc:sldMkLst>
          <pc:docMk/>
          <pc:sldMk cId="1090444858" sldId="261"/>
        </pc:sldMkLst>
        <pc:spChg chg="mod">
          <ac:chgData name="Joel Perez" userId="422277b9-547f-4715-86f6-0f7b00d7f4e1" providerId="ADAL" clId="{A6CB786A-9AF4-41FD-9F19-4F90B247F665}" dt="2019-05-23T23:41:56.080" v="61" actId="20577"/>
          <ac:spMkLst>
            <pc:docMk/>
            <pc:sldMk cId="1090444858" sldId="261"/>
            <ac:spMk id="8" creationId="{0B45338E-13FC-4F3D-B045-E58547840AAD}"/>
          </ac:spMkLst>
        </pc:spChg>
        <pc:picChg chg="add mod">
          <ac:chgData name="Joel Perez" userId="422277b9-547f-4715-86f6-0f7b00d7f4e1" providerId="ADAL" clId="{A6CB786A-9AF4-41FD-9F19-4F90B247F665}" dt="2019-05-23T23:41:19.157" v="3" actId="1076"/>
          <ac:picMkLst>
            <pc:docMk/>
            <pc:sldMk cId="1090444858" sldId="261"/>
            <ac:picMk id="4" creationId="{955AFDF3-BB4B-40D8-9FDC-57CD5730ABDD}"/>
          </ac:picMkLst>
        </pc:picChg>
      </pc:sldChg>
      <pc:sldChg chg="modSp add ord">
        <pc:chgData name="Joel Perez" userId="422277b9-547f-4715-86f6-0f7b00d7f4e1" providerId="ADAL" clId="{A6CB786A-9AF4-41FD-9F19-4F90B247F665}" dt="2019-05-23T23:45:24.887" v="318" actId="20577"/>
        <pc:sldMkLst>
          <pc:docMk/>
          <pc:sldMk cId="3719919808" sldId="262"/>
        </pc:sldMkLst>
        <pc:spChg chg="mod">
          <ac:chgData name="Joel Perez" userId="422277b9-547f-4715-86f6-0f7b00d7f4e1" providerId="ADAL" clId="{A6CB786A-9AF4-41FD-9F19-4F90B247F665}" dt="2019-05-23T23:43:36.679" v="74" actId="20577"/>
          <ac:spMkLst>
            <pc:docMk/>
            <pc:sldMk cId="3719919808" sldId="262"/>
            <ac:spMk id="2" creationId="{39D087AA-9EAB-4176-9D04-F073DD0E0836}"/>
          </ac:spMkLst>
        </pc:spChg>
        <pc:spChg chg="mod">
          <ac:chgData name="Joel Perez" userId="422277b9-547f-4715-86f6-0f7b00d7f4e1" providerId="ADAL" clId="{A6CB786A-9AF4-41FD-9F19-4F90B247F665}" dt="2019-05-23T23:45:24.887" v="318" actId="20577"/>
          <ac:spMkLst>
            <pc:docMk/>
            <pc:sldMk cId="3719919808" sldId="262"/>
            <ac:spMk id="4" creationId="{193AF717-7189-4B20-9644-932755459CDD}"/>
          </ac:spMkLst>
        </pc:spChg>
      </pc:sldChg>
      <pc:sldChg chg="addSp delSp modSp add">
        <pc:chgData name="Joel Perez" userId="422277b9-547f-4715-86f6-0f7b00d7f4e1" providerId="ADAL" clId="{A6CB786A-9AF4-41FD-9F19-4F90B247F665}" dt="2019-05-23T23:48:11.841" v="348" actId="14100"/>
        <pc:sldMkLst>
          <pc:docMk/>
          <pc:sldMk cId="3991494312" sldId="263"/>
        </pc:sldMkLst>
        <pc:spChg chg="mod">
          <ac:chgData name="Joel Perez" userId="422277b9-547f-4715-86f6-0f7b00d7f4e1" providerId="ADAL" clId="{A6CB786A-9AF4-41FD-9F19-4F90B247F665}" dt="2019-05-23T23:47:44.908" v="342" actId="20577"/>
          <ac:spMkLst>
            <pc:docMk/>
            <pc:sldMk cId="3991494312" sldId="263"/>
            <ac:spMk id="2" creationId="{39D087AA-9EAB-4176-9D04-F073DD0E0836}"/>
          </ac:spMkLst>
        </pc:spChg>
        <pc:spChg chg="del">
          <ac:chgData name="Joel Perez" userId="422277b9-547f-4715-86f6-0f7b00d7f4e1" providerId="ADAL" clId="{A6CB786A-9AF4-41FD-9F19-4F90B247F665}" dt="2019-05-23T23:46:36.832" v="333" actId="478"/>
          <ac:spMkLst>
            <pc:docMk/>
            <pc:sldMk cId="3991494312" sldId="263"/>
            <ac:spMk id="4" creationId="{193AF717-7189-4B20-9644-932755459CDD}"/>
          </ac:spMkLst>
        </pc:spChg>
        <pc:picChg chg="add mod">
          <ac:chgData name="Joel Perez" userId="422277b9-547f-4715-86f6-0f7b00d7f4e1" providerId="ADAL" clId="{A6CB786A-9AF4-41FD-9F19-4F90B247F665}" dt="2019-05-23T23:48:11.841" v="348" actId="14100"/>
          <ac:picMkLst>
            <pc:docMk/>
            <pc:sldMk cId="3991494312" sldId="263"/>
            <ac:picMk id="8" creationId="{244FB80E-1E5C-4A62-A612-5D2FC09830B7}"/>
          </ac:picMkLst>
        </pc:picChg>
        <pc:picChg chg="add mod">
          <ac:chgData name="Joel Perez" userId="422277b9-547f-4715-86f6-0f7b00d7f4e1" providerId="ADAL" clId="{A6CB786A-9AF4-41FD-9F19-4F90B247F665}" dt="2019-05-23T23:48:09.645" v="347" actId="1076"/>
          <ac:picMkLst>
            <pc:docMk/>
            <pc:sldMk cId="3991494312" sldId="263"/>
            <ac:picMk id="2050" creationId="{BC403344-A312-414D-8FC0-7475C7AC6D71}"/>
          </ac:picMkLst>
        </pc:picChg>
      </pc:sldChg>
      <pc:sldChg chg="addSp delSp modSp add">
        <pc:chgData name="Joel Perez" userId="422277b9-547f-4715-86f6-0f7b00d7f4e1" providerId="ADAL" clId="{A6CB786A-9AF4-41FD-9F19-4F90B247F665}" dt="2019-05-23T23:51:38.987" v="393" actId="20577"/>
        <pc:sldMkLst>
          <pc:docMk/>
          <pc:sldMk cId="2384091263" sldId="264"/>
        </pc:sldMkLst>
        <pc:spChg chg="mod">
          <ac:chgData name="Joel Perez" userId="422277b9-547f-4715-86f6-0f7b00d7f4e1" providerId="ADAL" clId="{A6CB786A-9AF4-41FD-9F19-4F90B247F665}" dt="2019-05-23T23:51:38.987" v="393" actId="20577"/>
          <ac:spMkLst>
            <pc:docMk/>
            <pc:sldMk cId="2384091263" sldId="264"/>
            <ac:spMk id="2" creationId="{39D087AA-9EAB-4176-9D04-F073DD0E0836}"/>
          </ac:spMkLst>
        </pc:spChg>
        <pc:picChg chg="del">
          <ac:chgData name="Joel Perez" userId="422277b9-547f-4715-86f6-0f7b00d7f4e1" providerId="ADAL" clId="{A6CB786A-9AF4-41FD-9F19-4F90B247F665}" dt="2019-05-23T23:49:25.782" v="370" actId="478"/>
          <ac:picMkLst>
            <pc:docMk/>
            <pc:sldMk cId="2384091263" sldId="264"/>
            <ac:picMk id="8" creationId="{244FB80E-1E5C-4A62-A612-5D2FC09830B7}"/>
          </ac:picMkLst>
        </pc:picChg>
        <pc:picChg chg="del">
          <ac:chgData name="Joel Perez" userId="422277b9-547f-4715-86f6-0f7b00d7f4e1" providerId="ADAL" clId="{A6CB786A-9AF4-41FD-9F19-4F90B247F665}" dt="2019-05-23T23:49:27.313" v="371" actId="478"/>
          <ac:picMkLst>
            <pc:docMk/>
            <pc:sldMk cId="2384091263" sldId="264"/>
            <ac:picMk id="2050" creationId="{BC403344-A312-414D-8FC0-7475C7AC6D71}"/>
          </ac:picMkLst>
        </pc:picChg>
        <pc:picChg chg="add del mod">
          <ac:chgData name="Joel Perez" userId="422277b9-547f-4715-86f6-0f7b00d7f4e1" providerId="ADAL" clId="{A6CB786A-9AF4-41FD-9F19-4F90B247F665}" dt="2019-05-23T23:50:32.906" v="383" actId="478"/>
          <ac:picMkLst>
            <pc:docMk/>
            <pc:sldMk cId="2384091263" sldId="264"/>
            <ac:picMk id="3074" creationId="{21C1EF94-5CC4-4735-80E9-5B514AEF26DF}"/>
          </ac:picMkLst>
        </pc:picChg>
        <pc:picChg chg="add mod">
          <ac:chgData name="Joel Perez" userId="422277b9-547f-4715-86f6-0f7b00d7f4e1" providerId="ADAL" clId="{A6CB786A-9AF4-41FD-9F19-4F90B247F665}" dt="2019-05-23T23:50:10.285" v="382" actId="1076"/>
          <ac:picMkLst>
            <pc:docMk/>
            <pc:sldMk cId="2384091263" sldId="264"/>
            <ac:picMk id="3076" creationId="{C9630477-DD38-40EE-9F9D-9ED3F70B816A}"/>
          </ac:picMkLst>
        </pc:picChg>
        <pc:picChg chg="add mod">
          <ac:chgData name="Joel Perez" userId="422277b9-547f-4715-86f6-0f7b00d7f4e1" providerId="ADAL" clId="{A6CB786A-9AF4-41FD-9F19-4F90B247F665}" dt="2019-05-23T23:51:08.649" v="388" actId="1076"/>
          <ac:picMkLst>
            <pc:docMk/>
            <pc:sldMk cId="2384091263" sldId="264"/>
            <ac:picMk id="3078" creationId="{5356C79D-811D-4E9B-B84B-C92E44167EEE}"/>
          </ac:picMkLst>
        </pc:picChg>
      </pc:sldChg>
      <pc:sldChg chg="addSp delSp modSp add">
        <pc:chgData name="Joel Perez" userId="422277b9-547f-4715-86f6-0f7b00d7f4e1" providerId="ADAL" clId="{A6CB786A-9AF4-41FD-9F19-4F90B247F665}" dt="2019-05-23T23:56:54.316" v="411" actId="1076"/>
        <pc:sldMkLst>
          <pc:docMk/>
          <pc:sldMk cId="2105492953" sldId="265"/>
        </pc:sldMkLst>
        <pc:spChg chg="mod">
          <ac:chgData name="Joel Perez" userId="422277b9-547f-4715-86f6-0f7b00d7f4e1" providerId="ADAL" clId="{A6CB786A-9AF4-41FD-9F19-4F90B247F665}" dt="2019-05-23T23:51:45.727" v="396" actId="20577"/>
          <ac:spMkLst>
            <pc:docMk/>
            <pc:sldMk cId="2105492953" sldId="265"/>
            <ac:spMk id="2" creationId="{39D087AA-9EAB-4176-9D04-F073DD0E0836}"/>
          </ac:spMkLst>
        </pc:spChg>
        <pc:picChg chg="del">
          <ac:chgData name="Joel Perez" userId="422277b9-547f-4715-86f6-0f7b00d7f4e1" providerId="ADAL" clId="{A6CB786A-9AF4-41FD-9F19-4F90B247F665}" dt="2019-05-23T23:52:35.468" v="402" actId="478"/>
          <ac:picMkLst>
            <pc:docMk/>
            <pc:sldMk cId="2105492953" sldId="265"/>
            <ac:picMk id="3076" creationId="{C9630477-DD38-40EE-9F9D-9ED3F70B816A}"/>
          </ac:picMkLst>
        </pc:picChg>
        <pc:picChg chg="del mod">
          <ac:chgData name="Joel Perez" userId="422277b9-547f-4715-86f6-0f7b00d7f4e1" providerId="ADAL" clId="{A6CB786A-9AF4-41FD-9F19-4F90B247F665}" dt="2019-05-23T23:56:52.714" v="410" actId="478"/>
          <ac:picMkLst>
            <pc:docMk/>
            <pc:sldMk cId="2105492953" sldId="265"/>
            <ac:picMk id="3078" creationId="{5356C79D-811D-4E9B-B84B-C92E44167EEE}"/>
          </ac:picMkLst>
        </pc:picChg>
        <pc:picChg chg="add mod">
          <ac:chgData name="Joel Perez" userId="422277b9-547f-4715-86f6-0f7b00d7f4e1" providerId="ADAL" clId="{A6CB786A-9AF4-41FD-9F19-4F90B247F665}" dt="2019-05-23T23:56:54.316" v="411" actId="1076"/>
          <ac:picMkLst>
            <pc:docMk/>
            <pc:sldMk cId="2105492953" sldId="265"/>
            <ac:picMk id="4098" creationId="{0A6E81C5-FE0B-40AE-BC94-272F107005E2}"/>
          </ac:picMkLst>
        </pc:picChg>
        <pc:picChg chg="add mod">
          <ac:chgData name="Joel Perez" userId="422277b9-547f-4715-86f6-0f7b00d7f4e1" providerId="ADAL" clId="{A6CB786A-9AF4-41FD-9F19-4F90B247F665}" dt="2019-05-23T23:52:59.574" v="404" actId="1076"/>
          <ac:picMkLst>
            <pc:docMk/>
            <pc:sldMk cId="2105492953" sldId="265"/>
            <ac:picMk id="4100" creationId="{D9E8A286-F24A-4CE4-8DBD-0A43957D2EC4}"/>
          </ac:picMkLst>
        </pc:picChg>
      </pc:sldChg>
      <pc:sldChg chg="addSp delSp modSp add">
        <pc:chgData name="Joel Perez" userId="422277b9-547f-4715-86f6-0f7b00d7f4e1" providerId="ADAL" clId="{A6CB786A-9AF4-41FD-9F19-4F90B247F665}" dt="2019-05-24T00:01:19.535" v="467" actId="1076"/>
        <pc:sldMkLst>
          <pc:docMk/>
          <pc:sldMk cId="256897205" sldId="266"/>
        </pc:sldMkLst>
        <pc:spChg chg="del mod">
          <ac:chgData name="Joel Perez" userId="422277b9-547f-4715-86f6-0f7b00d7f4e1" providerId="ADAL" clId="{A6CB786A-9AF4-41FD-9F19-4F90B247F665}" dt="2019-05-23T23:59:28.890" v="451" actId="478"/>
          <ac:spMkLst>
            <pc:docMk/>
            <pc:sldMk cId="256897205" sldId="266"/>
            <ac:spMk id="2" creationId="{39D087AA-9EAB-4176-9D04-F073DD0E0836}"/>
          </ac:spMkLst>
        </pc:spChg>
        <pc:spChg chg="add del mod">
          <ac:chgData name="Joel Perez" userId="422277b9-547f-4715-86f6-0f7b00d7f4e1" providerId="ADAL" clId="{A6CB786A-9AF4-41FD-9F19-4F90B247F665}" dt="2019-05-23T23:59:31.731" v="452" actId="478"/>
          <ac:spMkLst>
            <pc:docMk/>
            <pc:sldMk cId="256897205" sldId="266"/>
            <ac:spMk id="8" creationId="{9D3A475E-8A51-49DD-8D93-FF896D537C55}"/>
          </ac:spMkLst>
        </pc:spChg>
        <pc:spChg chg="add mod">
          <ac:chgData name="Joel Perez" userId="422277b9-547f-4715-86f6-0f7b00d7f4e1" providerId="ADAL" clId="{A6CB786A-9AF4-41FD-9F19-4F90B247F665}" dt="2019-05-24T00:01:19.535" v="467" actId="1076"/>
          <ac:spMkLst>
            <pc:docMk/>
            <pc:sldMk cId="256897205" sldId="266"/>
            <ac:spMk id="9" creationId="{EBDFD8FA-4D2D-45EA-9B1F-AB40E55C1F3B}"/>
          </ac:spMkLst>
        </pc:spChg>
        <pc:picChg chg="add mod">
          <ac:chgData name="Joel Perez" userId="422277b9-547f-4715-86f6-0f7b00d7f4e1" providerId="ADAL" clId="{A6CB786A-9AF4-41FD-9F19-4F90B247F665}" dt="2019-05-23T23:59:50.848" v="454" actId="14100"/>
          <ac:picMkLst>
            <pc:docMk/>
            <pc:sldMk cId="256897205" sldId="266"/>
            <ac:picMk id="4" creationId="{216E0365-87F4-4119-8C2E-CE1A3B442A17}"/>
          </ac:picMkLst>
        </pc:picChg>
        <pc:picChg chg="add mod">
          <ac:chgData name="Joel Perez" userId="422277b9-547f-4715-86f6-0f7b00d7f4e1" providerId="ADAL" clId="{A6CB786A-9AF4-41FD-9F19-4F90B247F665}" dt="2019-05-24T00:00:04.255" v="456"/>
          <ac:picMkLst>
            <pc:docMk/>
            <pc:sldMk cId="256897205" sldId="266"/>
            <ac:picMk id="14" creationId="{353B0EBE-40E3-4EBF-9194-CFB7C0847CE1}"/>
          </ac:picMkLst>
        </pc:picChg>
        <pc:picChg chg="del">
          <ac:chgData name="Joel Perez" userId="422277b9-547f-4715-86f6-0f7b00d7f4e1" providerId="ADAL" clId="{A6CB786A-9AF4-41FD-9F19-4F90B247F665}" dt="2019-05-23T23:56:47.464" v="408" actId="478"/>
          <ac:picMkLst>
            <pc:docMk/>
            <pc:sldMk cId="256897205" sldId="266"/>
            <ac:picMk id="3078" creationId="{5356C79D-811D-4E9B-B84B-C92E44167EEE}"/>
          </ac:picMkLst>
        </pc:picChg>
        <pc:picChg chg="del">
          <ac:chgData name="Joel Perez" userId="422277b9-547f-4715-86f6-0f7b00d7f4e1" providerId="ADAL" clId="{A6CB786A-9AF4-41FD-9F19-4F90B247F665}" dt="2019-05-23T23:56:44.799" v="406" actId="478"/>
          <ac:picMkLst>
            <pc:docMk/>
            <pc:sldMk cId="256897205" sldId="266"/>
            <ac:picMk id="4098" creationId="{0A6E81C5-FE0B-40AE-BC94-272F107005E2}"/>
          </ac:picMkLst>
        </pc:picChg>
        <pc:picChg chg="del">
          <ac:chgData name="Joel Perez" userId="422277b9-547f-4715-86f6-0f7b00d7f4e1" providerId="ADAL" clId="{A6CB786A-9AF4-41FD-9F19-4F90B247F665}" dt="2019-05-23T23:56:46.014" v="407" actId="478"/>
          <ac:picMkLst>
            <pc:docMk/>
            <pc:sldMk cId="256897205" sldId="266"/>
            <ac:picMk id="4100" creationId="{D9E8A286-F24A-4CE4-8DBD-0A43957D2EC4}"/>
          </ac:picMkLst>
        </pc:picChg>
        <pc:picChg chg="add del mod">
          <ac:chgData name="Joel Perez" userId="422277b9-547f-4715-86f6-0f7b00d7f4e1" providerId="ADAL" clId="{A6CB786A-9AF4-41FD-9F19-4F90B247F665}" dt="2019-05-23T23:57:28.175" v="439"/>
          <ac:picMkLst>
            <pc:docMk/>
            <pc:sldMk cId="256897205" sldId="266"/>
            <ac:picMk id="5122" creationId="{A0E0491C-0E89-4F30-A871-A0B012425B28}"/>
          </ac:picMkLst>
        </pc:picChg>
      </pc:sldChg>
      <pc:sldChg chg="addSp delSp modSp add">
        <pc:chgData name="Joel Perez" userId="422277b9-547f-4715-86f6-0f7b00d7f4e1" providerId="ADAL" clId="{A6CB786A-9AF4-41FD-9F19-4F90B247F665}" dt="2019-05-24T00:01:12.675" v="465" actId="1076"/>
        <pc:sldMkLst>
          <pc:docMk/>
          <pc:sldMk cId="3654761435" sldId="267"/>
        </pc:sldMkLst>
        <pc:spChg chg="add mod">
          <ac:chgData name="Joel Perez" userId="422277b9-547f-4715-86f6-0f7b00d7f4e1" providerId="ADAL" clId="{A6CB786A-9AF4-41FD-9F19-4F90B247F665}" dt="2019-05-24T00:01:12.675" v="465" actId="1076"/>
          <ac:spMkLst>
            <pc:docMk/>
            <pc:sldMk cId="3654761435" sldId="267"/>
            <ac:spMk id="6" creationId="{33EA7C8B-F100-4429-BE8E-D37A4E717384}"/>
          </ac:spMkLst>
        </pc:spChg>
        <pc:picChg chg="add mod">
          <ac:chgData name="Joel Perez" userId="422277b9-547f-4715-86f6-0f7b00d7f4e1" providerId="ADAL" clId="{A6CB786A-9AF4-41FD-9F19-4F90B247F665}" dt="2019-05-24T00:00:52.661" v="463" actId="1076"/>
          <ac:picMkLst>
            <pc:docMk/>
            <pc:sldMk cId="3654761435" sldId="267"/>
            <ac:picMk id="2" creationId="{991F5583-5F64-4EA3-9160-7257071013BB}"/>
          </ac:picMkLst>
        </pc:picChg>
        <pc:picChg chg="del">
          <ac:chgData name="Joel Perez" userId="422277b9-547f-4715-86f6-0f7b00d7f4e1" providerId="ADAL" clId="{A6CB786A-9AF4-41FD-9F19-4F90B247F665}" dt="2019-05-24T00:00:08.795" v="458" actId="478"/>
          <ac:picMkLst>
            <pc:docMk/>
            <pc:sldMk cId="3654761435" sldId="267"/>
            <ac:picMk id="4" creationId="{216E0365-87F4-4119-8C2E-CE1A3B442A17}"/>
          </ac:picMkLst>
        </pc:picChg>
      </pc:sldChg>
      <pc:sldChg chg="modSp add ord">
        <pc:chgData name="Joel Perez" userId="422277b9-547f-4715-86f6-0f7b00d7f4e1" providerId="ADAL" clId="{A6CB786A-9AF4-41FD-9F19-4F90B247F665}" dt="2019-05-24T01:21:24.367" v="2009" actId="12"/>
        <pc:sldMkLst>
          <pc:docMk/>
          <pc:sldMk cId="3542447235" sldId="268"/>
        </pc:sldMkLst>
        <pc:spChg chg="mod">
          <ac:chgData name="Joel Perez" userId="422277b9-547f-4715-86f6-0f7b00d7f4e1" providerId="ADAL" clId="{A6CB786A-9AF4-41FD-9F19-4F90B247F665}" dt="2019-05-24T00:10:31.835" v="499" actId="20577"/>
          <ac:spMkLst>
            <pc:docMk/>
            <pc:sldMk cId="3542447235" sldId="268"/>
            <ac:spMk id="2" creationId="{39D087AA-9EAB-4176-9D04-F073DD0E0836}"/>
          </ac:spMkLst>
        </pc:spChg>
        <pc:spChg chg="mod">
          <ac:chgData name="Joel Perez" userId="422277b9-547f-4715-86f6-0f7b00d7f4e1" providerId="ADAL" clId="{A6CB786A-9AF4-41FD-9F19-4F90B247F665}" dt="2019-05-24T01:21:24.367" v="2009" actId="12"/>
          <ac:spMkLst>
            <pc:docMk/>
            <pc:sldMk cId="3542447235" sldId="268"/>
            <ac:spMk id="4" creationId="{193AF717-7189-4B20-9644-932755459CDD}"/>
          </ac:spMkLst>
        </pc:spChg>
      </pc:sldChg>
      <pc:sldChg chg="addSp modSp add">
        <pc:chgData name="Joel Perez" userId="422277b9-547f-4715-86f6-0f7b00d7f4e1" providerId="ADAL" clId="{A6CB786A-9AF4-41FD-9F19-4F90B247F665}" dt="2019-05-24T00:38:53.113" v="568" actId="1076"/>
        <pc:sldMkLst>
          <pc:docMk/>
          <pc:sldMk cId="527908327" sldId="269"/>
        </pc:sldMkLst>
        <pc:spChg chg="mod">
          <ac:chgData name="Joel Perez" userId="422277b9-547f-4715-86f6-0f7b00d7f4e1" providerId="ADAL" clId="{A6CB786A-9AF4-41FD-9F19-4F90B247F665}" dt="2019-05-24T00:33:44.544" v="527" actId="20577"/>
          <ac:spMkLst>
            <pc:docMk/>
            <pc:sldMk cId="527908327" sldId="269"/>
            <ac:spMk id="2" creationId="{39D087AA-9EAB-4176-9D04-F073DD0E0836}"/>
          </ac:spMkLst>
        </pc:spChg>
        <pc:spChg chg="mod">
          <ac:chgData name="Joel Perez" userId="422277b9-547f-4715-86f6-0f7b00d7f4e1" providerId="ADAL" clId="{A6CB786A-9AF4-41FD-9F19-4F90B247F665}" dt="2019-05-24T00:36:05.997" v="531" actId="207"/>
          <ac:spMkLst>
            <pc:docMk/>
            <pc:sldMk cId="527908327" sldId="269"/>
            <ac:spMk id="4" creationId="{193AF717-7189-4B20-9644-932755459CDD}"/>
          </ac:spMkLst>
        </pc:spChg>
        <pc:spChg chg="add mod">
          <ac:chgData name="Joel Perez" userId="422277b9-547f-4715-86f6-0f7b00d7f4e1" providerId="ADAL" clId="{A6CB786A-9AF4-41FD-9F19-4F90B247F665}" dt="2019-05-24T00:38:53.113" v="568" actId="1076"/>
          <ac:spMkLst>
            <pc:docMk/>
            <pc:sldMk cId="527908327" sldId="269"/>
            <ac:spMk id="6" creationId="{8E18B9B4-6989-41E0-969F-86A6DC6A861C}"/>
          </ac:spMkLst>
        </pc:spChg>
        <pc:picChg chg="add mod">
          <ac:chgData name="Joel Perez" userId="422277b9-547f-4715-86f6-0f7b00d7f4e1" providerId="ADAL" clId="{A6CB786A-9AF4-41FD-9F19-4F90B247F665}" dt="2019-05-24T00:37:53.999" v="563" actId="1076"/>
          <ac:picMkLst>
            <pc:docMk/>
            <pc:sldMk cId="527908327" sldId="269"/>
            <ac:picMk id="6146" creationId="{8EF6B895-C0DA-48CB-9816-5A3AD10FA260}"/>
          </ac:picMkLst>
        </pc:picChg>
        <pc:picChg chg="add mod">
          <ac:chgData name="Joel Perez" userId="422277b9-547f-4715-86f6-0f7b00d7f4e1" providerId="ADAL" clId="{A6CB786A-9AF4-41FD-9F19-4F90B247F665}" dt="2019-05-24T00:37:46.789" v="562" actId="1076"/>
          <ac:picMkLst>
            <pc:docMk/>
            <pc:sldMk cId="527908327" sldId="269"/>
            <ac:picMk id="6148" creationId="{710FCF81-2E06-4DE5-A3F0-2CC995307C13}"/>
          </ac:picMkLst>
        </pc:picChg>
      </pc:sldChg>
      <pc:sldChg chg="addSp delSp modSp add">
        <pc:chgData name="Joel Perez" userId="422277b9-547f-4715-86f6-0f7b00d7f4e1" providerId="ADAL" clId="{A6CB786A-9AF4-41FD-9F19-4F90B247F665}" dt="2019-05-24T00:58:52.706" v="987" actId="1076"/>
        <pc:sldMkLst>
          <pc:docMk/>
          <pc:sldMk cId="3926753559" sldId="270"/>
        </pc:sldMkLst>
        <pc:spChg chg="mod">
          <ac:chgData name="Joel Perez" userId="422277b9-547f-4715-86f6-0f7b00d7f4e1" providerId="ADAL" clId="{A6CB786A-9AF4-41FD-9F19-4F90B247F665}" dt="2019-05-24T00:46:06.669" v="954" actId="20577"/>
          <ac:spMkLst>
            <pc:docMk/>
            <pc:sldMk cId="3926753559" sldId="270"/>
            <ac:spMk id="2" creationId="{39D087AA-9EAB-4176-9D04-F073DD0E0836}"/>
          </ac:spMkLst>
        </pc:spChg>
        <pc:spChg chg="mod">
          <ac:chgData name="Joel Perez" userId="422277b9-547f-4715-86f6-0f7b00d7f4e1" providerId="ADAL" clId="{A6CB786A-9AF4-41FD-9F19-4F90B247F665}" dt="2019-05-24T00:57:42.700" v="972" actId="1076"/>
          <ac:spMkLst>
            <pc:docMk/>
            <pc:sldMk cId="3926753559" sldId="270"/>
            <ac:spMk id="4" creationId="{193AF717-7189-4B20-9644-932755459CDD}"/>
          </ac:spMkLst>
        </pc:spChg>
        <pc:spChg chg="del mod">
          <ac:chgData name="Joel Perez" userId="422277b9-547f-4715-86f6-0f7b00d7f4e1" providerId="ADAL" clId="{A6CB786A-9AF4-41FD-9F19-4F90B247F665}" dt="2019-05-24T00:40:57.877" v="572" actId="478"/>
          <ac:spMkLst>
            <pc:docMk/>
            <pc:sldMk cId="3926753559" sldId="270"/>
            <ac:spMk id="6" creationId="{8E18B9B4-6989-41E0-969F-86A6DC6A861C}"/>
          </ac:spMkLst>
        </pc:spChg>
        <pc:picChg chg="add del mod">
          <ac:chgData name="Joel Perez" userId="422277b9-547f-4715-86f6-0f7b00d7f4e1" providerId="ADAL" clId="{A6CB786A-9AF4-41FD-9F19-4F90B247F665}" dt="2019-05-24T00:56:28.664" v="963" actId="478"/>
          <ac:picMkLst>
            <pc:docMk/>
            <pc:sldMk cId="3926753559" sldId="270"/>
            <ac:picMk id="9" creationId="{09C70021-7F1C-4D34-AEA2-B029FCE44866}"/>
          </ac:picMkLst>
        </pc:picChg>
        <pc:picChg chg="add mod">
          <ac:chgData name="Joel Perez" userId="422277b9-547f-4715-86f6-0f7b00d7f4e1" providerId="ADAL" clId="{A6CB786A-9AF4-41FD-9F19-4F90B247F665}" dt="2019-05-24T00:57:53.387" v="976" actId="1076"/>
          <ac:picMkLst>
            <pc:docMk/>
            <pc:sldMk cId="3926753559" sldId="270"/>
            <ac:picMk id="11" creationId="{2400E7A0-8EAB-40E8-AE11-E7981BBB811A}"/>
          </ac:picMkLst>
        </pc:picChg>
        <pc:picChg chg="add del mod">
          <ac:chgData name="Joel Perez" userId="422277b9-547f-4715-86f6-0f7b00d7f4e1" providerId="ADAL" clId="{A6CB786A-9AF4-41FD-9F19-4F90B247F665}" dt="2019-05-24T00:57:30.859" v="969" actId="478"/>
          <ac:picMkLst>
            <pc:docMk/>
            <pc:sldMk cId="3926753559" sldId="270"/>
            <ac:picMk id="13" creationId="{D57581A1-B6EB-48D3-ADA0-494436E6A05D}"/>
          </ac:picMkLst>
        </pc:picChg>
        <pc:picChg chg="add del mod">
          <ac:chgData name="Joel Perez" userId="422277b9-547f-4715-86f6-0f7b00d7f4e1" providerId="ADAL" clId="{A6CB786A-9AF4-41FD-9F19-4F90B247F665}" dt="2019-05-24T00:58:40.879" v="984" actId="478"/>
          <ac:picMkLst>
            <pc:docMk/>
            <pc:sldMk cId="3926753559" sldId="270"/>
            <ac:picMk id="15" creationId="{45A6A985-4852-46F6-8291-647DBA304D6B}"/>
          </ac:picMkLst>
        </pc:picChg>
        <pc:picChg chg="add mod">
          <ac:chgData name="Joel Perez" userId="422277b9-547f-4715-86f6-0f7b00d7f4e1" providerId="ADAL" clId="{A6CB786A-9AF4-41FD-9F19-4F90B247F665}" dt="2019-05-24T00:58:52.706" v="987" actId="1076"/>
          <ac:picMkLst>
            <pc:docMk/>
            <pc:sldMk cId="3926753559" sldId="270"/>
            <ac:picMk id="17" creationId="{C7143F5F-8026-4986-B296-2D9F8579E38A}"/>
          </ac:picMkLst>
        </pc:picChg>
        <pc:picChg chg="del">
          <ac:chgData name="Joel Perez" userId="422277b9-547f-4715-86f6-0f7b00d7f4e1" providerId="ADAL" clId="{A6CB786A-9AF4-41FD-9F19-4F90B247F665}" dt="2019-05-24T00:40:55.062" v="570" actId="478"/>
          <ac:picMkLst>
            <pc:docMk/>
            <pc:sldMk cId="3926753559" sldId="270"/>
            <ac:picMk id="6146" creationId="{8EF6B895-C0DA-48CB-9816-5A3AD10FA260}"/>
          </ac:picMkLst>
        </pc:picChg>
        <pc:picChg chg="del">
          <ac:chgData name="Joel Perez" userId="422277b9-547f-4715-86f6-0f7b00d7f4e1" providerId="ADAL" clId="{A6CB786A-9AF4-41FD-9F19-4F90B247F665}" dt="2019-05-24T00:40:58.500" v="573" actId="478"/>
          <ac:picMkLst>
            <pc:docMk/>
            <pc:sldMk cId="3926753559" sldId="270"/>
            <ac:picMk id="6148" creationId="{710FCF81-2E06-4DE5-A3F0-2CC995307C13}"/>
          </ac:picMkLst>
        </pc:picChg>
      </pc:sldChg>
      <pc:sldChg chg="addSp delSp modSp add mod setBg addCm delCm">
        <pc:chgData name="Joel Perez" userId="422277b9-547f-4715-86f6-0f7b00d7f4e1" providerId="ADAL" clId="{A6CB786A-9AF4-41FD-9F19-4F90B247F665}" dt="2019-05-24T01:00:17.208" v="1013" actId="1592"/>
        <pc:sldMkLst>
          <pc:docMk/>
          <pc:sldMk cId="3848652682" sldId="271"/>
        </pc:sldMkLst>
        <pc:spChg chg="del mod">
          <ac:chgData name="Joel Perez" userId="422277b9-547f-4715-86f6-0f7b00d7f4e1" providerId="ADAL" clId="{A6CB786A-9AF4-41FD-9F19-4F90B247F665}" dt="2019-05-24T00:58:26.214" v="979" actId="478"/>
          <ac:spMkLst>
            <pc:docMk/>
            <pc:sldMk cId="3848652682" sldId="271"/>
            <ac:spMk id="2" creationId="{39D087AA-9EAB-4176-9D04-F073DD0E0836}"/>
          </ac:spMkLst>
        </pc:spChg>
        <pc:spChg chg="mod">
          <ac:chgData name="Joel Perez" userId="422277b9-547f-4715-86f6-0f7b00d7f4e1" providerId="ADAL" clId="{A6CB786A-9AF4-41FD-9F19-4F90B247F665}" dt="2019-05-24T00:58:37.179" v="983" actId="26606"/>
          <ac:spMkLst>
            <pc:docMk/>
            <pc:sldMk cId="3848652682" sldId="271"/>
            <ac:spMk id="3" creationId="{3FDE5F85-8EA1-46B3-BAEC-40E564E869BB}"/>
          </ac:spMkLst>
        </pc:spChg>
        <pc:spChg chg="del">
          <ac:chgData name="Joel Perez" userId="422277b9-547f-4715-86f6-0f7b00d7f4e1" providerId="ADAL" clId="{A6CB786A-9AF4-41FD-9F19-4F90B247F665}" dt="2019-05-24T00:58:22.006" v="977" actId="478"/>
          <ac:spMkLst>
            <pc:docMk/>
            <pc:sldMk cId="3848652682" sldId="271"/>
            <ac:spMk id="4" creationId="{193AF717-7189-4B20-9644-932755459CDD}"/>
          </ac:spMkLst>
        </pc:spChg>
        <pc:spChg chg="add mod">
          <ac:chgData name="Joel Perez" userId="422277b9-547f-4715-86f6-0f7b00d7f4e1" providerId="ADAL" clId="{A6CB786A-9AF4-41FD-9F19-4F90B247F665}" dt="2019-05-24T01:00:09.095" v="1012" actId="1076"/>
          <ac:spMkLst>
            <pc:docMk/>
            <pc:sldMk cId="3848652682" sldId="271"/>
            <ac:spMk id="9" creationId="{17CCA88B-67B3-40BB-B838-C0F17101179B}"/>
          </ac:spMkLst>
        </pc:spChg>
        <pc:spChg chg="add del">
          <ac:chgData name="Joel Perez" userId="422277b9-547f-4715-86f6-0f7b00d7f4e1" providerId="ADAL" clId="{A6CB786A-9AF4-41FD-9F19-4F90B247F665}" dt="2019-05-24T00:58:37.179" v="983" actId="26606"/>
          <ac:spMkLst>
            <pc:docMk/>
            <pc:sldMk cId="3848652682" sldId="271"/>
            <ac:spMk id="23" creationId="{4D834D36-D981-4EDD-B062-077BAB9C7133}"/>
          </ac:spMkLst>
        </pc:spChg>
        <pc:spChg chg="add del">
          <ac:chgData name="Joel Perez" userId="422277b9-547f-4715-86f6-0f7b00d7f4e1" providerId="ADAL" clId="{A6CB786A-9AF4-41FD-9F19-4F90B247F665}" dt="2019-05-24T00:58:37.179" v="983" actId="26606"/>
          <ac:spMkLst>
            <pc:docMk/>
            <pc:sldMk cId="3848652682" sldId="271"/>
            <ac:spMk id="27" creationId="{251BB4E6-C169-431D-9D53-2BBEBFFD1562}"/>
          </ac:spMkLst>
        </pc:spChg>
        <pc:spChg chg="add del">
          <ac:chgData name="Joel Perez" userId="422277b9-547f-4715-86f6-0f7b00d7f4e1" providerId="ADAL" clId="{A6CB786A-9AF4-41FD-9F19-4F90B247F665}" dt="2019-05-24T00:58:37.179" v="983" actId="26606"/>
          <ac:spMkLst>
            <pc:docMk/>
            <pc:sldMk cId="3848652682" sldId="271"/>
            <ac:spMk id="29" creationId="{5AFEC34A-0251-411C-A0C7-E1FB917E90B5}"/>
          </ac:spMkLst>
        </pc:spChg>
        <pc:spChg chg="add del">
          <ac:chgData name="Joel Perez" userId="422277b9-547f-4715-86f6-0f7b00d7f4e1" providerId="ADAL" clId="{A6CB786A-9AF4-41FD-9F19-4F90B247F665}" dt="2019-05-24T00:58:37.179" v="983" actId="26606"/>
          <ac:spMkLst>
            <pc:docMk/>
            <pc:sldMk cId="3848652682" sldId="271"/>
            <ac:spMk id="31" creationId="{89E9B1A9-F407-4A46-B721-26946A1A2CC8}"/>
          </ac:spMkLst>
        </pc:spChg>
        <pc:spChg chg="add del">
          <ac:chgData name="Joel Perez" userId="422277b9-547f-4715-86f6-0f7b00d7f4e1" providerId="ADAL" clId="{A6CB786A-9AF4-41FD-9F19-4F90B247F665}" dt="2019-05-24T00:58:37.179" v="983" actId="26606"/>
          <ac:spMkLst>
            <pc:docMk/>
            <pc:sldMk cId="3848652682" sldId="271"/>
            <ac:spMk id="33" creationId="{B81747D3-9737-4919-8850-65DBC9048B92}"/>
          </ac:spMkLst>
        </pc:spChg>
        <pc:picChg chg="mod ord">
          <ac:chgData name="Joel Perez" userId="422277b9-547f-4715-86f6-0f7b00d7f4e1" providerId="ADAL" clId="{A6CB786A-9AF4-41FD-9F19-4F90B247F665}" dt="2019-05-24T00:58:37.179" v="983" actId="26606"/>
          <ac:picMkLst>
            <pc:docMk/>
            <pc:sldMk cId="3848652682" sldId="271"/>
            <ac:picMk id="5" creationId="{E87D5F6E-2A31-4B6C-A738-01FD57EFBEBB}"/>
          </ac:picMkLst>
        </pc:picChg>
        <pc:picChg chg="mod ord">
          <ac:chgData name="Joel Perez" userId="422277b9-547f-4715-86f6-0f7b00d7f4e1" providerId="ADAL" clId="{A6CB786A-9AF4-41FD-9F19-4F90B247F665}" dt="2019-05-24T00:58:37.179" v="983" actId="26606"/>
          <ac:picMkLst>
            <pc:docMk/>
            <pc:sldMk cId="3848652682" sldId="271"/>
            <ac:picMk id="7" creationId="{78DA9E83-0183-4F25-9290-B56A6BBFEB19}"/>
          </ac:picMkLst>
        </pc:picChg>
        <pc:picChg chg="add mod">
          <ac:chgData name="Joel Perez" userId="422277b9-547f-4715-86f6-0f7b00d7f4e1" providerId="ADAL" clId="{A6CB786A-9AF4-41FD-9F19-4F90B247F665}" dt="2019-05-24T00:59:13.429" v="989" actId="1076"/>
          <ac:picMkLst>
            <pc:docMk/>
            <pc:sldMk cId="3848652682" sldId="271"/>
            <ac:picMk id="8" creationId="{D2755DCA-2C91-40E8-AA7B-B4959F0EC007}"/>
          </ac:picMkLst>
        </pc:picChg>
        <pc:picChg chg="mod">
          <ac:chgData name="Joel Perez" userId="422277b9-547f-4715-86f6-0f7b00d7f4e1" providerId="ADAL" clId="{A6CB786A-9AF4-41FD-9F19-4F90B247F665}" dt="2019-05-24T00:58:37.179" v="983" actId="26606"/>
          <ac:picMkLst>
            <pc:docMk/>
            <pc:sldMk cId="3848652682" sldId="271"/>
            <ac:picMk id="18" creationId="{893D28B1-E530-46ED-A169-CFDCF6D4C0D9}"/>
          </ac:picMkLst>
        </pc:picChg>
        <pc:picChg chg="add del">
          <ac:chgData name="Joel Perez" userId="422277b9-547f-4715-86f6-0f7b00d7f4e1" providerId="ADAL" clId="{A6CB786A-9AF4-41FD-9F19-4F90B247F665}" dt="2019-05-24T00:58:37.179" v="983" actId="26606"/>
          <ac:picMkLst>
            <pc:docMk/>
            <pc:sldMk cId="3848652682" sldId="271"/>
            <ac:picMk id="25" creationId="{6CFD523C-CC0D-41EB-B7F7-C615B5715FEB}"/>
          </ac:picMkLst>
        </pc:picChg>
      </pc:sldChg>
      <pc:sldChg chg="addSp delSp modSp add">
        <pc:chgData name="Joel Perez" userId="422277b9-547f-4715-86f6-0f7b00d7f4e1" providerId="ADAL" clId="{A6CB786A-9AF4-41FD-9F19-4F90B247F665}" dt="2019-05-24T01:09:48.892" v="1358" actId="20577"/>
        <pc:sldMkLst>
          <pc:docMk/>
          <pc:sldMk cId="584445812" sldId="272"/>
        </pc:sldMkLst>
        <pc:spChg chg="add mod">
          <ac:chgData name="Joel Perez" userId="422277b9-547f-4715-86f6-0f7b00d7f4e1" providerId="ADAL" clId="{A6CB786A-9AF4-41FD-9F19-4F90B247F665}" dt="2019-05-24T01:09:48.892" v="1358" actId="20577"/>
          <ac:spMkLst>
            <pc:docMk/>
            <pc:sldMk cId="584445812" sldId="272"/>
            <ac:spMk id="2" creationId="{2F3934B6-3220-40BE-9BF9-39A26D6EE834}"/>
          </ac:spMkLst>
        </pc:spChg>
        <pc:spChg chg="mod">
          <ac:chgData name="Joel Perez" userId="422277b9-547f-4715-86f6-0f7b00d7f4e1" providerId="ADAL" clId="{A6CB786A-9AF4-41FD-9F19-4F90B247F665}" dt="2019-05-24T01:03:31.725" v="1091" actId="1076"/>
          <ac:spMkLst>
            <pc:docMk/>
            <pc:sldMk cId="584445812" sldId="272"/>
            <ac:spMk id="9" creationId="{17CCA88B-67B3-40BB-B838-C0F17101179B}"/>
          </ac:spMkLst>
        </pc:spChg>
        <pc:picChg chg="del">
          <ac:chgData name="Joel Perez" userId="422277b9-547f-4715-86f6-0f7b00d7f4e1" providerId="ADAL" clId="{A6CB786A-9AF4-41FD-9F19-4F90B247F665}" dt="2019-05-24T01:03:35.409" v="1092" actId="478"/>
          <ac:picMkLst>
            <pc:docMk/>
            <pc:sldMk cId="584445812" sldId="272"/>
            <ac:picMk id="8" creationId="{D2755DCA-2C91-40E8-AA7B-B4959F0EC007}"/>
          </ac:picMkLst>
        </pc:picChg>
      </pc:sldChg>
      <pc:sldChg chg="modSp add">
        <pc:chgData name="Joel Perez" userId="422277b9-547f-4715-86f6-0f7b00d7f4e1" providerId="ADAL" clId="{A6CB786A-9AF4-41FD-9F19-4F90B247F665}" dt="2019-05-24T01:13:13.779" v="1594" actId="20577"/>
        <pc:sldMkLst>
          <pc:docMk/>
          <pc:sldMk cId="4003953740" sldId="273"/>
        </pc:sldMkLst>
        <pc:spChg chg="mod">
          <ac:chgData name="Joel Perez" userId="422277b9-547f-4715-86f6-0f7b00d7f4e1" providerId="ADAL" clId="{A6CB786A-9AF4-41FD-9F19-4F90B247F665}" dt="2019-05-24T01:13:13.779" v="1594" actId="20577"/>
          <ac:spMkLst>
            <pc:docMk/>
            <pc:sldMk cId="4003953740" sldId="273"/>
            <ac:spMk id="2" creationId="{2F3934B6-3220-40BE-9BF9-39A26D6EE834}"/>
          </ac:spMkLst>
        </pc:spChg>
        <pc:spChg chg="mod">
          <ac:chgData name="Joel Perez" userId="422277b9-547f-4715-86f6-0f7b00d7f4e1" providerId="ADAL" clId="{A6CB786A-9AF4-41FD-9F19-4F90B247F665}" dt="2019-05-24T01:11:23.576" v="1387" actId="5793"/>
          <ac:spMkLst>
            <pc:docMk/>
            <pc:sldMk cId="4003953740" sldId="273"/>
            <ac:spMk id="9" creationId="{17CCA88B-67B3-40BB-B838-C0F17101179B}"/>
          </ac:spMkLst>
        </pc:spChg>
      </pc:sldChg>
      <pc:sldChg chg="modSp add">
        <pc:chgData name="Joel Perez" userId="422277b9-547f-4715-86f6-0f7b00d7f4e1" providerId="ADAL" clId="{A6CB786A-9AF4-41FD-9F19-4F90B247F665}" dt="2019-05-24T01:19:09.744" v="1835" actId="20577"/>
        <pc:sldMkLst>
          <pc:docMk/>
          <pc:sldMk cId="3393750125" sldId="274"/>
        </pc:sldMkLst>
        <pc:spChg chg="mod">
          <ac:chgData name="Joel Perez" userId="422277b9-547f-4715-86f6-0f7b00d7f4e1" providerId="ADAL" clId="{A6CB786A-9AF4-41FD-9F19-4F90B247F665}" dt="2019-05-24T01:19:09.744" v="1835" actId="20577"/>
          <ac:spMkLst>
            <pc:docMk/>
            <pc:sldMk cId="3393750125" sldId="274"/>
            <ac:spMk id="2" creationId="{2F3934B6-3220-40BE-9BF9-39A26D6EE834}"/>
          </ac:spMkLst>
        </pc:spChg>
      </pc:sldChg>
      <pc:sldChg chg="modSp add">
        <pc:chgData name="Joel Perez" userId="422277b9-547f-4715-86f6-0f7b00d7f4e1" providerId="ADAL" clId="{A6CB786A-9AF4-41FD-9F19-4F90B247F665}" dt="2019-05-24T01:34:00.345" v="2241" actId="20577"/>
        <pc:sldMkLst>
          <pc:docMk/>
          <pc:sldMk cId="2421248538" sldId="275"/>
        </pc:sldMkLst>
        <pc:spChg chg="mod">
          <ac:chgData name="Joel Perez" userId="422277b9-547f-4715-86f6-0f7b00d7f4e1" providerId="ADAL" clId="{A6CB786A-9AF4-41FD-9F19-4F90B247F665}" dt="2019-05-24T01:34:00.345" v="2241" actId="20577"/>
          <ac:spMkLst>
            <pc:docMk/>
            <pc:sldMk cId="2421248538" sldId="275"/>
            <ac:spMk id="2" creationId="{2F3934B6-3220-40BE-9BF9-39A26D6EE834}"/>
          </ac:spMkLst>
        </pc:spChg>
      </pc:sldChg>
      <pc:sldChg chg="modSp add">
        <pc:chgData name="Joel Perez" userId="422277b9-547f-4715-86f6-0f7b00d7f4e1" providerId="ADAL" clId="{A6CB786A-9AF4-41FD-9F19-4F90B247F665}" dt="2019-05-24T01:33:39.039" v="2195" actId="20577"/>
        <pc:sldMkLst>
          <pc:docMk/>
          <pc:sldMk cId="1061235245" sldId="276"/>
        </pc:sldMkLst>
        <pc:spChg chg="mod">
          <ac:chgData name="Joel Perez" userId="422277b9-547f-4715-86f6-0f7b00d7f4e1" providerId="ADAL" clId="{A6CB786A-9AF4-41FD-9F19-4F90B247F665}" dt="2019-05-24T01:33:39.039" v="2195" actId="20577"/>
          <ac:spMkLst>
            <pc:docMk/>
            <pc:sldMk cId="1061235245" sldId="276"/>
            <ac:spMk id="2" creationId="{2F3934B6-3220-40BE-9BF9-39A26D6EE834}"/>
          </ac:spMkLst>
        </pc:spChg>
        <pc:spChg chg="mod">
          <ac:chgData name="Joel Perez" userId="422277b9-547f-4715-86f6-0f7b00d7f4e1" providerId="ADAL" clId="{A6CB786A-9AF4-41FD-9F19-4F90B247F665}" dt="2019-05-24T01:32:26.964" v="2032" actId="20577"/>
          <ac:spMkLst>
            <pc:docMk/>
            <pc:sldMk cId="1061235245" sldId="276"/>
            <ac:spMk id="9" creationId="{17CCA88B-67B3-40BB-B838-C0F17101179B}"/>
          </ac:spMkLst>
        </pc:spChg>
      </pc:sldChg>
      <pc:sldChg chg="modSp add">
        <pc:chgData name="Joel Perez" userId="422277b9-547f-4715-86f6-0f7b00d7f4e1" providerId="ADAL" clId="{A6CB786A-9AF4-41FD-9F19-4F90B247F665}" dt="2019-05-24T02:14:38.091" v="2556"/>
        <pc:sldMkLst>
          <pc:docMk/>
          <pc:sldMk cId="584085218" sldId="277"/>
        </pc:sldMkLst>
        <pc:spChg chg="mod">
          <ac:chgData name="Joel Perez" userId="422277b9-547f-4715-86f6-0f7b00d7f4e1" providerId="ADAL" clId="{A6CB786A-9AF4-41FD-9F19-4F90B247F665}" dt="2019-05-24T02:14:38.091" v="2556"/>
          <ac:spMkLst>
            <pc:docMk/>
            <pc:sldMk cId="584085218" sldId="277"/>
            <ac:spMk id="2" creationId="{2F3934B6-3220-40BE-9BF9-39A26D6EE834}"/>
          </ac:spMkLst>
        </pc:spChg>
        <pc:spChg chg="mod">
          <ac:chgData name="Joel Perez" userId="422277b9-547f-4715-86f6-0f7b00d7f4e1" providerId="ADAL" clId="{A6CB786A-9AF4-41FD-9F19-4F90B247F665}" dt="2019-05-24T01:35:14.458" v="2272" actId="20577"/>
          <ac:spMkLst>
            <pc:docMk/>
            <pc:sldMk cId="584085218" sldId="277"/>
            <ac:spMk id="9" creationId="{17CCA88B-67B3-40BB-B838-C0F17101179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924B5-3968-474E-9D30-1FB8025BF3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78445A-4D04-4579-AE85-AF87F0D719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ED5551-EBA5-4905-8ED8-9048B7163570}"/>
              </a:ext>
            </a:extLst>
          </p:cNvPr>
          <p:cNvSpPr>
            <a:spLocks noGrp="1"/>
          </p:cNvSpPr>
          <p:nvPr>
            <p:ph type="dt" sz="half" idx="10"/>
          </p:nvPr>
        </p:nvSpPr>
        <p:spPr/>
        <p:txBody>
          <a:bodyPr/>
          <a:lstStyle/>
          <a:p>
            <a:fld id="{695A2E94-8DBE-4970-A87A-8D3CB8E3A5FC}" type="datetimeFigureOut">
              <a:rPr lang="en-US" smtClean="0"/>
              <a:t>5/23/2019</a:t>
            </a:fld>
            <a:endParaRPr lang="en-US"/>
          </a:p>
        </p:txBody>
      </p:sp>
      <p:sp>
        <p:nvSpPr>
          <p:cNvPr id="5" name="Footer Placeholder 4">
            <a:extLst>
              <a:ext uri="{FF2B5EF4-FFF2-40B4-BE49-F238E27FC236}">
                <a16:creationId xmlns:a16="http://schemas.microsoft.com/office/drawing/2014/main" id="{71F8767F-82CE-4753-90F5-DE1DBF34E9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B752C9-2E27-40EE-AA30-615ADB572CBC}"/>
              </a:ext>
            </a:extLst>
          </p:cNvPr>
          <p:cNvSpPr>
            <a:spLocks noGrp="1"/>
          </p:cNvSpPr>
          <p:nvPr>
            <p:ph type="sldNum" sz="quarter" idx="12"/>
          </p:nvPr>
        </p:nvSpPr>
        <p:spPr/>
        <p:txBody>
          <a:bodyPr/>
          <a:lstStyle/>
          <a:p>
            <a:fld id="{FD1B4ECA-BDFD-4EC3-9148-9E19CB6B3400}" type="slidenum">
              <a:rPr lang="en-US" smtClean="0"/>
              <a:t>‹#›</a:t>
            </a:fld>
            <a:endParaRPr lang="en-US"/>
          </a:p>
        </p:txBody>
      </p:sp>
    </p:spTree>
    <p:extLst>
      <p:ext uri="{BB962C8B-B14F-4D97-AF65-F5344CB8AC3E}">
        <p14:creationId xmlns:p14="http://schemas.microsoft.com/office/powerpoint/2010/main" val="3849795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49372-A693-43B0-876A-46A282F5F9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69114F-1BE6-4C1A-BDDC-FACE0E81DB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18D277-4445-431F-8651-A01290390F2D}"/>
              </a:ext>
            </a:extLst>
          </p:cNvPr>
          <p:cNvSpPr>
            <a:spLocks noGrp="1"/>
          </p:cNvSpPr>
          <p:nvPr>
            <p:ph type="dt" sz="half" idx="10"/>
          </p:nvPr>
        </p:nvSpPr>
        <p:spPr/>
        <p:txBody>
          <a:bodyPr/>
          <a:lstStyle/>
          <a:p>
            <a:fld id="{695A2E94-8DBE-4970-A87A-8D3CB8E3A5FC}" type="datetimeFigureOut">
              <a:rPr lang="en-US" smtClean="0"/>
              <a:t>5/23/2019</a:t>
            </a:fld>
            <a:endParaRPr lang="en-US"/>
          </a:p>
        </p:txBody>
      </p:sp>
      <p:sp>
        <p:nvSpPr>
          <p:cNvPr id="5" name="Footer Placeholder 4">
            <a:extLst>
              <a:ext uri="{FF2B5EF4-FFF2-40B4-BE49-F238E27FC236}">
                <a16:creationId xmlns:a16="http://schemas.microsoft.com/office/drawing/2014/main" id="{D0B5877D-9ED2-4717-B5FE-A8063DD678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9C6694-0A55-4F7A-BE11-F3C224A6927F}"/>
              </a:ext>
            </a:extLst>
          </p:cNvPr>
          <p:cNvSpPr>
            <a:spLocks noGrp="1"/>
          </p:cNvSpPr>
          <p:nvPr>
            <p:ph type="sldNum" sz="quarter" idx="12"/>
          </p:nvPr>
        </p:nvSpPr>
        <p:spPr/>
        <p:txBody>
          <a:bodyPr/>
          <a:lstStyle/>
          <a:p>
            <a:fld id="{FD1B4ECA-BDFD-4EC3-9148-9E19CB6B3400}" type="slidenum">
              <a:rPr lang="en-US" smtClean="0"/>
              <a:t>‹#›</a:t>
            </a:fld>
            <a:endParaRPr lang="en-US"/>
          </a:p>
        </p:txBody>
      </p:sp>
    </p:spTree>
    <p:extLst>
      <p:ext uri="{BB962C8B-B14F-4D97-AF65-F5344CB8AC3E}">
        <p14:creationId xmlns:p14="http://schemas.microsoft.com/office/powerpoint/2010/main" val="3969481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B4C298-6912-445F-B5BE-288020B790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DA50C0-B323-40C8-8A84-BDEB971733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7EC695-8EFB-4797-A394-9EDC185438E7}"/>
              </a:ext>
            </a:extLst>
          </p:cNvPr>
          <p:cNvSpPr>
            <a:spLocks noGrp="1"/>
          </p:cNvSpPr>
          <p:nvPr>
            <p:ph type="dt" sz="half" idx="10"/>
          </p:nvPr>
        </p:nvSpPr>
        <p:spPr/>
        <p:txBody>
          <a:bodyPr/>
          <a:lstStyle/>
          <a:p>
            <a:fld id="{695A2E94-8DBE-4970-A87A-8D3CB8E3A5FC}" type="datetimeFigureOut">
              <a:rPr lang="en-US" smtClean="0"/>
              <a:t>5/23/2019</a:t>
            </a:fld>
            <a:endParaRPr lang="en-US"/>
          </a:p>
        </p:txBody>
      </p:sp>
      <p:sp>
        <p:nvSpPr>
          <p:cNvPr id="5" name="Footer Placeholder 4">
            <a:extLst>
              <a:ext uri="{FF2B5EF4-FFF2-40B4-BE49-F238E27FC236}">
                <a16:creationId xmlns:a16="http://schemas.microsoft.com/office/drawing/2014/main" id="{C184D1AA-775A-46D8-B1EC-EE10D55F54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E5C138-68B3-42DE-B3A3-0D81A08ECD03}"/>
              </a:ext>
            </a:extLst>
          </p:cNvPr>
          <p:cNvSpPr>
            <a:spLocks noGrp="1"/>
          </p:cNvSpPr>
          <p:nvPr>
            <p:ph type="sldNum" sz="quarter" idx="12"/>
          </p:nvPr>
        </p:nvSpPr>
        <p:spPr/>
        <p:txBody>
          <a:bodyPr/>
          <a:lstStyle/>
          <a:p>
            <a:fld id="{FD1B4ECA-BDFD-4EC3-9148-9E19CB6B3400}" type="slidenum">
              <a:rPr lang="en-US" smtClean="0"/>
              <a:t>‹#›</a:t>
            </a:fld>
            <a:endParaRPr lang="en-US"/>
          </a:p>
        </p:txBody>
      </p:sp>
    </p:spTree>
    <p:extLst>
      <p:ext uri="{BB962C8B-B14F-4D97-AF65-F5344CB8AC3E}">
        <p14:creationId xmlns:p14="http://schemas.microsoft.com/office/powerpoint/2010/main" val="1734340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765EE-17B8-4B32-A05F-034A30F1A2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B1086F-1BC9-41E8-82A8-7BFCA3BAB2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E5A50-7EBB-4730-AB37-15FD2651BCBC}"/>
              </a:ext>
            </a:extLst>
          </p:cNvPr>
          <p:cNvSpPr>
            <a:spLocks noGrp="1"/>
          </p:cNvSpPr>
          <p:nvPr>
            <p:ph type="dt" sz="half" idx="10"/>
          </p:nvPr>
        </p:nvSpPr>
        <p:spPr/>
        <p:txBody>
          <a:bodyPr/>
          <a:lstStyle/>
          <a:p>
            <a:fld id="{695A2E94-8DBE-4970-A87A-8D3CB8E3A5FC}" type="datetimeFigureOut">
              <a:rPr lang="en-US" smtClean="0"/>
              <a:t>5/23/2019</a:t>
            </a:fld>
            <a:endParaRPr lang="en-US"/>
          </a:p>
        </p:txBody>
      </p:sp>
      <p:sp>
        <p:nvSpPr>
          <p:cNvPr id="5" name="Footer Placeholder 4">
            <a:extLst>
              <a:ext uri="{FF2B5EF4-FFF2-40B4-BE49-F238E27FC236}">
                <a16:creationId xmlns:a16="http://schemas.microsoft.com/office/drawing/2014/main" id="{4214FF69-A29A-4F56-B576-B46CA34EB7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0F1770-3C47-4C6C-B83F-906E30FB4327}"/>
              </a:ext>
            </a:extLst>
          </p:cNvPr>
          <p:cNvSpPr>
            <a:spLocks noGrp="1"/>
          </p:cNvSpPr>
          <p:nvPr>
            <p:ph type="sldNum" sz="quarter" idx="12"/>
          </p:nvPr>
        </p:nvSpPr>
        <p:spPr/>
        <p:txBody>
          <a:bodyPr/>
          <a:lstStyle/>
          <a:p>
            <a:fld id="{FD1B4ECA-BDFD-4EC3-9148-9E19CB6B3400}" type="slidenum">
              <a:rPr lang="en-US" smtClean="0"/>
              <a:t>‹#›</a:t>
            </a:fld>
            <a:endParaRPr lang="en-US"/>
          </a:p>
        </p:txBody>
      </p:sp>
    </p:spTree>
    <p:extLst>
      <p:ext uri="{BB962C8B-B14F-4D97-AF65-F5344CB8AC3E}">
        <p14:creationId xmlns:p14="http://schemas.microsoft.com/office/powerpoint/2010/main" val="3236541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423AE-9B31-40AD-AD7D-0311DB53E5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DCB781-B661-4B2C-A3E8-EB1EB58A78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1FF9AF-DD8F-445B-BF98-C9981C9E591C}"/>
              </a:ext>
            </a:extLst>
          </p:cNvPr>
          <p:cNvSpPr>
            <a:spLocks noGrp="1"/>
          </p:cNvSpPr>
          <p:nvPr>
            <p:ph type="dt" sz="half" idx="10"/>
          </p:nvPr>
        </p:nvSpPr>
        <p:spPr/>
        <p:txBody>
          <a:bodyPr/>
          <a:lstStyle/>
          <a:p>
            <a:fld id="{695A2E94-8DBE-4970-A87A-8D3CB8E3A5FC}" type="datetimeFigureOut">
              <a:rPr lang="en-US" smtClean="0"/>
              <a:t>5/23/2019</a:t>
            </a:fld>
            <a:endParaRPr lang="en-US"/>
          </a:p>
        </p:txBody>
      </p:sp>
      <p:sp>
        <p:nvSpPr>
          <p:cNvPr id="5" name="Footer Placeholder 4">
            <a:extLst>
              <a:ext uri="{FF2B5EF4-FFF2-40B4-BE49-F238E27FC236}">
                <a16:creationId xmlns:a16="http://schemas.microsoft.com/office/drawing/2014/main" id="{F508D096-FB9F-4189-9ED9-AED2F14BBF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3BDB93-7C51-4793-AD65-944EE0F3E340}"/>
              </a:ext>
            </a:extLst>
          </p:cNvPr>
          <p:cNvSpPr>
            <a:spLocks noGrp="1"/>
          </p:cNvSpPr>
          <p:nvPr>
            <p:ph type="sldNum" sz="quarter" idx="12"/>
          </p:nvPr>
        </p:nvSpPr>
        <p:spPr/>
        <p:txBody>
          <a:bodyPr/>
          <a:lstStyle/>
          <a:p>
            <a:fld id="{FD1B4ECA-BDFD-4EC3-9148-9E19CB6B3400}" type="slidenum">
              <a:rPr lang="en-US" smtClean="0"/>
              <a:t>‹#›</a:t>
            </a:fld>
            <a:endParaRPr lang="en-US"/>
          </a:p>
        </p:txBody>
      </p:sp>
    </p:spTree>
    <p:extLst>
      <p:ext uri="{BB962C8B-B14F-4D97-AF65-F5344CB8AC3E}">
        <p14:creationId xmlns:p14="http://schemas.microsoft.com/office/powerpoint/2010/main" val="2591142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1218E-C31F-45B1-AA3A-B133AAD39C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701021-A77F-4BE7-9463-1602A2E11D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CB7A08-780D-4E4F-93DB-B755436F57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4B01EF-23B9-4815-96BC-2E22DC145CB1}"/>
              </a:ext>
            </a:extLst>
          </p:cNvPr>
          <p:cNvSpPr>
            <a:spLocks noGrp="1"/>
          </p:cNvSpPr>
          <p:nvPr>
            <p:ph type="dt" sz="half" idx="10"/>
          </p:nvPr>
        </p:nvSpPr>
        <p:spPr/>
        <p:txBody>
          <a:bodyPr/>
          <a:lstStyle/>
          <a:p>
            <a:fld id="{695A2E94-8DBE-4970-A87A-8D3CB8E3A5FC}" type="datetimeFigureOut">
              <a:rPr lang="en-US" smtClean="0"/>
              <a:t>5/23/2019</a:t>
            </a:fld>
            <a:endParaRPr lang="en-US"/>
          </a:p>
        </p:txBody>
      </p:sp>
      <p:sp>
        <p:nvSpPr>
          <p:cNvPr id="6" name="Footer Placeholder 5">
            <a:extLst>
              <a:ext uri="{FF2B5EF4-FFF2-40B4-BE49-F238E27FC236}">
                <a16:creationId xmlns:a16="http://schemas.microsoft.com/office/drawing/2014/main" id="{3C05751C-5318-4A6C-9BC9-49D7D49E8F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6033D9-D4ED-4C96-8439-06F82A3062BD}"/>
              </a:ext>
            </a:extLst>
          </p:cNvPr>
          <p:cNvSpPr>
            <a:spLocks noGrp="1"/>
          </p:cNvSpPr>
          <p:nvPr>
            <p:ph type="sldNum" sz="quarter" idx="12"/>
          </p:nvPr>
        </p:nvSpPr>
        <p:spPr/>
        <p:txBody>
          <a:bodyPr/>
          <a:lstStyle/>
          <a:p>
            <a:fld id="{FD1B4ECA-BDFD-4EC3-9148-9E19CB6B3400}" type="slidenum">
              <a:rPr lang="en-US" smtClean="0"/>
              <a:t>‹#›</a:t>
            </a:fld>
            <a:endParaRPr lang="en-US"/>
          </a:p>
        </p:txBody>
      </p:sp>
    </p:spTree>
    <p:extLst>
      <p:ext uri="{BB962C8B-B14F-4D97-AF65-F5344CB8AC3E}">
        <p14:creationId xmlns:p14="http://schemas.microsoft.com/office/powerpoint/2010/main" val="1477705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61FF3-0F8F-4AE7-B58D-233B362832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677E4E-4EB8-49E0-AA16-5B070415A6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C42559-8BAC-4725-BAB8-9B8E7F0C96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F19DB2-9A02-41F2-AC5F-3B0779B6D4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B0607A-A951-42E9-803F-A6A1305074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40AE13-2D62-4E8D-92AA-8F66E921A215}"/>
              </a:ext>
            </a:extLst>
          </p:cNvPr>
          <p:cNvSpPr>
            <a:spLocks noGrp="1"/>
          </p:cNvSpPr>
          <p:nvPr>
            <p:ph type="dt" sz="half" idx="10"/>
          </p:nvPr>
        </p:nvSpPr>
        <p:spPr/>
        <p:txBody>
          <a:bodyPr/>
          <a:lstStyle/>
          <a:p>
            <a:fld id="{695A2E94-8DBE-4970-A87A-8D3CB8E3A5FC}" type="datetimeFigureOut">
              <a:rPr lang="en-US" smtClean="0"/>
              <a:t>5/23/2019</a:t>
            </a:fld>
            <a:endParaRPr lang="en-US"/>
          </a:p>
        </p:txBody>
      </p:sp>
      <p:sp>
        <p:nvSpPr>
          <p:cNvPr id="8" name="Footer Placeholder 7">
            <a:extLst>
              <a:ext uri="{FF2B5EF4-FFF2-40B4-BE49-F238E27FC236}">
                <a16:creationId xmlns:a16="http://schemas.microsoft.com/office/drawing/2014/main" id="{920FE1CA-4A16-457F-BEB5-7564655A66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7FF232-9A3C-436E-A8DA-A17B2C928DE3}"/>
              </a:ext>
            </a:extLst>
          </p:cNvPr>
          <p:cNvSpPr>
            <a:spLocks noGrp="1"/>
          </p:cNvSpPr>
          <p:nvPr>
            <p:ph type="sldNum" sz="quarter" idx="12"/>
          </p:nvPr>
        </p:nvSpPr>
        <p:spPr/>
        <p:txBody>
          <a:bodyPr/>
          <a:lstStyle/>
          <a:p>
            <a:fld id="{FD1B4ECA-BDFD-4EC3-9148-9E19CB6B3400}" type="slidenum">
              <a:rPr lang="en-US" smtClean="0"/>
              <a:t>‹#›</a:t>
            </a:fld>
            <a:endParaRPr lang="en-US"/>
          </a:p>
        </p:txBody>
      </p:sp>
    </p:spTree>
    <p:extLst>
      <p:ext uri="{BB962C8B-B14F-4D97-AF65-F5344CB8AC3E}">
        <p14:creationId xmlns:p14="http://schemas.microsoft.com/office/powerpoint/2010/main" val="1240134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59216-A17D-4DD5-9354-1314184CE0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F15A23-CA81-4867-8B51-FF110BCA3605}"/>
              </a:ext>
            </a:extLst>
          </p:cNvPr>
          <p:cNvSpPr>
            <a:spLocks noGrp="1"/>
          </p:cNvSpPr>
          <p:nvPr>
            <p:ph type="dt" sz="half" idx="10"/>
          </p:nvPr>
        </p:nvSpPr>
        <p:spPr/>
        <p:txBody>
          <a:bodyPr/>
          <a:lstStyle/>
          <a:p>
            <a:fld id="{695A2E94-8DBE-4970-A87A-8D3CB8E3A5FC}" type="datetimeFigureOut">
              <a:rPr lang="en-US" smtClean="0"/>
              <a:t>5/23/2019</a:t>
            </a:fld>
            <a:endParaRPr lang="en-US"/>
          </a:p>
        </p:txBody>
      </p:sp>
      <p:sp>
        <p:nvSpPr>
          <p:cNvPr id="4" name="Footer Placeholder 3">
            <a:extLst>
              <a:ext uri="{FF2B5EF4-FFF2-40B4-BE49-F238E27FC236}">
                <a16:creationId xmlns:a16="http://schemas.microsoft.com/office/drawing/2014/main" id="{843EB7DA-5181-49D6-A4A1-723B016E05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A4EB9B-8FC8-4CE6-B6D5-A22DFFB29831}"/>
              </a:ext>
            </a:extLst>
          </p:cNvPr>
          <p:cNvSpPr>
            <a:spLocks noGrp="1"/>
          </p:cNvSpPr>
          <p:nvPr>
            <p:ph type="sldNum" sz="quarter" idx="12"/>
          </p:nvPr>
        </p:nvSpPr>
        <p:spPr/>
        <p:txBody>
          <a:bodyPr/>
          <a:lstStyle/>
          <a:p>
            <a:fld id="{FD1B4ECA-BDFD-4EC3-9148-9E19CB6B3400}" type="slidenum">
              <a:rPr lang="en-US" smtClean="0"/>
              <a:t>‹#›</a:t>
            </a:fld>
            <a:endParaRPr lang="en-US"/>
          </a:p>
        </p:txBody>
      </p:sp>
    </p:spTree>
    <p:extLst>
      <p:ext uri="{BB962C8B-B14F-4D97-AF65-F5344CB8AC3E}">
        <p14:creationId xmlns:p14="http://schemas.microsoft.com/office/powerpoint/2010/main" val="230719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101BA6-8670-4DA2-8395-D56E2FE3FC44}"/>
              </a:ext>
            </a:extLst>
          </p:cNvPr>
          <p:cNvSpPr>
            <a:spLocks noGrp="1"/>
          </p:cNvSpPr>
          <p:nvPr>
            <p:ph type="dt" sz="half" idx="10"/>
          </p:nvPr>
        </p:nvSpPr>
        <p:spPr/>
        <p:txBody>
          <a:bodyPr/>
          <a:lstStyle/>
          <a:p>
            <a:fld id="{695A2E94-8DBE-4970-A87A-8D3CB8E3A5FC}" type="datetimeFigureOut">
              <a:rPr lang="en-US" smtClean="0"/>
              <a:t>5/23/2019</a:t>
            </a:fld>
            <a:endParaRPr lang="en-US"/>
          </a:p>
        </p:txBody>
      </p:sp>
      <p:sp>
        <p:nvSpPr>
          <p:cNvPr id="3" name="Footer Placeholder 2">
            <a:extLst>
              <a:ext uri="{FF2B5EF4-FFF2-40B4-BE49-F238E27FC236}">
                <a16:creationId xmlns:a16="http://schemas.microsoft.com/office/drawing/2014/main" id="{B60960EB-9223-4F57-AC5F-ED22F9CBCB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4B7CDC-05C5-49AE-9966-459A184A638A}"/>
              </a:ext>
            </a:extLst>
          </p:cNvPr>
          <p:cNvSpPr>
            <a:spLocks noGrp="1"/>
          </p:cNvSpPr>
          <p:nvPr>
            <p:ph type="sldNum" sz="quarter" idx="12"/>
          </p:nvPr>
        </p:nvSpPr>
        <p:spPr/>
        <p:txBody>
          <a:bodyPr/>
          <a:lstStyle/>
          <a:p>
            <a:fld id="{FD1B4ECA-BDFD-4EC3-9148-9E19CB6B3400}" type="slidenum">
              <a:rPr lang="en-US" smtClean="0"/>
              <a:t>‹#›</a:t>
            </a:fld>
            <a:endParaRPr lang="en-US"/>
          </a:p>
        </p:txBody>
      </p:sp>
    </p:spTree>
    <p:extLst>
      <p:ext uri="{BB962C8B-B14F-4D97-AF65-F5344CB8AC3E}">
        <p14:creationId xmlns:p14="http://schemas.microsoft.com/office/powerpoint/2010/main" val="1508048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39628-586A-4382-B4F2-07C56F73AE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9A2C13-EED0-4EEB-A1F6-4E2B110D34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3FDCDB-F2FF-47D6-B2C3-C37D882E09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DDC017-F6FC-4A5F-843D-87712EDF111A}"/>
              </a:ext>
            </a:extLst>
          </p:cNvPr>
          <p:cNvSpPr>
            <a:spLocks noGrp="1"/>
          </p:cNvSpPr>
          <p:nvPr>
            <p:ph type="dt" sz="half" idx="10"/>
          </p:nvPr>
        </p:nvSpPr>
        <p:spPr/>
        <p:txBody>
          <a:bodyPr/>
          <a:lstStyle/>
          <a:p>
            <a:fld id="{695A2E94-8DBE-4970-A87A-8D3CB8E3A5FC}" type="datetimeFigureOut">
              <a:rPr lang="en-US" smtClean="0"/>
              <a:t>5/23/2019</a:t>
            </a:fld>
            <a:endParaRPr lang="en-US"/>
          </a:p>
        </p:txBody>
      </p:sp>
      <p:sp>
        <p:nvSpPr>
          <p:cNvPr id="6" name="Footer Placeholder 5">
            <a:extLst>
              <a:ext uri="{FF2B5EF4-FFF2-40B4-BE49-F238E27FC236}">
                <a16:creationId xmlns:a16="http://schemas.microsoft.com/office/drawing/2014/main" id="{A4E21DB3-DA9C-44B5-A016-F6D710ECAD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E04F13-A87E-4C27-89DA-BE1C36D84B09}"/>
              </a:ext>
            </a:extLst>
          </p:cNvPr>
          <p:cNvSpPr>
            <a:spLocks noGrp="1"/>
          </p:cNvSpPr>
          <p:nvPr>
            <p:ph type="sldNum" sz="quarter" idx="12"/>
          </p:nvPr>
        </p:nvSpPr>
        <p:spPr/>
        <p:txBody>
          <a:bodyPr/>
          <a:lstStyle/>
          <a:p>
            <a:fld id="{FD1B4ECA-BDFD-4EC3-9148-9E19CB6B3400}" type="slidenum">
              <a:rPr lang="en-US" smtClean="0"/>
              <a:t>‹#›</a:t>
            </a:fld>
            <a:endParaRPr lang="en-US"/>
          </a:p>
        </p:txBody>
      </p:sp>
    </p:spTree>
    <p:extLst>
      <p:ext uri="{BB962C8B-B14F-4D97-AF65-F5344CB8AC3E}">
        <p14:creationId xmlns:p14="http://schemas.microsoft.com/office/powerpoint/2010/main" val="897419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A2FB3-5F0F-4E3B-A8AB-28741178D4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2DEF4A-C998-46A1-8CEA-00E5B2D442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7C6F4F-2875-4B25-9205-A634EB9060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AFCA17-7C15-4EA0-83B7-7377C394690C}"/>
              </a:ext>
            </a:extLst>
          </p:cNvPr>
          <p:cNvSpPr>
            <a:spLocks noGrp="1"/>
          </p:cNvSpPr>
          <p:nvPr>
            <p:ph type="dt" sz="half" idx="10"/>
          </p:nvPr>
        </p:nvSpPr>
        <p:spPr/>
        <p:txBody>
          <a:bodyPr/>
          <a:lstStyle/>
          <a:p>
            <a:fld id="{695A2E94-8DBE-4970-A87A-8D3CB8E3A5FC}" type="datetimeFigureOut">
              <a:rPr lang="en-US" smtClean="0"/>
              <a:t>5/23/2019</a:t>
            </a:fld>
            <a:endParaRPr lang="en-US"/>
          </a:p>
        </p:txBody>
      </p:sp>
      <p:sp>
        <p:nvSpPr>
          <p:cNvPr id="6" name="Footer Placeholder 5">
            <a:extLst>
              <a:ext uri="{FF2B5EF4-FFF2-40B4-BE49-F238E27FC236}">
                <a16:creationId xmlns:a16="http://schemas.microsoft.com/office/drawing/2014/main" id="{74EE2749-4D48-43EE-ACA6-29228D4703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B21BD7-A34C-486B-A7E1-4DC4D65CAD75}"/>
              </a:ext>
            </a:extLst>
          </p:cNvPr>
          <p:cNvSpPr>
            <a:spLocks noGrp="1"/>
          </p:cNvSpPr>
          <p:nvPr>
            <p:ph type="sldNum" sz="quarter" idx="12"/>
          </p:nvPr>
        </p:nvSpPr>
        <p:spPr/>
        <p:txBody>
          <a:bodyPr/>
          <a:lstStyle/>
          <a:p>
            <a:fld id="{FD1B4ECA-BDFD-4EC3-9148-9E19CB6B3400}" type="slidenum">
              <a:rPr lang="en-US" smtClean="0"/>
              <a:t>‹#›</a:t>
            </a:fld>
            <a:endParaRPr lang="en-US"/>
          </a:p>
        </p:txBody>
      </p:sp>
    </p:spTree>
    <p:extLst>
      <p:ext uri="{BB962C8B-B14F-4D97-AF65-F5344CB8AC3E}">
        <p14:creationId xmlns:p14="http://schemas.microsoft.com/office/powerpoint/2010/main" val="758607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C598C8-7525-4DE9-95A5-A48FFEA1B0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DB9109-E814-4489-AE92-EC85068777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858A00-25CC-4852-AD90-71E662DABE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5A2E94-8DBE-4970-A87A-8D3CB8E3A5FC}" type="datetimeFigureOut">
              <a:rPr lang="en-US" smtClean="0"/>
              <a:t>5/23/2019</a:t>
            </a:fld>
            <a:endParaRPr lang="en-US"/>
          </a:p>
        </p:txBody>
      </p:sp>
      <p:sp>
        <p:nvSpPr>
          <p:cNvPr id="5" name="Footer Placeholder 4">
            <a:extLst>
              <a:ext uri="{FF2B5EF4-FFF2-40B4-BE49-F238E27FC236}">
                <a16:creationId xmlns:a16="http://schemas.microsoft.com/office/drawing/2014/main" id="{2E3E030B-AB7A-49D1-A448-A7D3E28355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7A0473-3223-47A5-998A-5E0F724982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1B4ECA-BDFD-4EC3-9148-9E19CB6B3400}" type="slidenum">
              <a:rPr lang="en-US" smtClean="0"/>
              <a:t>‹#›</a:t>
            </a:fld>
            <a:endParaRPr lang="en-US"/>
          </a:p>
        </p:txBody>
      </p:sp>
    </p:spTree>
    <p:extLst>
      <p:ext uri="{BB962C8B-B14F-4D97-AF65-F5344CB8AC3E}">
        <p14:creationId xmlns:p14="http://schemas.microsoft.com/office/powerpoint/2010/main" val="11553226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0.jpg"/><Relationship Id="rId5" Type="http://schemas.openxmlformats.org/officeDocument/2006/relationships/image" Target="../media/image19.gif"/><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1.jpg"/><Relationship Id="rId4" Type="http://schemas.openxmlformats.org/officeDocument/2006/relationships/image" Target="../media/image3.jp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www.unitconverter.net/" TargetMode="External"/><Relationship Id="rId4" Type="http://schemas.openxmlformats.org/officeDocument/2006/relationships/image" Target="../media/image3.jp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1.xml.rels><?xml version="1.0" encoding="UTF-8" standalone="yes"?>
<Relationships xmlns="http://schemas.openxmlformats.org/package/2006/relationships"><Relationship Id="rId8" Type="http://schemas.openxmlformats.org/officeDocument/2006/relationships/hyperlink" Target="http://www.pixabay.com/" TargetMode="External"/><Relationship Id="rId3" Type="http://schemas.openxmlformats.org/officeDocument/2006/relationships/image" Target="../media/image2.jpg"/><Relationship Id="rId7" Type="http://schemas.openxmlformats.org/officeDocument/2006/relationships/hyperlink" Target="https://developer.vuforia.com/"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docs.unity3d.com/Manual/vuforia-sdk-overview.html" TargetMode="External"/><Relationship Id="rId5" Type="http://schemas.openxmlformats.org/officeDocument/2006/relationships/hyperlink" Target="https://github.com/roketteere/AR_MarkerApp_InTech_JoelPerez" TargetMode="External"/><Relationship Id="rId10" Type="http://schemas.openxmlformats.org/officeDocument/2006/relationships/hyperlink" Target="http://www.github.com/" TargetMode="External"/><Relationship Id="rId4" Type="http://schemas.openxmlformats.org/officeDocument/2006/relationships/image" Target="../media/image3.jpg"/><Relationship Id="rId9" Type="http://schemas.openxmlformats.org/officeDocument/2006/relationships/hyperlink" Target="https://www.unitconverters.net/"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jp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83000">
              <a:schemeClr val="tx1"/>
            </a:gs>
            <a:gs pos="100000">
              <a:srgbClr val="56B846"/>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7D5F6E-2A31-4B6C-A738-01FD57EFB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905" y="1505190"/>
            <a:ext cx="4876190" cy="3847619"/>
          </a:xfrm>
          <a:prstGeom prst="rect">
            <a:avLst/>
          </a:prstGeom>
        </p:spPr>
      </p:pic>
      <p:sp>
        <p:nvSpPr>
          <p:cNvPr id="2" name="Title 1">
            <a:extLst>
              <a:ext uri="{FF2B5EF4-FFF2-40B4-BE49-F238E27FC236}">
                <a16:creationId xmlns:a16="http://schemas.microsoft.com/office/drawing/2014/main" id="{39D087AA-9EAB-4176-9D04-F073DD0E0836}"/>
              </a:ext>
            </a:extLst>
          </p:cNvPr>
          <p:cNvSpPr>
            <a:spLocks noGrp="1"/>
          </p:cNvSpPr>
          <p:nvPr>
            <p:ph type="ctrTitle"/>
          </p:nvPr>
        </p:nvSpPr>
        <p:spPr>
          <a:xfrm>
            <a:off x="396765" y="464666"/>
            <a:ext cx="11398469" cy="1040524"/>
          </a:xfrm>
        </p:spPr>
        <p:txBody>
          <a:bodyPr>
            <a:normAutofit/>
          </a:bodyPr>
          <a:lstStyle/>
          <a:p>
            <a:r>
              <a:rPr lang="en-US" dirty="0">
                <a:solidFill>
                  <a:schemeClr val="bg1"/>
                </a:solidFill>
                <a:latin typeface="Abril Fatface" panose="02000503000000020003" pitchFamily="50" charset="0"/>
              </a:rPr>
              <a:t>Unity3D &amp; </a:t>
            </a:r>
            <a:r>
              <a:rPr lang="en-US" dirty="0">
                <a:solidFill>
                  <a:srgbClr val="56B944"/>
                </a:solidFill>
                <a:latin typeface="Abril Fatface" panose="02000503000000020003" pitchFamily="50" charset="0"/>
              </a:rPr>
              <a:t>Vuforia</a:t>
            </a:r>
          </a:p>
        </p:txBody>
      </p:sp>
      <p:sp>
        <p:nvSpPr>
          <p:cNvPr id="3" name="Subtitle 2">
            <a:extLst>
              <a:ext uri="{FF2B5EF4-FFF2-40B4-BE49-F238E27FC236}">
                <a16:creationId xmlns:a16="http://schemas.microsoft.com/office/drawing/2014/main" id="{3FDE5F85-8EA1-46B3-BAEC-40E564E869BB}"/>
              </a:ext>
            </a:extLst>
          </p:cNvPr>
          <p:cNvSpPr>
            <a:spLocks noGrp="1"/>
          </p:cNvSpPr>
          <p:nvPr>
            <p:ph type="subTitle" idx="1"/>
          </p:nvPr>
        </p:nvSpPr>
        <p:spPr>
          <a:xfrm>
            <a:off x="1524000" y="5112177"/>
            <a:ext cx="9144000" cy="481264"/>
          </a:xfrm>
        </p:spPr>
        <p:txBody>
          <a:bodyPr>
            <a:normAutofit/>
          </a:bodyPr>
          <a:lstStyle/>
          <a:p>
            <a:r>
              <a:rPr lang="en-US">
                <a:solidFill>
                  <a:schemeClr val="bg1"/>
                </a:solidFill>
                <a:latin typeface="Bahnschrift Condensed" panose="020B0502040204020203" pitchFamily="34" charset="0"/>
              </a:rPr>
              <a:t>Workshop By: Joel Perez</a:t>
            </a:r>
            <a:endParaRPr lang="en-US" dirty="0">
              <a:solidFill>
                <a:schemeClr val="bg1"/>
              </a:solidFill>
              <a:latin typeface="Bahnschrift Condensed" panose="020B0502040204020203" pitchFamily="34" charset="0"/>
            </a:endParaRPr>
          </a:p>
        </p:txBody>
      </p:sp>
      <p:pic>
        <p:nvPicPr>
          <p:cNvPr id="18" name="Picture 17" descr="UnityLogo">
            <a:extLst>
              <a:ext uri="{FF2B5EF4-FFF2-40B4-BE49-F238E27FC236}">
                <a16:creationId xmlns:a16="http://schemas.microsoft.com/office/drawing/2014/main" id="{893D28B1-E530-46ED-A169-CFDCF6D4C0D9}"/>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396765" y="2457451"/>
            <a:ext cx="3238497" cy="1943098"/>
          </a:xfrm>
          <a:prstGeom prst="roundRect">
            <a:avLst>
              <a:gd name="adj" fmla="val 6500"/>
            </a:avLst>
          </a:prstGeom>
        </p:spPr>
      </p:pic>
      <p:pic>
        <p:nvPicPr>
          <p:cNvPr id="7" name="Picture 6">
            <a:extLst>
              <a:ext uri="{FF2B5EF4-FFF2-40B4-BE49-F238E27FC236}">
                <a16:creationId xmlns:a16="http://schemas.microsoft.com/office/drawing/2014/main" id="{78DA9E83-0183-4F25-9290-B56A6BBFEB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3102" y="2357436"/>
            <a:ext cx="2143125" cy="2143125"/>
          </a:xfrm>
          <a:prstGeom prst="rect">
            <a:avLst/>
          </a:prstGeom>
        </p:spPr>
      </p:pic>
    </p:spTree>
    <p:extLst>
      <p:ext uri="{BB962C8B-B14F-4D97-AF65-F5344CB8AC3E}">
        <p14:creationId xmlns:p14="http://schemas.microsoft.com/office/powerpoint/2010/main" val="4113299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83000">
              <a:schemeClr val="tx1"/>
            </a:gs>
            <a:gs pos="100000">
              <a:srgbClr val="56B846"/>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7D5F6E-2A31-4B6C-A738-01FD57EFB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689" y="5315683"/>
            <a:ext cx="1954619" cy="1542317"/>
          </a:xfrm>
          <a:prstGeom prst="rect">
            <a:avLst/>
          </a:prstGeom>
        </p:spPr>
      </p:pic>
      <p:sp>
        <p:nvSpPr>
          <p:cNvPr id="3" name="Subtitle 2">
            <a:extLst>
              <a:ext uri="{FF2B5EF4-FFF2-40B4-BE49-F238E27FC236}">
                <a16:creationId xmlns:a16="http://schemas.microsoft.com/office/drawing/2014/main" id="{3FDE5F85-8EA1-46B3-BAEC-40E564E869BB}"/>
              </a:ext>
            </a:extLst>
          </p:cNvPr>
          <p:cNvSpPr>
            <a:spLocks noGrp="1"/>
          </p:cNvSpPr>
          <p:nvPr>
            <p:ph type="subTitle" idx="1"/>
          </p:nvPr>
        </p:nvSpPr>
        <p:spPr>
          <a:xfrm>
            <a:off x="41736" y="6457652"/>
            <a:ext cx="2302425" cy="342692"/>
          </a:xfrm>
        </p:spPr>
        <p:txBody>
          <a:bodyPr>
            <a:normAutofit/>
          </a:bodyPr>
          <a:lstStyle/>
          <a:p>
            <a:r>
              <a:rPr lang="en-US" sz="1400" dirty="0">
                <a:solidFill>
                  <a:schemeClr val="bg1"/>
                </a:solidFill>
                <a:latin typeface="Bahnschrift Condensed" panose="020B0502040204020203" pitchFamily="34" charset="0"/>
              </a:rPr>
              <a:t>Workshop By: Joel Perez</a:t>
            </a:r>
          </a:p>
        </p:txBody>
      </p:sp>
      <p:pic>
        <p:nvPicPr>
          <p:cNvPr id="18" name="Picture 17" descr="UnityLogo">
            <a:extLst>
              <a:ext uri="{FF2B5EF4-FFF2-40B4-BE49-F238E27FC236}">
                <a16:creationId xmlns:a16="http://schemas.microsoft.com/office/drawing/2014/main" id="{893D28B1-E530-46ED-A169-CFDCF6D4C0D9}"/>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2038" y="4421450"/>
            <a:ext cx="2302424" cy="1381454"/>
          </a:xfrm>
          <a:prstGeom prst="roundRect">
            <a:avLst>
              <a:gd name="adj" fmla="val 6500"/>
            </a:avLst>
          </a:prstGeom>
        </p:spPr>
      </p:pic>
      <p:pic>
        <p:nvPicPr>
          <p:cNvPr id="7" name="Picture 6">
            <a:extLst>
              <a:ext uri="{FF2B5EF4-FFF2-40B4-BE49-F238E27FC236}">
                <a16:creationId xmlns:a16="http://schemas.microsoft.com/office/drawing/2014/main" id="{78DA9E83-0183-4F25-9290-B56A6BBFEB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1790" y="4649293"/>
            <a:ext cx="1272420" cy="1272420"/>
          </a:xfrm>
          <a:prstGeom prst="rect">
            <a:avLst/>
          </a:prstGeom>
        </p:spPr>
      </p:pic>
      <p:pic>
        <p:nvPicPr>
          <p:cNvPr id="4" name="Picture 3">
            <a:extLst>
              <a:ext uri="{FF2B5EF4-FFF2-40B4-BE49-F238E27FC236}">
                <a16:creationId xmlns:a16="http://schemas.microsoft.com/office/drawing/2014/main" id="{216E0365-87F4-4119-8C2E-CE1A3B442A17}"/>
              </a:ext>
            </a:extLst>
          </p:cNvPr>
          <p:cNvPicPr>
            <a:picLocks noChangeAspect="1"/>
          </p:cNvPicPr>
          <p:nvPr/>
        </p:nvPicPr>
        <p:blipFill>
          <a:blip r:embed="rId5"/>
          <a:stretch>
            <a:fillRect/>
          </a:stretch>
        </p:blipFill>
        <p:spPr>
          <a:xfrm>
            <a:off x="2596579" y="0"/>
            <a:ext cx="6998838" cy="5315683"/>
          </a:xfrm>
          <a:prstGeom prst="rect">
            <a:avLst/>
          </a:prstGeom>
        </p:spPr>
      </p:pic>
      <p:sp>
        <p:nvSpPr>
          <p:cNvPr id="9" name="Rectangle 8">
            <a:extLst>
              <a:ext uri="{FF2B5EF4-FFF2-40B4-BE49-F238E27FC236}">
                <a16:creationId xmlns:a16="http://schemas.microsoft.com/office/drawing/2014/main" id="{EBDFD8FA-4D2D-45EA-9B1F-AB40E55C1F3B}"/>
              </a:ext>
            </a:extLst>
          </p:cNvPr>
          <p:cNvSpPr/>
          <p:nvPr/>
        </p:nvSpPr>
        <p:spPr>
          <a:xfrm>
            <a:off x="7073308" y="0"/>
            <a:ext cx="2370842" cy="369332"/>
          </a:xfrm>
          <a:prstGeom prst="rect">
            <a:avLst/>
          </a:prstGeom>
        </p:spPr>
        <p:txBody>
          <a:bodyPr wrap="none">
            <a:spAutoFit/>
          </a:bodyPr>
          <a:lstStyle/>
          <a:p>
            <a:r>
              <a:rPr lang="en-US" dirty="0"/>
              <a:t>www.newgenapps.com</a:t>
            </a:r>
          </a:p>
        </p:txBody>
      </p:sp>
    </p:spTree>
    <p:extLst>
      <p:ext uri="{BB962C8B-B14F-4D97-AF65-F5344CB8AC3E}">
        <p14:creationId xmlns:p14="http://schemas.microsoft.com/office/powerpoint/2010/main" val="256897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83000">
              <a:schemeClr val="tx1"/>
            </a:gs>
            <a:gs pos="100000">
              <a:srgbClr val="56B846"/>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7D5F6E-2A31-4B6C-A738-01FD57EFB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689" y="5315683"/>
            <a:ext cx="1954619" cy="1542317"/>
          </a:xfrm>
          <a:prstGeom prst="rect">
            <a:avLst/>
          </a:prstGeom>
        </p:spPr>
      </p:pic>
      <p:sp>
        <p:nvSpPr>
          <p:cNvPr id="3" name="Subtitle 2">
            <a:extLst>
              <a:ext uri="{FF2B5EF4-FFF2-40B4-BE49-F238E27FC236}">
                <a16:creationId xmlns:a16="http://schemas.microsoft.com/office/drawing/2014/main" id="{3FDE5F85-8EA1-46B3-BAEC-40E564E869BB}"/>
              </a:ext>
            </a:extLst>
          </p:cNvPr>
          <p:cNvSpPr>
            <a:spLocks noGrp="1"/>
          </p:cNvSpPr>
          <p:nvPr>
            <p:ph type="subTitle" idx="1"/>
          </p:nvPr>
        </p:nvSpPr>
        <p:spPr>
          <a:xfrm>
            <a:off x="41736" y="6457652"/>
            <a:ext cx="2302425" cy="342692"/>
          </a:xfrm>
        </p:spPr>
        <p:txBody>
          <a:bodyPr>
            <a:normAutofit/>
          </a:bodyPr>
          <a:lstStyle/>
          <a:p>
            <a:r>
              <a:rPr lang="en-US" sz="1400" dirty="0">
                <a:solidFill>
                  <a:schemeClr val="bg1"/>
                </a:solidFill>
                <a:latin typeface="Bahnschrift Condensed" panose="020B0502040204020203" pitchFamily="34" charset="0"/>
              </a:rPr>
              <a:t>Workshop By: Joel Perez</a:t>
            </a:r>
          </a:p>
        </p:txBody>
      </p:sp>
      <p:pic>
        <p:nvPicPr>
          <p:cNvPr id="18" name="Picture 17" descr="UnityLogo">
            <a:extLst>
              <a:ext uri="{FF2B5EF4-FFF2-40B4-BE49-F238E27FC236}">
                <a16:creationId xmlns:a16="http://schemas.microsoft.com/office/drawing/2014/main" id="{893D28B1-E530-46ED-A169-CFDCF6D4C0D9}"/>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2038" y="4421450"/>
            <a:ext cx="2302424" cy="1381454"/>
          </a:xfrm>
          <a:prstGeom prst="roundRect">
            <a:avLst>
              <a:gd name="adj" fmla="val 6500"/>
            </a:avLst>
          </a:prstGeom>
        </p:spPr>
      </p:pic>
      <p:pic>
        <p:nvPicPr>
          <p:cNvPr id="7" name="Picture 6">
            <a:extLst>
              <a:ext uri="{FF2B5EF4-FFF2-40B4-BE49-F238E27FC236}">
                <a16:creationId xmlns:a16="http://schemas.microsoft.com/office/drawing/2014/main" id="{78DA9E83-0183-4F25-9290-B56A6BBFEB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1790" y="4649293"/>
            <a:ext cx="1272420" cy="1272420"/>
          </a:xfrm>
          <a:prstGeom prst="rect">
            <a:avLst/>
          </a:prstGeom>
        </p:spPr>
      </p:pic>
      <p:pic>
        <p:nvPicPr>
          <p:cNvPr id="2" name="Picture 1">
            <a:extLst>
              <a:ext uri="{FF2B5EF4-FFF2-40B4-BE49-F238E27FC236}">
                <a16:creationId xmlns:a16="http://schemas.microsoft.com/office/drawing/2014/main" id="{991F5583-5F64-4EA3-9160-7257071013BB}"/>
              </a:ext>
            </a:extLst>
          </p:cNvPr>
          <p:cNvPicPr>
            <a:picLocks noChangeAspect="1"/>
          </p:cNvPicPr>
          <p:nvPr/>
        </p:nvPicPr>
        <p:blipFill>
          <a:blip r:embed="rId5"/>
          <a:stretch>
            <a:fillRect/>
          </a:stretch>
        </p:blipFill>
        <p:spPr>
          <a:xfrm>
            <a:off x="3001335" y="308254"/>
            <a:ext cx="6189325" cy="5007429"/>
          </a:xfrm>
          <a:prstGeom prst="rect">
            <a:avLst/>
          </a:prstGeom>
        </p:spPr>
      </p:pic>
      <p:sp>
        <p:nvSpPr>
          <p:cNvPr id="6" name="Rectangle 5">
            <a:extLst>
              <a:ext uri="{FF2B5EF4-FFF2-40B4-BE49-F238E27FC236}">
                <a16:creationId xmlns:a16="http://schemas.microsoft.com/office/drawing/2014/main" id="{33EA7C8B-F100-4429-BE8E-D37A4E717384}"/>
              </a:ext>
            </a:extLst>
          </p:cNvPr>
          <p:cNvSpPr/>
          <p:nvPr/>
        </p:nvSpPr>
        <p:spPr>
          <a:xfrm>
            <a:off x="5887887" y="566448"/>
            <a:ext cx="2370842" cy="369332"/>
          </a:xfrm>
          <a:prstGeom prst="rect">
            <a:avLst/>
          </a:prstGeom>
        </p:spPr>
        <p:txBody>
          <a:bodyPr wrap="none">
            <a:spAutoFit/>
          </a:bodyPr>
          <a:lstStyle/>
          <a:p>
            <a:r>
              <a:rPr lang="en-US" dirty="0"/>
              <a:t>www.newgenapps.com</a:t>
            </a:r>
          </a:p>
        </p:txBody>
      </p:sp>
    </p:spTree>
    <p:extLst>
      <p:ext uri="{BB962C8B-B14F-4D97-AF65-F5344CB8AC3E}">
        <p14:creationId xmlns:p14="http://schemas.microsoft.com/office/powerpoint/2010/main" val="3654761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83000">
              <a:schemeClr val="tx1"/>
            </a:gs>
            <a:gs pos="100000">
              <a:srgbClr val="56B846"/>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7D5F6E-2A31-4B6C-A738-01FD57EFB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689" y="5315683"/>
            <a:ext cx="1954619" cy="1542317"/>
          </a:xfrm>
          <a:prstGeom prst="rect">
            <a:avLst/>
          </a:prstGeom>
        </p:spPr>
      </p:pic>
      <p:sp>
        <p:nvSpPr>
          <p:cNvPr id="2" name="Title 1">
            <a:extLst>
              <a:ext uri="{FF2B5EF4-FFF2-40B4-BE49-F238E27FC236}">
                <a16:creationId xmlns:a16="http://schemas.microsoft.com/office/drawing/2014/main" id="{39D087AA-9EAB-4176-9D04-F073DD0E0836}"/>
              </a:ext>
            </a:extLst>
          </p:cNvPr>
          <p:cNvSpPr>
            <a:spLocks noGrp="1"/>
          </p:cNvSpPr>
          <p:nvPr>
            <p:ph type="ctrTitle"/>
          </p:nvPr>
        </p:nvSpPr>
        <p:spPr>
          <a:xfrm>
            <a:off x="396765" y="464666"/>
            <a:ext cx="11398469" cy="1040524"/>
          </a:xfrm>
        </p:spPr>
        <p:txBody>
          <a:bodyPr>
            <a:normAutofit/>
          </a:bodyPr>
          <a:lstStyle/>
          <a:p>
            <a:r>
              <a:rPr lang="en-US" dirty="0">
                <a:solidFill>
                  <a:schemeClr val="bg1"/>
                </a:solidFill>
                <a:latin typeface="Abril Fatface" panose="02000503000000020003" pitchFamily="50" charset="0"/>
              </a:rPr>
              <a:t>What kind of hardware?</a:t>
            </a:r>
            <a:endParaRPr lang="en-US" dirty="0">
              <a:solidFill>
                <a:srgbClr val="56B944"/>
              </a:solidFill>
              <a:latin typeface="Abril Fatface" panose="02000503000000020003" pitchFamily="50" charset="0"/>
            </a:endParaRPr>
          </a:p>
        </p:txBody>
      </p:sp>
      <p:sp>
        <p:nvSpPr>
          <p:cNvPr id="3" name="Subtitle 2">
            <a:extLst>
              <a:ext uri="{FF2B5EF4-FFF2-40B4-BE49-F238E27FC236}">
                <a16:creationId xmlns:a16="http://schemas.microsoft.com/office/drawing/2014/main" id="{3FDE5F85-8EA1-46B3-BAEC-40E564E869BB}"/>
              </a:ext>
            </a:extLst>
          </p:cNvPr>
          <p:cNvSpPr>
            <a:spLocks noGrp="1"/>
          </p:cNvSpPr>
          <p:nvPr>
            <p:ph type="subTitle" idx="1"/>
          </p:nvPr>
        </p:nvSpPr>
        <p:spPr>
          <a:xfrm>
            <a:off x="41736" y="6457652"/>
            <a:ext cx="2302425" cy="342692"/>
          </a:xfrm>
        </p:spPr>
        <p:txBody>
          <a:bodyPr>
            <a:normAutofit/>
          </a:bodyPr>
          <a:lstStyle/>
          <a:p>
            <a:r>
              <a:rPr lang="en-US" sz="1400" dirty="0">
                <a:solidFill>
                  <a:schemeClr val="bg1"/>
                </a:solidFill>
                <a:latin typeface="Bahnschrift Condensed" panose="020B0502040204020203" pitchFamily="34" charset="0"/>
              </a:rPr>
              <a:t>Workshop By: Joel Perez</a:t>
            </a:r>
          </a:p>
        </p:txBody>
      </p:sp>
      <p:pic>
        <p:nvPicPr>
          <p:cNvPr id="18" name="Picture 17" descr="UnityLogo">
            <a:extLst>
              <a:ext uri="{FF2B5EF4-FFF2-40B4-BE49-F238E27FC236}">
                <a16:creationId xmlns:a16="http://schemas.microsoft.com/office/drawing/2014/main" id="{893D28B1-E530-46ED-A169-CFDCF6D4C0D9}"/>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2038" y="4421450"/>
            <a:ext cx="2302424" cy="1381454"/>
          </a:xfrm>
          <a:prstGeom prst="roundRect">
            <a:avLst>
              <a:gd name="adj" fmla="val 6500"/>
            </a:avLst>
          </a:prstGeom>
        </p:spPr>
      </p:pic>
      <p:pic>
        <p:nvPicPr>
          <p:cNvPr id="7" name="Picture 6">
            <a:extLst>
              <a:ext uri="{FF2B5EF4-FFF2-40B4-BE49-F238E27FC236}">
                <a16:creationId xmlns:a16="http://schemas.microsoft.com/office/drawing/2014/main" id="{78DA9E83-0183-4F25-9290-B56A6BBFEB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1790" y="4649293"/>
            <a:ext cx="1272420" cy="1272420"/>
          </a:xfrm>
          <a:prstGeom prst="rect">
            <a:avLst/>
          </a:prstGeom>
        </p:spPr>
      </p:pic>
      <p:sp>
        <p:nvSpPr>
          <p:cNvPr id="4" name="TextBox 3">
            <a:extLst>
              <a:ext uri="{FF2B5EF4-FFF2-40B4-BE49-F238E27FC236}">
                <a16:creationId xmlns:a16="http://schemas.microsoft.com/office/drawing/2014/main" id="{193AF717-7189-4B20-9644-932755459CDD}"/>
              </a:ext>
            </a:extLst>
          </p:cNvPr>
          <p:cNvSpPr txBox="1"/>
          <p:nvPr/>
        </p:nvSpPr>
        <p:spPr>
          <a:xfrm>
            <a:off x="2777357" y="1536174"/>
            <a:ext cx="6637282" cy="3785652"/>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chemeClr val="bg1"/>
                </a:solidFill>
                <a:latin typeface="Bahnschrift Condensed" panose="020B0502040204020203" pitchFamily="34" charset="0"/>
              </a:rPr>
              <a:t>Central Processing Unit (CPU aka brains carries out all the instructions)</a:t>
            </a:r>
            <a:r>
              <a:rPr lang="en" sz="2000" b="1" dirty="0">
                <a:solidFill>
                  <a:schemeClr val="bg1"/>
                </a:solidFill>
                <a:latin typeface="Bahnschrift Condensed" panose="020B0502040204020203" pitchFamily="34" charset="0"/>
              </a:rPr>
              <a:t> </a:t>
            </a:r>
          </a:p>
          <a:p>
            <a:pPr marL="342900" indent="-342900">
              <a:buFont typeface="Arial" panose="020B0604020202020204" pitchFamily="34" charset="0"/>
              <a:buChar char="•"/>
            </a:pPr>
            <a:r>
              <a:rPr lang="en-US" sz="2000" b="1" dirty="0">
                <a:solidFill>
                  <a:schemeClr val="bg1"/>
                </a:solidFill>
                <a:latin typeface="Bahnschrift Condensed" panose="020B0502040204020203" pitchFamily="34" charset="0"/>
              </a:rPr>
              <a:t>Display / Monitor ( So we can see what's going on)</a:t>
            </a:r>
          </a:p>
          <a:p>
            <a:pPr marL="342900" indent="-342900">
              <a:buFont typeface="Arial" panose="020B0604020202020204" pitchFamily="34" charset="0"/>
              <a:buChar char="•"/>
            </a:pPr>
            <a:r>
              <a:rPr lang="en-US" sz="2000" b="1" dirty="0">
                <a:solidFill>
                  <a:schemeClr val="bg1"/>
                </a:solidFill>
                <a:latin typeface="Bahnschrift Condensed" panose="020B0502040204020203" pitchFamily="34" charset="0"/>
              </a:rPr>
              <a:t>Camera (Our electronic eyes)</a:t>
            </a:r>
          </a:p>
          <a:p>
            <a:pPr marL="342900" indent="-342900">
              <a:buFont typeface="Arial" panose="020B0604020202020204" pitchFamily="34" charset="0"/>
              <a:buChar char="•"/>
            </a:pPr>
            <a:r>
              <a:rPr lang="en-US" sz="2000" b="1" dirty="0">
                <a:solidFill>
                  <a:schemeClr val="bg1"/>
                </a:solidFill>
                <a:latin typeface="Bahnschrift Condensed" panose="020B0502040204020203" pitchFamily="34" charset="0"/>
              </a:rPr>
              <a:t>Tracking (Used to track patterns and images)</a:t>
            </a:r>
          </a:p>
          <a:p>
            <a:pPr marL="342900" indent="-342900">
              <a:buFont typeface="Arial" panose="020B0604020202020204" pitchFamily="34" charset="0"/>
              <a:buChar char="•"/>
            </a:pPr>
            <a:r>
              <a:rPr lang="en-US" sz="2000" b="1" dirty="0">
                <a:solidFill>
                  <a:schemeClr val="bg1"/>
                </a:solidFill>
                <a:latin typeface="Bahnschrift Condensed" panose="020B0502040204020203" pitchFamily="34" charset="0"/>
              </a:rPr>
              <a:t>Solid State Compass (Magnetometer used in things like mobile phones which outputs either digital or analog data to a microprocessor proportional to its orientation)</a:t>
            </a:r>
            <a:endParaRPr lang="en" sz="2000" b="1" dirty="0">
              <a:solidFill>
                <a:schemeClr val="bg1"/>
              </a:solidFill>
              <a:latin typeface="Bahnschrift Condensed" panose="020B0502040204020203" pitchFamily="34" charset="0"/>
            </a:endParaRPr>
          </a:p>
          <a:p>
            <a:pPr marL="342900" indent="-342900">
              <a:buFont typeface="Arial" panose="020B0604020202020204" pitchFamily="34" charset="0"/>
              <a:buChar char="•"/>
            </a:pPr>
            <a:r>
              <a:rPr lang="en-US" sz="2000" b="1" dirty="0">
                <a:solidFill>
                  <a:schemeClr val="bg1"/>
                </a:solidFill>
                <a:latin typeface="Bahnschrift Condensed" panose="020B0502040204020203" pitchFamily="34" charset="0"/>
              </a:rPr>
              <a:t>Accelerometer ( Measures the change or rate of velocity in a device or vehicle)</a:t>
            </a:r>
          </a:p>
          <a:p>
            <a:pPr marL="342900" indent="-342900">
              <a:buFont typeface="Arial" panose="020B0604020202020204" pitchFamily="34" charset="0"/>
              <a:buChar char="•"/>
            </a:pPr>
            <a:r>
              <a:rPr lang="fr-FR" sz="2000" b="1" dirty="0">
                <a:solidFill>
                  <a:schemeClr val="bg1"/>
                </a:solidFill>
                <a:latin typeface="Bahnschrift Condensed" panose="020B0502040204020203" pitchFamily="34" charset="0"/>
              </a:rPr>
              <a:t>Input devices (Joysticks, pointers, etc.)</a:t>
            </a:r>
            <a:endParaRPr lang="en" sz="2000" b="1" dirty="0">
              <a:solidFill>
                <a:schemeClr val="bg1"/>
              </a:solidFill>
              <a:latin typeface="Bahnschrift Condensed" panose="020B0502040204020203" pitchFamily="34" charset="0"/>
            </a:endParaRPr>
          </a:p>
          <a:p>
            <a:pPr marL="342900" indent="-342900">
              <a:buFont typeface="Arial" panose="020B0604020202020204" pitchFamily="34" charset="0"/>
              <a:buChar char="•"/>
            </a:pPr>
            <a:r>
              <a:rPr lang="en-US" sz="2000" b="1" dirty="0">
                <a:solidFill>
                  <a:schemeClr val="bg1"/>
                </a:solidFill>
                <a:latin typeface="Bahnschrift Condensed" panose="020B0502040204020203" pitchFamily="34" charset="0"/>
              </a:rPr>
              <a:t>GPS (For geolocation to anchor to Realtime location</a:t>
            </a:r>
          </a:p>
          <a:p>
            <a:pPr marL="342900" indent="-342900">
              <a:buFont typeface="Arial" panose="020B0604020202020204" pitchFamily="34" charset="0"/>
              <a:buChar char="•"/>
            </a:pPr>
            <a:r>
              <a:rPr lang="en-US" sz="2000" b="1" dirty="0">
                <a:solidFill>
                  <a:schemeClr val="bg1"/>
                </a:solidFill>
                <a:latin typeface="Bahnschrift Condensed" panose="020B0502040204020203" pitchFamily="34" charset="0"/>
              </a:rPr>
              <a:t>Software and algorithms (That's why we are here for)</a:t>
            </a:r>
            <a:endParaRPr lang="en" sz="2000" b="1"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3542447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83000">
              <a:schemeClr val="tx1"/>
            </a:gs>
            <a:gs pos="100000">
              <a:srgbClr val="56B846"/>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7D5F6E-2A31-4B6C-A738-01FD57EFB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689" y="5315683"/>
            <a:ext cx="1954619" cy="1542317"/>
          </a:xfrm>
          <a:prstGeom prst="rect">
            <a:avLst/>
          </a:prstGeom>
        </p:spPr>
      </p:pic>
      <p:sp>
        <p:nvSpPr>
          <p:cNvPr id="2" name="Title 1">
            <a:extLst>
              <a:ext uri="{FF2B5EF4-FFF2-40B4-BE49-F238E27FC236}">
                <a16:creationId xmlns:a16="http://schemas.microsoft.com/office/drawing/2014/main" id="{39D087AA-9EAB-4176-9D04-F073DD0E0836}"/>
              </a:ext>
            </a:extLst>
          </p:cNvPr>
          <p:cNvSpPr>
            <a:spLocks noGrp="1"/>
          </p:cNvSpPr>
          <p:nvPr>
            <p:ph type="ctrTitle"/>
          </p:nvPr>
        </p:nvSpPr>
        <p:spPr>
          <a:xfrm>
            <a:off x="396765" y="464666"/>
            <a:ext cx="11398469" cy="1040524"/>
          </a:xfrm>
        </p:spPr>
        <p:txBody>
          <a:bodyPr>
            <a:normAutofit/>
          </a:bodyPr>
          <a:lstStyle/>
          <a:p>
            <a:r>
              <a:rPr lang="en-US" dirty="0">
                <a:solidFill>
                  <a:schemeClr val="bg1"/>
                </a:solidFill>
                <a:latin typeface="Abril Fatface" panose="02000503000000020003" pitchFamily="50" charset="0"/>
              </a:rPr>
              <a:t>Hardware Continued..</a:t>
            </a:r>
            <a:endParaRPr lang="en-US" dirty="0">
              <a:solidFill>
                <a:srgbClr val="56B944"/>
              </a:solidFill>
              <a:latin typeface="Abril Fatface" panose="02000503000000020003" pitchFamily="50" charset="0"/>
            </a:endParaRPr>
          </a:p>
        </p:txBody>
      </p:sp>
      <p:sp>
        <p:nvSpPr>
          <p:cNvPr id="3" name="Subtitle 2">
            <a:extLst>
              <a:ext uri="{FF2B5EF4-FFF2-40B4-BE49-F238E27FC236}">
                <a16:creationId xmlns:a16="http://schemas.microsoft.com/office/drawing/2014/main" id="{3FDE5F85-8EA1-46B3-BAEC-40E564E869BB}"/>
              </a:ext>
            </a:extLst>
          </p:cNvPr>
          <p:cNvSpPr>
            <a:spLocks noGrp="1"/>
          </p:cNvSpPr>
          <p:nvPr>
            <p:ph type="subTitle" idx="1"/>
          </p:nvPr>
        </p:nvSpPr>
        <p:spPr>
          <a:xfrm>
            <a:off x="41736" y="6457652"/>
            <a:ext cx="2302425" cy="342692"/>
          </a:xfrm>
        </p:spPr>
        <p:txBody>
          <a:bodyPr>
            <a:normAutofit/>
          </a:bodyPr>
          <a:lstStyle/>
          <a:p>
            <a:r>
              <a:rPr lang="en-US" sz="1400" dirty="0">
                <a:solidFill>
                  <a:schemeClr val="bg1"/>
                </a:solidFill>
                <a:latin typeface="Bahnschrift Condensed" panose="020B0502040204020203" pitchFamily="34" charset="0"/>
              </a:rPr>
              <a:t>Workshop By: Joel Perez</a:t>
            </a:r>
          </a:p>
        </p:txBody>
      </p:sp>
      <p:pic>
        <p:nvPicPr>
          <p:cNvPr id="18" name="Picture 17" descr="UnityLogo">
            <a:extLst>
              <a:ext uri="{FF2B5EF4-FFF2-40B4-BE49-F238E27FC236}">
                <a16:creationId xmlns:a16="http://schemas.microsoft.com/office/drawing/2014/main" id="{893D28B1-E530-46ED-A169-CFDCF6D4C0D9}"/>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2038" y="4421450"/>
            <a:ext cx="2302424" cy="1381454"/>
          </a:xfrm>
          <a:prstGeom prst="roundRect">
            <a:avLst>
              <a:gd name="adj" fmla="val 6500"/>
            </a:avLst>
          </a:prstGeom>
        </p:spPr>
      </p:pic>
      <p:pic>
        <p:nvPicPr>
          <p:cNvPr id="7" name="Picture 6">
            <a:extLst>
              <a:ext uri="{FF2B5EF4-FFF2-40B4-BE49-F238E27FC236}">
                <a16:creationId xmlns:a16="http://schemas.microsoft.com/office/drawing/2014/main" id="{78DA9E83-0183-4F25-9290-B56A6BBFEB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1790" y="4649293"/>
            <a:ext cx="1272420" cy="1272420"/>
          </a:xfrm>
          <a:prstGeom prst="rect">
            <a:avLst/>
          </a:prstGeom>
        </p:spPr>
      </p:pic>
      <p:sp>
        <p:nvSpPr>
          <p:cNvPr id="4" name="TextBox 3">
            <a:extLst>
              <a:ext uri="{FF2B5EF4-FFF2-40B4-BE49-F238E27FC236}">
                <a16:creationId xmlns:a16="http://schemas.microsoft.com/office/drawing/2014/main" id="{193AF717-7189-4B20-9644-932755459CDD}"/>
              </a:ext>
            </a:extLst>
          </p:cNvPr>
          <p:cNvSpPr txBox="1"/>
          <p:nvPr/>
        </p:nvSpPr>
        <p:spPr>
          <a:xfrm>
            <a:off x="2777357" y="1536174"/>
            <a:ext cx="6637282" cy="1323439"/>
          </a:xfrm>
          <a:prstGeom prst="rect">
            <a:avLst/>
          </a:prstGeom>
          <a:noFill/>
        </p:spPr>
        <p:txBody>
          <a:bodyPr wrap="square" rtlCol="0">
            <a:spAutoFit/>
          </a:bodyPr>
          <a:lstStyle/>
          <a:p>
            <a:r>
              <a:rPr lang="en-US" sz="2000" b="1" dirty="0">
                <a:solidFill>
                  <a:schemeClr val="bg1"/>
                </a:solidFill>
                <a:latin typeface="Bahnschrift Condensed" panose="020B0502040204020203" pitchFamily="34" charset="0"/>
              </a:rPr>
              <a:t>Our mobile phones and tablets contain the both the hardware and software required for AR. This makes them not only suitable for AR but it makes it so much easier for everyone to experience. VR can also use our mobile phones, however they still require additional equipment to work.</a:t>
            </a:r>
            <a:endParaRPr lang="en" sz="2000" b="1" dirty="0">
              <a:solidFill>
                <a:schemeClr val="bg1"/>
              </a:solidFill>
              <a:latin typeface="Bahnschrift Condensed" panose="020B0502040204020203" pitchFamily="34" charset="0"/>
            </a:endParaRPr>
          </a:p>
        </p:txBody>
      </p:sp>
      <p:pic>
        <p:nvPicPr>
          <p:cNvPr id="6146" name="Picture 2" descr="Image result for iphone xr">
            <a:extLst>
              <a:ext uri="{FF2B5EF4-FFF2-40B4-BE49-F238E27FC236}">
                <a16:creationId xmlns:a16="http://schemas.microsoft.com/office/drawing/2014/main" id="{8EF6B895-C0DA-48CB-9816-5A3AD10FA2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6616" y="2967335"/>
            <a:ext cx="1962150" cy="23241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age result for google pixel 3 xl">
            <a:extLst>
              <a:ext uri="{FF2B5EF4-FFF2-40B4-BE49-F238E27FC236}">
                <a16:creationId xmlns:a16="http://schemas.microsoft.com/office/drawing/2014/main" id="{710FCF81-2E06-4DE5-A3F0-2CC995307C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73642" y="3070750"/>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E18B9B4-6989-41E0-969F-86A6DC6A861C}"/>
              </a:ext>
            </a:extLst>
          </p:cNvPr>
          <p:cNvSpPr/>
          <p:nvPr/>
        </p:nvSpPr>
        <p:spPr>
          <a:xfrm>
            <a:off x="4063789" y="3364373"/>
            <a:ext cx="3558989" cy="1446550"/>
          </a:xfrm>
          <a:prstGeom prst="rect">
            <a:avLst/>
          </a:prstGeom>
          <a:noFill/>
        </p:spPr>
        <p:txBody>
          <a:bodyPr wrap="square" lIns="91440" tIns="45720" rIns="91440" bIns="45720">
            <a:spAutoFit/>
          </a:bodyPr>
          <a:lstStyle/>
          <a:p>
            <a:pPr algn="ctr"/>
            <a:r>
              <a:rPr lang="en-US" sz="4400" b="1" cap="none" spc="0" dirty="0">
                <a:ln w="12700">
                  <a:solidFill>
                    <a:schemeClr val="tx2">
                      <a:lumMod val="75000"/>
                    </a:schemeClr>
                  </a:solidFill>
                  <a:prstDash val="solid"/>
                </a:ln>
                <a:solidFill>
                  <a:schemeClr val="bg1"/>
                </a:solidFill>
                <a:effectLst>
                  <a:outerShdw dist="38100" dir="2640000" algn="bl" rotWithShape="0">
                    <a:schemeClr val="tx2">
                      <a:lumMod val="75000"/>
                    </a:schemeClr>
                  </a:outerShdw>
                </a:effectLst>
              </a:rPr>
              <a:t>iPhone XR</a:t>
            </a:r>
          </a:p>
          <a:p>
            <a:pPr algn="ctr"/>
            <a:r>
              <a:rPr lang="en-US" sz="4400" b="1" dirty="0">
                <a:ln w="12700">
                  <a:solidFill>
                    <a:schemeClr val="tx2">
                      <a:lumMod val="75000"/>
                    </a:schemeClr>
                  </a:solidFill>
                  <a:prstDash val="solid"/>
                </a:ln>
                <a:solidFill>
                  <a:schemeClr val="bg1"/>
                </a:solidFill>
                <a:effectLst>
                  <a:outerShdw dist="38100" dir="2640000" algn="bl" rotWithShape="0">
                    <a:schemeClr val="tx2">
                      <a:lumMod val="75000"/>
                    </a:schemeClr>
                  </a:outerShdw>
                </a:effectLst>
              </a:rPr>
              <a:t>Google Pixel 3</a:t>
            </a:r>
            <a:endParaRPr lang="en-US" sz="4400" b="1" cap="none" spc="0" dirty="0">
              <a:ln w="12700">
                <a:solidFill>
                  <a:schemeClr val="tx2">
                    <a:lumMod val="75000"/>
                  </a:schemeClr>
                </a:solidFill>
                <a:prstDash val="solid"/>
              </a:ln>
              <a:solidFill>
                <a:schemeClr val="bg1"/>
              </a:solid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527908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83000">
              <a:schemeClr val="tx1"/>
            </a:gs>
            <a:gs pos="100000">
              <a:srgbClr val="56B846"/>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7D5F6E-2A31-4B6C-A738-01FD57EFB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689" y="5315683"/>
            <a:ext cx="1954619" cy="1542317"/>
          </a:xfrm>
          <a:prstGeom prst="rect">
            <a:avLst/>
          </a:prstGeom>
        </p:spPr>
      </p:pic>
      <p:sp>
        <p:nvSpPr>
          <p:cNvPr id="2" name="Title 1">
            <a:extLst>
              <a:ext uri="{FF2B5EF4-FFF2-40B4-BE49-F238E27FC236}">
                <a16:creationId xmlns:a16="http://schemas.microsoft.com/office/drawing/2014/main" id="{39D087AA-9EAB-4176-9D04-F073DD0E0836}"/>
              </a:ext>
            </a:extLst>
          </p:cNvPr>
          <p:cNvSpPr>
            <a:spLocks noGrp="1"/>
          </p:cNvSpPr>
          <p:nvPr>
            <p:ph type="ctrTitle"/>
          </p:nvPr>
        </p:nvSpPr>
        <p:spPr>
          <a:xfrm>
            <a:off x="396765" y="464666"/>
            <a:ext cx="11398469" cy="1040524"/>
          </a:xfrm>
        </p:spPr>
        <p:txBody>
          <a:bodyPr>
            <a:normAutofit/>
          </a:bodyPr>
          <a:lstStyle/>
          <a:p>
            <a:r>
              <a:rPr lang="en-US" dirty="0">
                <a:solidFill>
                  <a:schemeClr val="bg1"/>
                </a:solidFill>
                <a:latin typeface="Abril Fatface" panose="02000503000000020003" pitchFamily="50" charset="0"/>
              </a:rPr>
              <a:t>The 2 AR Types We Know</a:t>
            </a:r>
            <a:endParaRPr lang="en-US" dirty="0">
              <a:solidFill>
                <a:srgbClr val="56B944"/>
              </a:solidFill>
              <a:latin typeface="Abril Fatface" panose="02000503000000020003" pitchFamily="50" charset="0"/>
            </a:endParaRPr>
          </a:p>
        </p:txBody>
      </p:sp>
      <p:sp>
        <p:nvSpPr>
          <p:cNvPr id="3" name="Subtitle 2">
            <a:extLst>
              <a:ext uri="{FF2B5EF4-FFF2-40B4-BE49-F238E27FC236}">
                <a16:creationId xmlns:a16="http://schemas.microsoft.com/office/drawing/2014/main" id="{3FDE5F85-8EA1-46B3-BAEC-40E564E869BB}"/>
              </a:ext>
            </a:extLst>
          </p:cNvPr>
          <p:cNvSpPr>
            <a:spLocks noGrp="1"/>
          </p:cNvSpPr>
          <p:nvPr>
            <p:ph type="subTitle" idx="1"/>
          </p:nvPr>
        </p:nvSpPr>
        <p:spPr>
          <a:xfrm>
            <a:off x="41736" y="6457652"/>
            <a:ext cx="2302425" cy="342692"/>
          </a:xfrm>
        </p:spPr>
        <p:txBody>
          <a:bodyPr>
            <a:normAutofit/>
          </a:bodyPr>
          <a:lstStyle/>
          <a:p>
            <a:r>
              <a:rPr lang="en-US" sz="1400" dirty="0">
                <a:solidFill>
                  <a:schemeClr val="bg1"/>
                </a:solidFill>
                <a:latin typeface="Bahnschrift Condensed" panose="020B0502040204020203" pitchFamily="34" charset="0"/>
              </a:rPr>
              <a:t>Workshop By: Joel Perez</a:t>
            </a:r>
          </a:p>
        </p:txBody>
      </p:sp>
      <p:pic>
        <p:nvPicPr>
          <p:cNvPr id="18" name="Picture 17" descr="UnityLogo">
            <a:extLst>
              <a:ext uri="{FF2B5EF4-FFF2-40B4-BE49-F238E27FC236}">
                <a16:creationId xmlns:a16="http://schemas.microsoft.com/office/drawing/2014/main" id="{893D28B1-E530-46ED-A169-CFDCF6D4C0D9}"/>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2038" y="4421450"/>
            <a:ext cx="2302424" cy="1381454"/>
          </a:xfrm>
          <a:prstGeom prst="roundRect">
            <a:avLst>
              <a:gd name="adj" fmla="val 6500"/>
            </a:avLst>
          </a:prstGeom>
        </p:spPr>
      </p:pic>
      <p:pic>
        <p:nvPicPr>
          <p:cNvPr id="7" name="Picture 6">
            <a:extLst>
              <a:ext uri="{FF2B5EF4-FFF2-40B4-BE49-F238E27FC236}">
                <a16:creationId xmlns:a16="http://schemas.microsoft.com/office/drawing/2014/main" id="{78DA9E83-0183-4F25-9290-B56A6BBFEB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1790" y="4649293"/>
            <a:ext cx="1272420" cy="1272420"/>
          </a:xfrm>
          <a:prstGeom prst="rect">
            <a:avLst/>
          </a:prstGeom>
        </p:spPr>
      </p:pic>
      <p:sp>
        <p:nvSpPr>
          <p:cNvPr id="4" name="TextBox 3">
            <a:extLst>
              <a:ext uri="{FF2B5EF4-FFF2-40B4-BE49-F238E27FC236}">
                <a16:creationId xmlns:a16="http://schemas.microsoft.com/office/drawing/2014/main" id="{193AF717-7189-4B20-9644-932755459CDD}"/>
              </a:ext>
            </a:extLst>
          </p:cNvPr>
          <p:cNvSpPr txBox="1"/>
          <p:nvPr/>
        </p:nvSpPr>
        <p:spPr>
          <a:xfrm>
            <a:off x="3163938" y="1734473"/>
            <a:ext cx="4916215" cy="1938992"/>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chemeClr val="bg1"/>
                </a:solidFill>
                <a:latin typeface="Bahnschrift Condensed" panose="020B0502040204020203" pitchFamily="34" charset="0"/>
              </a:rPr>
              <a:t>Tag (Marker(</a:t>
            </a:r>
          </a:p>
          <a:p>
            <a:pPr marL="342900" indent="-342900">
              <a:buFont typeface="Arial" panose="020B0604020202020204" pitchFamily="34" charset="0"/>
              <a:buChar char="•"/>
            </a:pPr>
            <a:r>
              <a:rPr lang="en-US" sz="2000" b="1" dirty="0">
                <a:solidFill>
                  <a:schemeClr val="bg1"/>
                </a:solidFill>
                <a:latin typeface="Bahnschrift Condensed" panose="020B0502040204020203" pitchFamily="34" charset="0"/>
              </a:rPr>
              <a:t>Tag-less (Marker-less)</a:t>
            </a:r>
          </a:p>
          <a:p>
            <a:pPr marL="342900" indent="-342900">
              <a:buFont typeface="Arial" panose="020B0604020202020204" pitchFamily="34" charset="0"/>
              <a:buChar char="•"/>
            </a:pPr>
            <a:endParaRPr lang="en-US" sz="2000" b="1" dirty="0">
              <a:solidFill>
                <a:schemeClr val="bg1"/>
              </a:solidFill>
              <a:latin typeface="Bahnschrift Condensed" panose="020B0502040204020203" pitchFamily="34" charset="0"/>
            </a:endParaRPr>
          </a:p>
          <a:p>
            <a:r>
              <a:rPr lang="en-US" sz="2000" b="1" dirty="0">
                <a:solidFill>
                  <a:schemeClr val="bg1"/>
                </a:solidFill>
                <a:latin typeface="Bahnschrift Condensed" panose="020B0502040204020203" pitchFamily="34" charset="0"/>
              </a:rPr>
              <a:t>A tag based AR app reacts to a predefined marker</a:t>
            </a:r>
          </a:p>
          <a:p>
            <a:r>
              <a:rPr lang="en-US" sz="2000" b="1" dirty="0">
                <a:solidFill>
                  <a:schemeClr val="bg1"/>
                </a:solidFill>
                <a:latin typeface="Bahnschrift Condensed" panose="020B0502040204020203" pitchFamily="34" charset="0"/>
              </a:rPr>
              <a:t>A tag-less AR app reacts to solid surfaces that it detects</a:t>
            </a:r>
          </a:p>
          <a:p>
            <a:endParaRPr lang="en" sz="2000" b="1" dirty="0">
              <a:solidFill>
                <a:schemeClr val="bg1"/>
              </a:solidFill>
              <a:latin typeface="Bahnschrift Condensed" panose="020B0502040204020203" pitchFamily="34" charset="0"/>
            </a:endParaRPr>
          </a:p>
        </p:txBody>
      </p:sp>
      <p:pic>
        <p:nvPicPr>
          <p:cNvPr id="11" name="Picture 10">
            <a:extLst>
              <a:ext uri="{FF2B5EF4-FFF2-40B4-BE49-F238E27FC236}">
                <a16:creationId xmlns:a16="http://schemas.microsoft.com/office/drawing/2014/main" id="{2400E7A0-8EAB-40E8-AE11-E7981BBB81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22499" y="1404411"/>
            <a:ext cx="1951636" cy="3345662"/>
          </a:xfrm>
          <a:prstGeom prst="rect">
            <a:avLst/>
          </a:prstGeom>
        </p:spPr>
      </p:pic>
      <p:pic>
        <p:nvPicPr>
          <p:cNvPr id="17" name="Picture 16">
            <a:extLst>
              <a:ext uri="{FF2B5EF4-FFF2-40B4-BE49-F238E27FC236}">
                <a16:creationId xmlns:a16="http://schemas.microsoft.com/office/drawing/2014/main" id="{C7143F5F-8026-4986-B296-2D9F8579E38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9181" y="1463497"/>
            <a:ext cx="2864757" cy="2864757"/>
          </a:xfrm>
          <a:prstGeom prst="rect">
            <a:avLst/>
          </a:prstGeom>
        </p:spPr>
      </p:pic>
    </p:spTree>
    <p:extLst>
      <p:ext uri="{BB962C8B-B14F-4D97-AF65-F5344CB8AC3E}">
        <p14:creationId xmlns:p14="http://schemas.microsoft.com/office/powerpoint/2010/main" val="3926753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83000">
              <a:schemeClr val="tx1"/>
            </a:gs>
            <a:gs pos="100000">
              <a:srgbClr val="56B846"/>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7D5F6E-2A31-4B6C-A738-01FD57EFB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689" y="5315683"/>
            <a:ext cx="1954619" cy="1542317"/>
          </a:xfrm>
          <a:prstGeom prst="rect">
            <a:avLst/>
          </a:prstGeom>
        </p:spPr>
      </p:pic>
      <p:sp>
        <p:nvSpPr>
          <p:cNvPr id="3" name="Subtitle 2">
            <a:extLst>
              <a:ext uri="{FF2B5EF4-FFF2-40B4-BE49-F238E27FC236}">
                <a16:creationId xmlns:a16="http://schemas.microsoft.com/office/drawing/2014/main" id="{3FDE5F85-8EA1-46B3-BAEC-40E564E869BB}"/>
              </a:ext>
            </a:extLst>
          </p:cNvPr>
          <p:cNvSpPr>
            <a:spLocks noGrp="1"/>
          </p:cNvSpPr>
          <p:nvPr>
            <p:ph type="subTitle" idx="1"/>
          </p:nvPr>
        </p:nvSpPr>
        <p:spPr>
          <a:xfrm>
            <a:off x="41736" y="6457652"/>
            <a:ext cx="2302425" cy="342692"/>
          </a:xfrm>
        </p:spPr>
        <p:txBody>
          <a:bodyPr>
            <a:normAutofit/>
          </a:bodyPr>
          <a:lstStyle/>
          <a:p>
            <a:r>
              <a:rPr lang="en-US" sz="1400">
                <a:solidFill>
                  <a:schemeClr val="bg1"/>
                </a:solidFill>
                <a:latin typeface="Bahnschrift Condensed" panose="020B0502040204020203" pitchFamily="34" charset="0"/>
              </a:rPr>
              <a:t>Workshop By: Joel Perez</a:t>
            </a:r>
            <a:endParaRPr lang="en-US" sz="1400" dirty="0">
              <a:solidFill>
                <a:schemeClr val="bg1"/>
              </a:solidFill>
              <a:latin typeface="Bahnschrift Condensed" panose="020B0502040204020203" pitchFamily="34" charset="0"/>
            </a:endParaRPr>
          </a:p>
        </p:txBody>
      </p:sp>
      <p:pic>
        <p:nvPicPr>
          <p:cNvPr id="18" name="Picture 17" descr="UnityLogo">
            <a:extLst>
              <a:ext uri="{FF2B5EF4-FFF2-40B4-BE49-F238E27FC236}">
                <a16:creationId xmlns:a16="http://schemas.microsoft.com/office/drawing/2014/main" id="{893D28B1-E530-46ED-A169-CFDCF6D4C0D9}"/>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2038" y="4421450"/>
            <a:ext cx="2302424" cy="1381454"/>
          </a:xfrm>
          <a:prstGeom prst="roundRect">
            <a:avLst>
              <a:gd name="adj" fmla="val 6500"/>
            </a:avLst>
          </a:prstGeom>
        </p:spPr>
      </p:pic>
      <p:pic>
        <p:nvPicPr>
          <p:cNvPr id="7" name="Picture 6">
            <a:extLst>
              <a:ext uri="{FF2B5EF4-FFF2-40B4-BE49-F238E27FC236}">
                <a16:creationId xmlns:a16="http://schemas.microsoft.com/office/drawing/2014/main" id="{78DA9E83-0183-4F25-9290-B56A6BBFEB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1790" y="4649293"/>
            <a:ext cx="1272420" cy="1272420"/>
          </a:xfrm>
          <a:prstGeom prst="rect">
            <a:avLst/>
          </a:prstGeom>
        </p:spPr>
      </p:pic>
      <p:pic>
        <p:nvPicPr>
          <p:cNvPr id="8" name="Picture 7">
            <a:extLst>
              <a:ext uri="{FF2B5EF4-FFF2-40B4-BE49-F238E27FC236}">
                <a16:creationId xmlns:a16="http://schemas.microsoft.com/office/drawing/2014/main" id="{D2755DCA-2C91-40E8-AA7B-B4959F0EC0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97661" y="1529101"/>
            <a:ext cx="3596674" cy="3583076"/>
          </a:xfrm>
          <a:prstGeom prst="rect">
            <a:avLst/>
          </a:prstGeom>
        </p:spPr>
      </p:pic>
      <p:sp>
        <p:nvSpPr>
          <p:cNvPr id="9" name="TextBox 8">
            <a:extLst>
              <a:ext uri="{FF2B5EF4-FFF2-40B4-BE49-F238E27FC236}">
                <a16:creationId xmlns:a16="http://schemas.microsoft.com/office/drawing/2014/main" id="{17CCA88B-67B3-40BB-B838-C0F17101179B}"/>
              </a:ext>
            </a:extLst>
          </p:cNvPr>
          <p:cNvSpPr txBox="1"/>
          <p:nvPr/>
        </p:nvSpPr>
        <p:spPr>
          <a:xfrm>
            <a:off x="3399026" y="402265"/>
            <a:ext cx="5393943" cy="923330"/>
          </a:xfrm>
          <a:prstGeom prst="rect">
            <a:avLst/>
          </a:prstGeom>
          <a:noFill/>
        </p:spPr>
        <p:txBody>
          <a:bodyPr wrap="square" rtlCol="0">
            <a:spAutoFit/>
          </a:bodyPr>
          <a:lstStyle/>
          <a:p>
            <a:pPr algn="ctr"/>
            <a:r>
              <a:rPr lang="en-US" sz="5400" dirty="0">
                <a:solidFill>
                  <a:schemeClr val="bg1"/>
                </a:solidFill>
                <a:latin typeface="Abril Fatface" panose="02000503000000020003" pitchFamily="50" charset="0"/>
              </a:rPr>
              <a:t>Marked Image</a:t>
            </a:r>
          </a:p>
        </p:txBody>
      </p:sp>
    </p:spTree>
    <p:extLst>
      <p:ext uri="{BB962C8B-B14F-4D97-AF65-F5344CB8AC3E}">
        <p14:creationId xmlns:p14="http://schemas.microsoft.com/office/powerpoint/2010/main" val="3848652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83000">
              <a:schemeClr val="tx1"/>
            </a:gs>
            <a:gs pos="100000">
              <a:srgbClr val="56B846"/>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7D5F6E-2A31-4B6C-A738-01FD57EFB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689" y="5315683"/>
            <a:ext cx="1954619" cy="1542317"/>
          </a:xfrm>
          <a:prstGeom prst="rect">
            <a:avLst/>
          </a:prstGeom>
        </p:spPr>
      </p:pic>
      <p:sp>
        <p:nvSpPr>
          <p:cNvPr id="3" name="Subtitle 2">
            <a:extLst>
              <a:ext uri="{FF2B5EF4-FFF2-40B4-BE49-F238E27FC236}">
                <a16:creationId xmlns:a16="http://schemas.microsoft.com/office/drawing/2014/main" id="{3FDE5F85-8EA1-46B3-BAEC-40E564E869BB}"/>
              </a:ext>
            </a:extLst>
          </p:cNvPr>
          <p:cNvSpPr>
            <a:spLocks noGrp="1"/>
          </p:cNvSpPr>
          <p:nvPr>
            <p:ph type="subTitle" idx="1"/>
          </p:nvPr>
        </p:nvSpPr>
        <p:spPr>
          <a:xfrm>
            <a:off x="41736" y="6457652"/>
            <a:ext cx="2302425" cy="342692"/>
          </a:xfrm>
        </p:spPr>
        <p:txBody>
          <a:bodyPr>
            <a:normAutofit/>
          </a:bodyPr>
          <a:lstStyle/>
          <a:p>
            <a:r>
              <a:rPr lang="en-US" sz="1400">
                <a:solidFill>
                  <a:schemeClr val="bg1"/>
                </a:solidFill>
                <a:latin typeface="Bahnschrift Condensed" panose="020B0502040204020203" pitchFamily="34" charset="0"/>
              </a:rPr>
              <a:t>Workshop By: Joel Perez</a:t>
            </a:r>
            <a:endParaRPr lang="en-US" sz="1400" dirty="0">
              <a:solidFill>
                <a:schemeClr val="bg1"/>
              </a:solidFill>
              <a:latin typeface="Bahnschrift Condensed" panose="020B0502040204020203" pitchFamily="34" charset="0"/>
            </a:endParaRPr>
          </a:p>
        </p:txBody>
      </p:sp>
      <p:pic>
        <p:nvPicPr>
          <p:cNvPr id="18" name="Picture 17" descr="UnityLogo">
            <a:extLst>
              <a:ext uri="{FF2B5EF4-FFF2-40B4-BE49-F238E27FC236}">
                <a16:creationId xmlns:a16="http://schemas.microsoft.com/office/drawing/2014/main" id="{893D28B1-E530-46ED-A169-CFDCF6D4C0D9}"/>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2038" y="4421450"/>
            <a:ext cx="2302424" cy="1381454"/>
          </a:xfrm>
          <a:prstGeom prst="roundRect">
            <a:avLst>
              <a:gd name="adj" fmla="val 6500"/>
            </a:avLst>
          </a:prstGeom>
        </p:spPr>
      </p:pic>
      <p:pic>
        <p:nvPicPr>
          <p:cNvPr id="7" name="Picture 6">
            <a:extLst>
              <a:ext uri="{FF2B5EF4-FFF2-40B4-BE49-F238E27FC236}">
                <a16:creationId xmlns:a16="http://schemas.microsoft.com/office/drawing/2014/main" id="{78DA9E83-0183-4F25-9290-B56A6BBFEB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1790" y="4649293"/>
            <a:ext cx="1272420" cy="1272420"/>
          </a:xfrm>
          <a:prstGeom prst="rect">
            <a:avLst/>
          </a:prstGeom>
        </p:spPr>
      </p:pic>
      <p:sp>
        <p:nvSpPr>
          <p:cNvPr id="9" name="TextBox 8">
            <a:extLst>
              <a:ext uri="{FF2B5EF4-FFF2-40B4-BE49-F238E27FC236}">
                <a16:creationId xmlns:a16="http://schemas.microsoft.com/office/drawing/2014/main" id="{17CCA88B-67B3-40BB-B838-C0F17101179B}"/>
              </a:ext>
            </a:extLst>
          </p:cNvPr>
          <p:cNvSpPr txBox="1"/>
          <p:nvPr/>
        </p:nvSpPr>
        <p:spPr>
          <a:xfrm>
            <a:off x="1224453" y="402265"/>
            <a:ext cx="9743090" cy="923330"/>
          </a:xfrm>
          <a:prstGeom prst="rect">
            <a:avLst/>
          </a:prstGeom>
          <a:noFill/>
        </p:spPr>
        <p:txBody>
          <a:bodyPr wrap="square" rtlCol="0">
            <a:spAutoFit/>
          </a:bodyPr>
          <a:lstStyle/>
          <a:p>
            <a:pPr algn="ctr"/>
            <a:r>
              <a:rPr lang="en-US" sz="5400" dirty="0">
                <a:solidFill>
                  <a:schemeClr val="bg1"/>
                </a:solidFill>
                <a:latin typeface="Abril Fatface" panose="02000503000000020003" pitchFamily="50" charset="0"/>
              </a:rPr>
              <a:t>Let’s Begin Creating Our App</a:t>
            </a:r>
          </a:p>
        </p:txBody>
      </p:sp>
      <p:sp>
        <p:nvSpPr>
          <p:cNvPr id="2" name="TextBox 1">
            <a:extLst>
              <a:ext uri="{FF2B5EF4-FFF2-40B4-BE49-F238E27FC236}">
                <a16:creationId xmlns:a16="http://schemas.microsoft.com/office/drawing/2014/main" id="{2F3934B6-3220-40BE-9BF9-39A26D6EE834}"/>
              </a:ext>
            </a:extLst>
          </p:cNvPr>
          <p:cNvSpPr txBox="1"/>
          <p:nvPr/>
        </p:nvSpPr>
        <p:spPr>
          <a:xfrm>
            <a:off x="2627584" y="1797269"/>
            <a:ext cx="6936828" cy="2062103"/>
          </a:xfrm>
          <a:prstGeom prst="rect">
            <a:avLst/>
          </a:prstGeom>
          <a:noFill/>
        </p:spPr>
        <p:txBody>
          <a:bodyPr wrap="square" rtlCol="0">
            <a:spAutoFit/>
          </a:bodyPr>
          <a:lstStyle/>
          <a:p>
            <a:pPr marL="285750" indent="-285750">
              <a:buFont typeface="Arial" panose="020B0604020202020204" pitchFamily="34" charset="0"/>
              <a:buChar char="•"/>
            </a:pPr>
            <a:r>
              <a:rPr lang="en-US" sz="3200" dirty="0">
                <a:solidFill>
                  <a:schemeClr val="bg1"/>
                </a:solidFill>
                <a:latin typeface="Bahnschrift Condensed" panose="020B0502040204020203" pitchFamily="34" charset="0"/>
              </a:rPr>
              <a:t>Start new Unity 3D up</a:t>
            </a:r>
          </a:p>
          <a:p>
            <a:pPr marL="285750" indent="-285750">
              <a:buFont typeface="Arial" panose="020B0604020202020204" pitchFamily="34" charset="0"/>
              <a:buChar char="•"/>
            </a:pPr>
            <a:r>
              <a:rPr lang="en-US" sz="3200" dirty="0">
                <a:solidFill>
                  <a:schemeClr val="bg1"/>
                </a:solidFill>
                <a:latin typeface="Bahnschrift Condensed" panose="020B0502040204020203" pitchFamily="34" charset="0"/>
              </a:rPr>
              <a:t>Get Unity License (On your laptops)</a:t>
            </a:r>
          </a:p>
          <a:p>
            <a:pPr marL="285750" indent="-285750">
              <a:buFont typeface="Arial" panose="020B0604020202020204" pitchFamily="34" charset="0"/>
              <a:buChar char="•"/>
            </a:pPr>
            <a:r>
              <a:rPr lang="en-US" sz="3200" dirty="0">
                <a:solidFill>
                  <a:schemeClr val="bg1"/>
                </a:solidFill>
                <a:latin typeface="Bahnschrift Condensed" panose="020B0502040204020203" pitchFamily="34" charset="0"/>
              </a:rPr>
              <a:t>Start new 3D project in Unity</a:t>
            </a:r>
          </a:p>
          <a:p>
            <a:pPr marL="285750" indent="-285750">
              <a:buFont typeface="Arial" panose="020B0604020202020204" pitchFamily="34" charset="0"/>
              <a:buChar char="•"/>
            </a:pPr>
            <a:r>
              <a:rPr lang="en-US" sz="3200" dirty="0">
                <a:solidFill>
                  <a:schemeClr val="bg1"/>
                </a:solidFill>
                <a:latin typeface="Bahnschrift Condensed" panose="020B0502040204020203" pitchFamily="34" charset="0"/>
              </a:rPr>
              <a:t>Name it Unity_Vuforia_First_Last</a:t>
            </a:r>
          </a:p>
        </p:txBody>
      </p:sp>
    </p:spTree>
    <p:extLst>
      <p:ext uri="{BB962C8B-B14F-4D97-AF65-F5344CB8AC3E}">
        <p14:creationId xmlns:p14="http://schemas.microsoft.com/office/powerpoint/2010/main" val="584445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83000">
              <a:schemeClr val="tx1"/>
            </a:gs>
            <a:gs pos="100000">
              <a:srgbClr val="56B846"/>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7D5F6E-2A31-4B6C-A738-01FD57EFB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689" y="5315683"/>
            <a:ext cx="1954619" cy="1542317"/>
          </a:xfrm>
          <a:prstGeom prst="rect">
            <a:avLst/>
          </a:prstGeom>
        </p:spPr>
      </p:pic>
      <p:sp>
        <p:nvSpPr>
          <p:cNvPr id="3" name="Subtitle 2">
            <a:extLst>
              <a:ext uri="{FF2B5EF4-FFF2-40B4-BE49-F238E27FC236}">
                <a16:creationId xmlns:a16="http://schemas.microsoft.com/office/drawing/2014/main" id="{3FDE5F85-8EA1-46B3-BAEC-40E564E869BB}"/>
              </a:ext>
            </a:extLst>
          </p:cNvPr>
          <p:cNvSpPr>
            <a:spLocks noGrp="1"/>
          </p:cNvSpPr>
          <p:nvPr>
            <p:ph type="subTitle" idx="1"/>
          </p:nvPr>
        </p:nvSpPr>
        <p:spPr>
          <a:xfrm>
            <a:off x="41736" y="6457652"/>
            <a:ext cx="2302425" cy="342692"/>
          </a:xfrm>
        </p:spPr>
        <p:txBody>
          <a:bodyPr>
            <a:normAutofit/>
          </a:bodyPr>
          <a:lstStyle/>
          <a:p>
            <a:r>
              <a:rPr lang="en-US" sz="1400">
                <a:solidFill>
                  <a:schemeClr val="bg1"/>
                </a:solidFill>
                <a:latin typeface="Bahnschrift Condensed" panose="020B0502040204020203" pitchFamily="34" charset="0"/>
              </a:rPr>
              <a:t>Workshop By: Joel Perez</a:t>
            </a:r>
            <a:endParaRPr lang="en-US" sz="1400" dirty="0">
              <a:solidFill>
                <a:schemeClr val="bg1"/>
              </a:solidFill>
              <a:latin typeface="Bahnschrift Condensed" panose="020B0502040204020203" pitchFamily="34" charset="0"/>
            </a:endParaRPr>
          </a:p>
        </p:txBody>
      </p:sp>
      <p:pic>
        <p:nvPicPr>
          <p:cNvPr id="18" name="Picture 17" descr="UnityLogo">
            <a:extLst>
              <a:ext uri="{FF2B5EF4-FFF2-40B4-BE49-F238E27FC236}">
                <a16:creationId xmlns:a16="http://schemas.microsoft.com/office/drawing/2014/main" id="{893D28B1-E530-46ED-A169-CFDCF6D4C0D9}"/>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2038" y="4421450"/>
            <a:ext cx="2302424" cy="1381454"/>
          </a:xfrm>
          <a:prstGeom prst="roundRect">
            <a:avLst>
              <a:gd name="adj" fmla="val 6500"/>
            </a:avLst>
          </a:prstGeom>
        </p:spPr>
      </p:pic>
      <p:pic>
        <p:nvPicPr>
          <p:cNvPr id="7" name="Picture 6">
            <a:extLst>
              <a:ext uri="{FF2B5EF4-FFF2-40B4-BE49-F238E27FC236}">
                <a16:creationId xmlns:a16="http://schemas.microsoft.com/office/drawing/2014/main" id="{78DA9E83-0183-4F25-9290-B56A6BBFEB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1790" y="4649293"/>
            <a:ext cx="1272420" cy="1272420"/>
          </a:xfrm>
          <a:prstGeom prst="rect">
            <a:avLst/>
          </a:prstGeom>
        </p:spPr>
      </p:pic>
      <p:sp>
        <p:nvSpPr>
          <p:cNvPr id="9" name="TextBox 8">
            <a:extLst>
              <a:ext uri="{FF2B5EF4-FFF2-40B4-BE49-F238E27FC236}">
                <a16:creationId xmlns:a16="http://schemas.microsoft.com/office/drawing/2014/main" id="{17CCA88B-67B3-40BB-B838-C0F17101179B}"/>
              </a:ext>
            </a:extLst>
          </p:cNvPr>
          <p:cNvSpPr txBox="1"/>
          <p:nvPr/>
        </p:nvSpPr>
        <p:spPr>
          <a:xfrm>
            <a:off x="1224453" y="402265"/>
            <a:ext cx="9743090" cy="923330"/>
          </a:xfrm>
          <a:prstGeom prst="rect">
            <a:avLst/>
          </a:prstGeom>
          <a:noFill/>
        </p:spPr>
        <p:txBody>
          <a:bodyPr wrap="square" rtlCol="0">
            <a:spAutoFit/>
          </a:bodyPr>
          <a:lstStyle/>
          <a:p>
            <a:pPr algn="ctr"/>
            <a:r>
              <a:rPr lang="en-US" sz="5400" dirty="0">
                <a:solidFill>
                  <a:schemeClr val="bg1"/>
                </a:solidFill>
                <a:latin typeface="Abril Fatface" panose="02000503000000020003" pitchFamily="50" charset="0"/>
              </a:rPr>
              <a:t>Development underway…</a:t>
            </a:r>
          </a:p>
        </p:txBody>
      </p:sp>
      <p:sp>
        <p:nvSpPr>
          <p:cNvPr id="2" name="TextBox 1">
            <a:extLst>
              <a:ext uri="{FF2B5EF4-FFF2-40B4-BE49-F238E27FC236}">
                <a16:creationId xmlns:a16="http://schemas.microsoft.com/office/drawing/2014/main" id="{2F3934B6-3220-40BE-9BF9-39A26D6EE834}"/>
              </a:ext>
            </a:extLst>
          </p:cNvPr>
          <p:cNvSpPr txBox="1"/>
          <p:nvPr/>
        </p:nvSpPr>
        <p:spPr>
          <a:xfrm>
            <a:off x="2627584" y="1797269"/>
            <a:ext cx="6936828" cy="3539430"/>
          </a:xfrm>
          <a:prstGeom prst="rect">
            <a:avLst/>
          </a:prstGeom>
          <a:noFill/>
        </p:spPr>
        <p:txBody>
          <a:bodyPr wrap="square" rtlCol="0">
            <a:spAutoFit/>
          </a:bodyPr>
          <a:lstStyle/>
          <a:p>
            <a:pPr marL="285750" indent="-285750">
              <a:buFont typeface="Arial" panose="020B0604020202020204" pitchFamily="34" charset="0"/>
              <a:buChar char="•"/>
            </a:pPr>
            <a:r>
              <a:rPr lang="en-US" sz="3200" dirty="0">
                <a:solidFill>
                  <a:schemeClr val="bg1"/>
                </a:solidFill>
                <a:latin typeface="Bahnschrift Condensed" panose="020B0502040204020203" pitchFamily="34" charset="0"/>
              </a:rPr>
              <a:t>Import Vuforia AR Camera</a:t>
            </a:r>
          </a:p>
          <a:p>
            <a:pPr marL="285750" indent="-285750">
              <a:buFont typeface="Arial" panose="020B0604020202020204" pitchFamily="34" charset="0"/>
              <a:buChar char="•"/>
            </a:pPr>
            <a:r>
              <a:rPr lang="en-US" sz="3200" dirty="0">
                <a:solidFill>
                  <a:schemeClr val="bg1"/>
                </a:solidFill>
                <a:latin typeface="Bahnschrift Condensed" panose="020B0502040204020203" pitchFamily="34" charset="0"/>
              </a:rPr>
              <a:t>Create Vuforia Developer Account </a:t>
            </a:r>
          </a:p>
          <a:p>
            <a:pPr marL="285750" indent="-285750">
              <a:buFont typeface="Arial" panose="020B0604020202020204" pitchFamily="34" charset="0"/>
              <a:buChar char="•"/>
            </a:pPr>
            <a:r>
              <a:rPr lang="en-US" sz="3200" dirty="0">
                <a:solidFill>
                  <a:schemeClr val="bg1"/>
                </a:solidFill>
                <a:latin typeface="Bahnschrift Condensed" panose="020B0502040204020203" pitchFamily="34" charset="0"/>
              </a:rPr>
              <a:t>Get Vuforia License</a:t>
            </a:r>
          </a:p>
          <a:p>
            <a:pPr marL="285750" indent="-285750">
              <a:buFont typeface="Arial" panose="020B0604020202020204" pitchFamily="34" charset="0"/>
              <a:buChar char="•"/>
            </a:pPr>
            <a:r>
              <a:rPr lang="en-US" sz="3200" dirty="0">
                <a:solidFill>
                  <a:schemeClr val="bg1"/>
                </a:solidFill>
                <a:latin typeface="Bahnschrift Condensed" panose="020B0502040204020203" pitchFamily="34" charset="0"/>
              </a:rPr>
              <a:t>Create Vuforia Database</a:t>
            </a:r>
          </a:p>
          <a:p>
            <a:pPr marL="285750" indent="-285750">
              <a:buFont typeface="Arial" panose="020B0604020202020204" pitchFamily="34" charset="0"/>
              <a:buChar char="•"/>
            </a:pPr>
            <a:r>
              <a:rPr lang="en-US" sz="3200" dirty="0">
                <a:solidFill>
                  <a:schemeClr val="bg1"/>
                </a:solidFill>
                <a:latin typeface="Bahnschrift Condensed" panose="020B0502040204020203" pitchFamily="34" charset="0"/>
              </a:rPr>
              <a:t>Upload our image we want marked</a:t>
            </a:r>
          </a:p>
          <a:p>
            <a:pPr marL="285750" indent="-285750">
              <a:buFont typeface="Arial" panose="020B0604020202020204" pitchFamily="34" charset="0"/>
              <a:buChar char="•"/>
            </a:pPr>
            <a:r>
              <a:rPr lang="en-US" sz="3200" dirty="0">
                <a:solidFill>
                  <a:schemeClr val="bg1"/>
                </a:solidFill>
                <a:latin typeface="Bahnschrift Condensed" panose="020B0502040204020203" pitchFamily="34" charset="0"/>
              </a:rPr>
              <a:t>Download Database</a:t>
            </a:r>
          </a:p>
          <a:p>
            <a:pPr marL="285750" indent="-285750">
              <a:buFont typeface="Arial" panose="020B0604020202020204" pitchFamily="34" charset="0"/>
              <a:buChar char="•"/>
            </a:pPr>
            <a:endParaRPr lang="en-US" sz="32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4003953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83000">
              <a:schemeClr val="tx1"/>
            </a:gs>
            <a:gs pos="100000">
              <a:srgbClr val="56B846"/>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7D5F6E-2A31-4B6C-A738-01FD57EFB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689" y="5315683"/>
            <a:ext cx="1954619" cy="1542317"/>
          </a:xfrm>
          <a:prstGeom prst="rect">
            <a:avLst/>
          </a:prstGeom>
        </p:spPr>
      </p:pic>
      <p:sp>
        <p:nvSpPr>
          <p:cNvPr id="3" name="Subtitle 2">
            <a:extLst>
              <a:ext uri="{FF2B5EF4-FFF2-40B4-BE49-F238E27FC236}">
                <a16:creationId xmlns:a16="http://schemas.microsoft.com/office/drawing/2014/main" id="{3FDE5F85-8EA1-46B3-BAEC-40E564E869BB}"/>
              </a:ext>
            </a:extLst>
          </p:cNvPr>
          <p:cNvSpPr>
            <a:spLocks noGrp="1"/>
          </p:cNvSpPr>
          <p:nvPr>
            <p:ph type="subTitle" idx="1"/>
          </p:nvPr>
        </p:nvSpPr>
        <p:spPr>
          <a:xfrm>
            <a:off x="41736" y="6457652"/>
            <a:ext cx="2302425" cy="342692"/>
          </a:xfrm>
        </p:spPr>
        <p:txBody>
          <a:bodyPr>
            <a:normAutofit/>
          </a:bodyPr>
          <a:lstStyle/>
          <a:p>
            <a:r>
              <a:rPr lang="en-US" sz="1400">
                <a:solidFill>
                  <a:schemeClr val="bg1"/>
                </a:solidFill>
                <a:latin typeface="Bahnschrift Condensed" panose="020B0502040204020203" pitchFamily="34" charset="0"/>
              </a:rPr>
              <a:t>Workshop By: Joel Perez</a:t>
            </a:r>
            <a:endParaRPr lang="en-US" sz="1400" dirty="0">
              <a:solidFill>
                <a:schemeClr val="bg1"/>
              </a:solidFill>
              <a:latin typeface="Bahnschrift Condensed" panose="020B0502040204020203" pitchFamily="34" charset="0"/>
            </a:endParaRPr>
          </a:p>
        </p:txBody>
      </p:sp>
      <p:pic>
        <p:nvPicPr>
          <p:cNvPr id="18" name="Picture 17" descr="UnityLogo">
            <a:extLst>
              <a:ext uri="{FF2B5EF4-FFF2-40B4-BE49-F238E27FC236}">
                <a16:creationId xmlns:a16="http://schemas.microsoft.com/office/drawing/2014/main" id="{893D28B1-E530-46ED-A169-CFDCF6D4C0D9}"/>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2038" y="4421450"/>
            <a:ext cx="2302424" cy="1381454"/>
          </a:xfrm>
          <a:prstGeom prst="roundRect">
            <a:avLst>
              <a:gd name="adj" fmla="val 6500"/>
            </a:avLst>
          </a:prstGeom>
        </p:spPr>
      </p:pic>
      <p:pic>
        <p:nvPicPr>
          <p:cNvPr id="7" name="Picture 6">
            <a:extLst>
              <a:ext uri="{FF2B5EF4-FFF2-40B4-BE49-F238E27FC236}">
                <a16:creationId xmlns:a16="http://schemas.microsoft.com/office/drawing/2014/main" id="{78DA9E83-0183-4F25-9290-B56A6BBFEB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1790" y="4649293"/>
            <a:ext cx="1272420" cy="1272420"/>
          </a:xfrm>
          <a:prstGeom prst="rect">
            <a:avLst/>
          </a:prstGeom>
        </p:spPr>
      </p:pic>
      <p:sp>
        <p:nvSpPr>
          <p:cNvPr id="9" name="TextBox 8">
            <a:extLst>
              <a:ext uri="{FF2B5EF4-FFF2-40B4-BE49-F238E27FC236}">
                <a16:creationId xmlns:a16="http://schemas.microsoft.com/office/drawing/2014/main" id="{17CCA88B-67B3-40BB-B838-C0F17101179B}"/>
              </a:ext>
            </a:extLst>
          </p:cNvPr>
          <p:cNvSpPr txBox="1"/>
          <p:nvPr/>
        </p:nvSpPr>
        <p:spPr>
          <a:xfrm>
            <a:off x="1224453" y="402265"/>
            <a:ext cx="9743090" cy="923330"/>
          </a:xfrm>
          <a:prstGeom prst="rect">
            <a:avLst/>
          </a:prstGeom>
          <a:noFill/>
        </p:spPr>
        <p:txBody>
          <a:bodyPr wrap="square" rtlCol="0">
            <a:spAutoFit/>
          </a:bodyPr>
          <a:lstStyle/>
          <a:p>
            <a:pPr algn="ctr"/>
            <a:r>
              <a:rPr lang="en-US" sz="5400" dirty="0">
                <a:solidFill>
                  <a:schemeClr val="bg1"/>
                </a:solidFill>
                <a:latin typeface="Abril Fatface" panose="02000503000000020003" pitchFamily="50" charset="0"/>
              </a:rPr>
              <a:t>Development underway…</a:t>
            </a:r>
          </a:p>
        </p:txBody>
      </p:sp>
      <p:sp>
        <p:nvSpPr>
          <p:cNvPr id="2" name="TextBox 1">
            <a:extLst>
              <a:ext uri="{FF2B5EF4-FFF2-40B4-BE49-F238E27FC236}">
                <a16:creationId xmlns:a16="http://schemas.microsoft.com/office/drawing/2014/main" id="{2F3934B6-3220-40BE-9BF9-39A26D6EE834}"/>
              </a:ext>
            </a:extLst>
          </p:cNvPr>
          <p:cNvSpPr txBox="1"/>
          <p:nvPr/>
        </p:nvSpPr>
        <p:spPr>
          <a:xfrm>
            <a:off x="2627584" y="1797269"/>
            <a:ext cx="6936828" cy="3539430"/>
          </a:xfrm>
          <a:prstGeom prst="rect">
            <a:avLst/>
          </a:prstGeom>
          <a:noFill/>
        </p:spPr>
        <p:txBody>
          <a:bodyPr wrap="square" rtlCol="0">
            <a:spAutoFit/>
          </a:bodyPr>
          <a:lstStyle/>
          <a:p>
            <a:pPr marL="285750" indent="-285750">
              <a:buFont typeface="Arial" panose="020B0604020202020204" pitchFamily="34" charset="0"/>
              <a:buChar char="•"/>
            </a:pPr>
            <a:r>
              <a:rPr lang="en-US" sz="3200" dirty="0">
                <a:solidFill>
                  <a:schemeClr val="bg1"/>
                </a:solidFill>
                <a:latin typeface="Bahnschrift Condensed" panose="020B0502040204020203" pitchFamily="34" charset="0"/>
              </a:rPr>
              <a:t>Unity uses Meters we need to convert pixels to meters (</a:t>
            </a:r>
            <a:r>
              <a:rPr lang="en-US" sz="3200" dirty="0">
                <a:solidFill>
                  <a:schemeClr val="bg1"/>
                </a:solidFill>
                <a:latin typeface="Bahnschrift Condensed" panose="020B0502040204020203" pitchFamily="34" charset="0"/>
                <a:hlinkClick r:id="rId5"/>
              </a:rPr>
              <a:t>www.UnitConverter.net</a:t>
            </a:r>
            <a:r>
              <a:rPr lang="en-US" sz="3200" dirty="0">
                <a:solidFill>
                  <a:schemeClr val="bg1"/>
                </a:solidFill>
                <a:latin typeface="Bahnschrift Condensed" panose="020B0502040204020203" pitchFamily="34" charset="0"/>
              </a:rPr>
              <a:t>)</a:t>
            </a:r>
          </a:p>
          <a:p>
            <a:pPr marL="285750" indent="-285750">
              <a:buFont typeface="Arial" panose="020B0604020202020204" pitchFamily="34" charset="0"/>
              <a:buChar char="•"/>
            </a:pPr>
            <a:r>
              <a:rPr lang="en-US" sz="3200" dirty="0">
                <a:solidFill>
                  <a:schemeClr val="bg1"/>
                </a:solidFill>
                <a:latin typeface="Bahnschrift Condensed" panose="020B0502040204020203" pitchFamily="34" charset="0"/>
              </a:rPr>
              <a:t>Insert our marked image and the replacement video</a:t>
            </a:r>
          </a:p>
          <a:p>
            <a:pPr marL="285750" indent="-285750">
              <a:buFont typeface="Arial" panose="020B0604020202020204" pitchFamily="34" charset="0"/>
              <a:buChar char="•"/>
            </a:pPr>
            <a:r>
              <a:rPr lang="en-US" sz="3200" dirty="0" err="1">
                <a:solidFill>
                  <a:schemeClr val="bg1"/>
                </a:solidFill>
                <a:latin typeface="Bahnschrift Condensed" panose="020B0502040204020203" pitchFamily="34" charset="0"/>
              </a:rPr>
              <a:t>GameObject</a:t>
            </a:r>
            <a:r>
              <a:rPr lang="en-US" sz="3200" dirty="0">
                <a:solidFill>
                  <a:schemeClr val="bg1"/>
                </a:solidFill>
                <a:latin typeface="Bahnschrift Condensed" panose="020B0502040204020203" pitchFamily="34" charset="0"/>
              </a:rPr>
              <a:t> / Image</a:t>
            </a:r>
          </a:p>
          <a:p>
            <a:pPr marL="285750" indent="-285750">
              <a:buFont typeface="Arial" panose="020B0604020202020204" pitchFamily="34" charset="0"/>
              <a:buChar char="•"/>
            </a:pPr>
            <a:r>
              <a:rPr lang="en-US" sz="3200" dirty="0" err="1">
                <a:solidFill>
                  <a:schemeClr val="bg1"/>
                </a:solidFill>
                <a:latin typeface="Bahnschrift Condensed" panose="020B0502040204020203" pitchFamily="34" charset="0"/>
              </a:rPr>
              <a:t>GameObject</a:t>
            </a:r>
            <a:r>
              <a:rPr lang="en-US" sz="3200" dirty="0">
                <a:solidFill>
                  <a:schemeClr val="bg1"/>
                </a:solidFill>
                <a:latin typeface="Bahnschrift Condensed" panose="020B0502040204020203" pitchFamily="34" charset="0"/>
              </a:rPr>
              <a:t> / 3D Object / Quad</a:t>
            </a:r>
          </a:p>
          <a:p>
            <a:pPr marL="285750" indent="-285750">
              <a:buFont typeface="Arial" panose="020B0604020202020204" pitchFamily="34" charset="0"/>
              <a:buChar char="•"/>
            </a:pPr>
            <a:endParaRPr lang="en-US" sz="32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3393750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83000">
              <a:schemeClr val="tx1"/>
            </a:gs>
            <a:gs pos="100000">
              <a:srgbClr val="56B846"/>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7D5F6E-2A31-4B6C-A738-01FD57EFB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689" y="5315683"/>
            <a:ext cx="1954619" cy="1542317"/>
          </a:xfrm>
          <a:prstGeom prst="rect">
            <a:avLst/>
          </a:prstGeom>
        </p:spPr>
      </p:pic>
      <p:sp>
        <p:nvSpPr>
          <p:cNvPr id="3" name="Subtitle 2">
            <a:extLst>
              <a:ext uri="{FF2B5EF4-FFF2-40B4-BE49-F238E27FC236}">
                <a16:creationId xmlns:a16="http://schemas.microsoft.com/office/drawing/2014/main" id="{3FDE5F85-8EA1-46B3-BAEC-40E564E869BB}"/>
              </a:ext>
            </a:extLst>
          </p:cNvPr>
          <p:cNvSpPr>
            <a:spLocks noGrp="1"/>
          </p:cNvSpPr>
          <p:nvPr>
            <p:ph type="subTitle" idx="1"/>
          </p:nvPr>
        </p:nvSpPr>
        <p:spPr>
          <a:xfrm>
            <a:off x="41736" y="6457652"/>
            <a:ext cx="2302425" cy="342692"/>
          </a:xfrm>
        </p:spPr>
        <p:txBody>
          <a:bodyPr>
            <a:normAutofit/>
          </a:bodyPr>
          <a:lstStyle/>
          <a:p>
            <a:r>
              <a:rPr lang="en-US" sz="1400">
                <a:solidFill>
                  <a:schemeClr val="bg1"/>
                </a:solidFill>
                <a:latin typeface="Bahnschrift Condensed" panose="020B0502040204020203" pitchFamily="34" charset="0"/>
              </a:rPr>
              <a:t>Workshop By: Joel Perez</a:t>
            </a:r>
            <a:endParaRPr lang="en-US" sz="1400" dirty="0">
              <a:solidFill>
                <a:schemeClr val="bg1"/>
              </a:solidFill>
              <a:latin typeface="Bahnschrift Condensed" panose="020B0502040204020203" pitchFamily="34" charset="0"/>
            </a:endParaRPr>
          </a:p>
        </p:txBody>
      </p:sp>
      <p:pic>
        <p:nvPicPr>
          <p:cNvPr id="18" name="Picture 17" descr="UnityLogo">
            <a:extLst>
              <a:ext uri="{FF2B5EF4-FFF2-40B4-BE49-F238E27FC236}">
                <a16:creationId xmlns:a16="http://schemas.microsoft.com/office/drawing/2014/main" id="{893D28B1-E530-46ED-A169-CFDCF6D4C0D9}"/>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2038" y="4421450"/>
            <a:ext cx="2302424" cy="1381454"/>
          </a:xfrm>
          <a:prstGeom prst="roundRect">
            <a:avLst>
              <a:gd name="adj" fmla="val 6500"/>
            </a:avLst>
          </a:prstGeom>
        </p:spPr>
      </p:pic>
      <p:pic>
        <p:nvPicPr>
          <p:cNvPr id="7" name="Picture 6">
            <a:extLst>
              <a:ext uri="{FF2B5EF4-FFF2-40B4-BE49-F238E27FC236}">
                <a16:creationId xmlns:a16="http://schemas.microsoft.com/office/drawing/2014/main" id="{78DA9E83-0183-4F25-9290-B56A6BBFEB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1790" y="4649293"/>
            <a:ext cx="1272420" cy="1272420"/>
          </a:xfrm>
          <a:prstGeom prst="rect">
            <a:avLst/>
          </a:prstGeom>
        </p:spPr>
      </p:pic>
      <p:sp>
        <p:nvSpPr>
          <p:cNvPr id="9" name="TextBox 8">
            <a:extLst>
              <a:ext uri="{FF2B5EF4-FFF2-40B4-BE49-F238E27FC236}">
                <a16:creationId xmlns:a16="http://schemas.microsoft.com/office/drawing/2014/main" id="{17CCA88B-67B3-40BB-B838-C0F17101179B}"/>
              </a:ext>
            </a:extLst>
          </p:cNvPr>
          <p:cNvSpPr txBox="1"/>
          <p:nvPr/>
        </p:nvSpPr>
        <p:spPr>
          <a:xfrm>
            <a:off x="1224453" y="402265"/>
            <a:ext cx="9743090" cy="923330"/>
          </a:xfrm>
          <a:prstGeom prst="rect">
            <a:avLst/>
          </a:prstGeom>
          <a:noFill/>
        </p:spPr>
        <p:txBody>
          <a:bodyPr wrap="square" rtlCol="0">
            <a:spAutoFit/>
          </a:bodyPr>
          <a:lstStyle/>
          <a:p>
            <a:pPr algn="ctr"/>
            <a:r>
              <a:rPr lang="en-US" sz="5400" dirty="0">
                <a:solidFill>
                  <a:schemeClr val="bg1"/>
                </a:solidFill>
                <a:latin typeface="Abril Fatface" panose="02000503000000020003" pitchFamily="50" charset="0"/>
              </a:rPr>
              <a:t>Development underway…</a:t>
            </a:r>
          </a:p>
        </p:txBody>
      </p:sp>
      <p:sp>
        <p:nvSpPr>
          <p:cNvPr id="2" name="TextBox 1">
            <a:extLst>
              <a:ext uri="{FF2B5EF4-FFF2-40B4-BE49-F238E27FC236}">
                <a16:creationId xmlns:a16="http://schemas.microsoft.com/office/drawing/2014/main" id="{2F3934B6-3220-40BE-9BF9-39A26D6EE834}"/>
              </a:ext>
            </a:extLst>
          </p:cNvPr>
          <p:cNvSpPr txBox="1"/>
          <p:nvPr/>
        </p:nvSpPr>
        <p:spPr>
          <a:xfrm>
            <a:off x="2627584" y="1797269"/>
            <a:ext cx="6936828" cy="2554545"/>
          </a:xfrm>
          <a:prstGeom prst="rect">
            <a:avLst/>
          </a:prstGeom>
          <a:noFill/>
        </p:spPr>
        <p:txBody>
          <a:bodyPr wrap="square" rtlCol="0">
            <a:spAutoFit/>
          </a:bodyPr>
          <a:lstStyle/>
          <a:p>
            <a:pPr marL="285750" indent="-285750">
              <a:buFont typeface="Arial" panose="020B0604020202020204" pitchFamily="34" charset="0"/>
              <a:buChar char="•"/>
            </a:pPr>
            <a:r>
              <a:rPr lang="en-US" sz="3200" dirty="0">
                <a:solidFill>
                  <a:schemeClr val="bg1"/>
                </a:solidFill>
                <a:latin typeface="Bahnschrift Condensed" panose="020B0502040204020203" pitchFamily="34" charset="0"/>
              </a:rPr>
              <a:t>Adjust our Image and Quad</a:t>
            </a:r>
          </a:p>
          <a:p>
            <a:pPr marL="285750" indent="-285750">
              <a:buFont typeface="Arial" panose="020B0604020202020204" pitchFamily="34" charset="0"/>
              <a:buChar char="•"/>
            </a:pPr>
            <a:r>
              <a:rPr lang="en-US" sz="3200" dirty="0">
                <a:solidFill>
                  <a:schemeClr val="bg1"/>
                </a:solidFill>
                <a:latin typeface="Bahnschrift Condensed" panose="020B0502040204020203" pitchFamily="34" charset="0"/>
              </a:rPr>
              <a:t>Attach our Video to the Quad Object</a:t>
            </a:r>
          </a:p>
          <a:p>
            <a:pPr marL="285750" indent="-285750">
              <a:buFont typeface="Arial" panose="020B0604020202020204" pitchFamily="34" charset="0"/>
              <a:buChar char="•"/>
            </a:pPr>
            <a:r>
              <a:rPr lang="en-US" sz="3200" dirty="0">
                <a:solidFill>
                  <a:schemeClr val="bg1"/>
                </a:solidFill>
                <a:latin typeface="Bahnschrift Condensed" panose="020B0502040204020203" pitchFamily="34" charset="0"/>
              </a:rPr>
              <a:t>Add component / video / link video</a:t>
            </a:r>
          </a:p>
          <a:p>
            <a:pPr marL="285750" indent="-285750">
              <a:buFont typeface="Arial" panose="020B0604020202020204" pitchFamily="34" charset="0"/>
              <a:buChar char="•"/>
            </a:pPr>
            <a:r>
              <a:rPr lang="en-US" sz="3200" dirty="0">
                <a:solidFill>
                  <a:schemeClr val="bg1"/>
                </a:solidFill>
                <a:latin typeface="Bahnschrift Condensed" panose="020B0502040204020203" pitchFamily="34" charset="0"/>
              </a:rPr>
              <a:t>Test our work</a:t>
            </a:r>
          </a:p>
          <a:p>
            <a:pPr marL="285750" indent="-285750">
              <a:buFont typeface="Arial" panose="020B0604020202020204" pitchFamily="34" charset="0"/>
              <a:buChar char="•"/>
            </a:pPr>
            <a:endParaRPr lang="en-US" sz="32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2421248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83000">
              <a:schemeClr val="tx1"/>
            </a:gs>
            <a:gs pos="100000">
              <a:srgbClr val="56B846"/>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7D5F6E-2A31-4B6C-A738-01FD57EFB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689" y="5315683"/>
            <a:ext cx="1954619" cy="1542317"/>
          </a:xfrm>
          <a:prstGeom prst="rect">
            <a:avLst/>
          </a:prstGeom>
        </p:spPr>
      </p:pic>
      <p:sp>
        <p:nvSpPr>
          <p:cNvPr id="2" name="Title 1">
            <a:extLst>
              <a:ext uri="{FF2B5EF4-FFF2-40B4-BE49-F238E27FC236}">
                <a16:creationId xmlns:a16="http://schemas.microsoft.com/office/drawing/2014/main" id="{39D087AA-9EAB-4176-9D04-F073DD0E0836}"/>
              </a:ext>
            </a:extLst>
          </p:cNvPr>
          <p:cNvSpPr>
            <a:spLocks noGrp="1"/>
          </p:cNvSpPr>
          <p:nvPr>
            <p:ph type="ctrTitle"/>
          </p:nvPr>
        </p:nvSpPr>
        <p:spPr>
          <a:xfrm>
            <a:off x="396765" y="464666"/>
            <a:ext cx="11398469" cy="1040524"/>
          </a:xfrm>
        </p:spPr>
        <p:txBody>
          <a:bodyPr>
            <a:normAutofit/>
          </a:bodyPr>
          <a:lstStyle/>
          <a:p>
            <a:r>
              <a:rPr lang="en-US" dirty="0">
                <a:solidFill>
                  <a:schemeClr val="bg1"/>
                </a:solidFill>
                <a:latin typeface="Abril Fatface" panose="02000503000000020003" pitchFamily="50" charset="0"/>
              </a:rPr>
              <a:t>What is Unity3D</a:t>
            </a:r>
            <a:endParaRPr lang="en-US" dirty="0">
              <a:solidFill>
                <a:srgbClr val="56B944"/>
              </a:solidFill>
              <a:latin typeface="Abril Fatface" panose="02000503000000020003" pitchFamily="50" charset="0"/>
            </a:endParaRPr>
          </a:p>
        </p:txBody>
      </p:sp>
      <p:sp>
        <p:nvSpPr>
          <p:cNvPr id="3" name="Subtitle 2">
            <a:extLst>
              <a:ext uri="{FF2B5EF4-FFF2-40B4-BE49-F238E27FC236}">
                <a16:creationId xmlns:a16="http://schemas.microsoft.com/office/drawing/2014/main" id="{3FDE5F85-8EA1-46B3-BAEC-40E564E869BB}"/>
              </a:ext>
            </a:extLst>
          </p:cNvPr>
          <p:cNvSpPr>
            <a:spLocks noGrp="1"/>
          </p:cNvSpPr>
          <p:nvPr>
            <p:ph type="subTitle" idx="1"/>
          </p:nvPr>
        </p:nvSpPr>
        <p:spPr>
          <a:xfrm>
            <a:off x="41736" y="6457652"/>
            <a:ext cx="2302425" cy="342692"/>
          </a:xfrm>
        </p:spPr>
        <p:txBody>
          <a:bodyPr>
            <a:normAutofit/>
          </a:bodyPr>
          <a:lstStyle/>
          <a:p>
            <a:r>
              <a:rPr lang="en-US" sz="1400" dirty="0">
                <a:solidFill>
                  <a:schemeClr val="bg1"/>
                </a:solidFill>
                <a:latin typeface="Bahnschrift Condensed" panose="020B0502040204020203" pitchFamily="34" charset="0"/>
              </a:rPr>
              <a:t>Workshop By: Joel Perez</a:t>
            </a:r>
          </a:p>
        </p:txBody>
      </p:sp>
      <p:pic>
        <p:nvPicPr>
          <p:cNvPr id="18" name="Picture 17" descr="UnityLogo">
            <a:extLst>
              <a:ext uri="{FF2B5EF4-FFF2-40B4-BE49-F238E27FC236}">
                <a16:creationId xmlns:a16="http://schemas.microsoft.com/office/drawing/2014/main" id="{893D28B1-E530-46ED-A169-CFDCF6D4C0D9}"/>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2038" y="4421450"/>
            <a:ext cx="2302424" cy="1381454"/>
          </a:xfrm>
          <a:prstGeom prst="roundRect">
            <a:avLst>
              <a:gd name="adj" fmla="val 6500"/>
            </a:avLst>
          </a:prstGeom>
        </p:spPr>
      </p:pic>
      <p:pic>
        <p:nvPicPr>
          <p:cNvPr id="7" name="Picture 6">
            <a:extLst>
              <a:ext uri="{FF2B5EF4-FFF2-40B4-BE49-F238E27FC236}">
                <a16:creationId xmlns:a16="http://schemas.microsoft.com/office/drawing/2014/main" id="{78DA9E83-0183-4F25-9290-B56A6BBFEB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1790" y="4649293"/>
            <a:ext cx="1272420" cy="1272420"/>
          </a:xfrm>
          <a:prstGeom prst="rect">
            <a:avLst/>
          </a:prstGeom>
        </p:spPr>
      </p:pic>
      <p:sp>
        <p:nvSpPr>
          <p:cNvPr id="4" name="TextBox 3">
            <a:extLst>
              <a:ext uri="{FF2B5EF4-FFF2-40B4-BE49-F238E27FC236}">
                <a16:creationId xmlns:a16="http://schemas.microsoft.com/office/drawing/2014/main" id="{193AF717-7189-4B20-9644-932755459CDD}"/>
              </a:ext>
            </a:extLst>
          </p:cNvPr>
          <p:cNvSpPr txBox="1"/>
          <p:nvPr/>
        </p:nvSpPr>
        <p:spPr>
          <a:xfrm>
            <a:off x="2777357" y="1851096"/>
            <a:ext cx="6637282" cy="3416320"/>
          </a:xfrm>
          <a:prstGeom prst="rect">
            <a:avLst/>
          </a:prstGeom>
          <a:noFill/>
        </p:spPr>
        <p:txBody>
          <a:bodyPr wrap="square" rtlCol="0">
            <a:spAutoFit/>
          </a:bodyPr>
          <a:lstStyle/>
          <a:p>
            <a:r>
              <a:rPr lang="en-US" sz="2400" dirty="0">
                <a:solidFill>
                  <a:schemeClr val="bg1"/>
                </a:solidFill>
                <a:latin typeface="Bahnschrift Condensed" panose="020B0502040204020203" pitchFamily="34" charset="0"/>
              </a:rPr>
              <a:t>Unity3D is the worlds most popular Real-Time Creation Platform</a:t>
            </a:r>
          </a:p>
          <a:p>
            <a:r>
              <a:rPr lang="en-US" sz="2400" dirty="0">
                <a:solidFill>
                  <a:schemeClr val="bg1"/>
                </a:solidFill>
                <a:latin typeface="Bahnschrift Condensed" panose="020B0502040204020203" pitchFamily="34" charset="0"/>
              </a:rPr>
              <a:t>Unity is used to create half of the world’s games. They’re real time platform, powered by tools and services, offers incredible possibilities for game developers, and creators across industries and applications.</a:t>
            </a:r>
          </a:p>
          <a:p>
            <a:endParaRPr lang="en-US" sz="2400" dirty="0">
              <a:solidFill>
                <a:schemeClr val="bg1"/>
              </a:solidFill>
              <a:latin typeface="Bahnschrift Condensed" panose="020B0502040204020203" pitchFamily="34" charset="0"/>
            </a:endParaRPr>
          </a:p>
          <a:p>
            <a:r>
              <a:rPr lang="en-US" sz="2400" dirty="0">
                <a:solidFill>
                  <a:schemeClr val="bg1"/>
                </a:solidFill>
                <a:latin typeface="Bahnschrift Condensed" panose="020B0502040204020203" pitchFamily="34" charset="0"/>
              </a:rPr>
              <a:t>My Description of Unity3d: </a:t>
            </a:r>
          </a:p>
          <a:p>
            <a:r>
              <a:rPr lang="en-US" sz="2400" dirty="0">
                <a:solidFill>
                  <a:schemeClr val="bg1"/>
                </a:solidFill>
                <a:latin typeface="Bahnschrift Condensed" panose="020B0502040204020203" pitchFamily="34" charset="0"/>
              </a:rPr>
              <a:t>An Integrated Development Environment (IDE) like software for game developers and media developers.</a:t>
            </a:r>
          </a:p>
        </p:txBody>
      </p:sp>
    </p:spTree>
    <p:extLst>
      <p:ext uri="{BB962C8B-B14F-4D97-AF65-F5344CB8AC3E}">
        <p14:creationId xmlns:p14="http://schemas.microsoft.com/office/powerpoint/2010/main" val="205066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83000">
              <a:schemeClr val="tx1"/>
            </a:gs>
            <a:gs pos="100000">
              <a:srgbClr val="56B846"/>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7D5F6E-2A31-4B6C-A738-01FD57EFB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689" y="5315683"/>
            <a:ext cx="1954619" cy="1542317"/>
          </a:xfrm>
          <a:prstGeom prst="rect">
            <a:avLst/>
          </a:prstGeom>
        </p:spPr>
      </p:pic>
      <p:sp>
        <p:nvSpPr>
          <p:cNvPr id="3" name="Subtitle 2">
            <a:extLst>
              <a:ext uri="{FF2B5EF4-FFF2-40B4-BE49-F238E27FC236}">
                <a16:creationId xmlns:a16="http://schemas.microsoft.com/office/drawing/2014/main" id="{3FDE5F85-8EA1-46B3-BAEC-40E564E869BB}"/>
              </a:ext>
            </a:extLst>
          </p:cNvPr>
          <p:cNvSpPr>
            <a:spLocks noGrp="1"/>
          </p:cNvSpPr>
          <p:nvPr>
            <p:ph type="subTitle" idx="1"/>
          </p:nvPr>
        </p:nvSpPr>
        <p:spPr>
          <a:xfrm>
            <a:off x="41736" y="6457652"/>
            <a:ext cx="2302425" cy="342692"/>
          </a:xfrm>
        </p:spPr>
        <p:txBody>
          <a:bodyPr>
            <a:normAutofit/>
          </a:bodyPr>
          <a:lstStyle/>
          <a:p>
            <a:r>
              <a:rPr lang="en-US" sz="1400">
                <a:solidFill>
                  <a:schemeClr val="bg1"/>
                </a:solidFill>
                <a:latin typeface="Bahnschrift Condensed" panose="020B0502040204020203" pitchFamily="34" charset="0"/>
              </a:rPr>
              <a:t>Workshop By: Joel Perez</a:t>
            </a:r>
            <a:endParaRPr lang="en-US" sz="1400" dirty="0">
              <a:solidFill>
                <a:schemeClr val="bg1"/>
              </a:solidFill>
              <a:latin typeface="Bahnschrift Condensed" panose="020B0502040204020203" pitchFamily="34" charset="0"/>
            </a:endParaRPr>
          </a:p>
        </p:txBody>
      </p:sp>
      <p:pic>
        <p:nvPicPr>
          <p:cNvPr id="18" name="Picture 17" descr="UnityLogo">
            <a:extLst>
              <a:ext uri="{FF2B5EF4-FFF2-40B4-BE49-F238E27FC236}">
                <a16:creationId xmlns:a16="http://schemas.microsoft.com/office/drawing/2014/main" id="{893D28B1-E530-46ED-A169-CFDCF6D4C0D9}"/>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2038" y="4421450"/>
            <a:ext cx="2302424" cy="1381454"/>
          </a:xfrm>
          <a:prstGeom prst="roundRect">
            <a:avLst>
              <a:gd name="adj" fmla="val 6500"/>
            </a:avLst>
          </a:prstGeom>
        </p:spPr>
      </p:pic>
      <p:pic>
        <p:nvPicPr>
          <p:cNvPr id="7" name="Picture 6">
            <a:extLst>
              <a:ext uri="{FF2B5EF4-FFF2-40B4-BE49-F238E27FC236}">
                <a16:creationId xmlns:a16="http://schemas.microsoft.com/office/drawing/2014/main" id="{78DA9E83-0183-4F25-9290-B56A6BBFEB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1790" y="4649293"/>
            <a:ext cx="1272420" cy="1272420"/>
          </a:xfrm>
          <a:prstGeom prst="rect">
            <a:avLst/>
          </a:prstGeom>
        </p:spPr>
      </p:pic>
      <p:sp>
        <p:nvSpPr>
          <p:cNvPr id="9" name="TextBox 8">
            <a:extLst>
              <a:ext uri="{FF2B5EF4-FFF2-40B4-BE49-F238E27FC236}">
                <a16:creationId xmlns:a16="http://schemas.microsoft.com/office/drawing/2014/main" id="{17CCA88B-67B3-40BB-B838-C0F17101179B}"/>
              </a:ext>
            </a:extLst>
          </p:cNvPr>
          <p:cNvSpPr txBox="1"/>
          <p:nvPr/>
        </p:nvSpPr>
        <p:spPr>
          <a:xfrm>
            <a:off x="1224453" y="402265"/>
            <a:ext cx="9743090" cy="923330"/>
          </a:xfrm>
          <a:prstGeom prst="rect">
            <a:avLst/>
          </a:prstGeom>
          <a:noFill/>
        </p:spPr>
        <p:txBody>
          <a:bodyPr wrap="square" rtlCol="0">
            <a:spAutoFit/>
          </a:bodyPr>
          <a:lstStyle/>
          <a:p>
            <a:pPr algn="ctr"/>
            <a:r>
              <a:rPr lang="en-US" sz="5400" dirty="0">
                <a:solidFill>
                  <a:schemeClr val="bg1"/>
                </a:solidFill>
                <a:latin typeface="Abril Fatface" panose="02000503000000020003" pitchFamily="50" charset="0"/>
              </a:rPr>
              <a:t>Build Time!</a:t>
            </a:r>
          </a:p>
        </p:txBody>
      </p:sp>
      <p:sp>
        <p:nvSpPr>
          <p:cNvPr id="2" name="TextBox 1">
            <a:extLst>
              <a:ext uri="{FF2B5EF4-FFF2-40B4-BE49-F238E27FC236}">
                <a16:creationId xmlns:a16="http://schemas.microsoft.com/office/drawing/2014/main" id="{2F3934B6-3220-40BE-9BF9-39A26D6EE834}"/>
              </a:ext>
            </a:extLst>
          </p:cNvPr>
          <p:cNvSpPr txBox="1"/>
          <p:nvPr/>
        </p:nvSpPr>
        <p:spPr>
          <a:xfrm>
            <a:off x="2627584" y="1797269"/>
            <a:ext cx="6936828" cy="3539430"/>
          </a:xfrm>
          <a:prstGeom prst="rect">
            <a:avLst/>
          </a:prstGeom>
          <a:noFill/>
        </p:spPr>
        <p:txBody>
          <a:bodyPr wrap="square" rtlCol="0">
            <a:spAutoFit/>
          </a:bodyPr>
          <a:lstStyle/>
          <a:p>
            <a:pPr marL="285750" indent="-285750">
              <a:buFont typeface="Arial" panose="020B0604020202020204" pitchFamily="34" charset="0"/>
              <a:buChar char="•"/>
            </a:pPr>
            <a:r>
              <a:rPr lang="en-US" sz="3200" dirty="0">
                <a:solidFill>
                  <a:schemeClr val="bg1"/>
                </a:solidFill>
                <a:latin typeface="Bahnschrift Condensed" panose="020B0502040204020203" pitchFamily="34" charset="0"/>
              </a:rPr>
              <a:t>File / Build Settings</a:t>
            </a:r>
          </a:p>
          <a:p>
            <a:pPr marL="285750" indent="-285750">
              <a:buFont typeface="Arial" panose="020B0604020202020204" pitchFamily="34" charset="0"/>
              <a:buChar char="•"/>
            </a:pPr>
            <a:r>
              <a:rPr lang="en-US" sz="3200" dirty="0">
                <a:solidFill>
                  <a:schemeClr val="bg1"/>
                </a:solidFill>
                <a:latin typeface="Bahnschrift Condensed" panose="020B0502040204020203" pitchFamily="34" charset="0"/>
              </a:rPr>
              <a:t>Player Settings</a:t>
            </a:r>
          </a:p>
          <a:p>
            <a:pPr marL="285750" indent="-285750">
              <a:buFont typeface="Arial" panose="020B0604020202020204" pitchFamily="34" charset="0"/>
              <a:buChar char="•"/>
            </a:pPr>
            <a:r>
              <a:rPr lang="en-US" sz="3200" dirty="0">
                <a:solidFill>
                  <a:schemeClr val="bg1"/>
                </a:solidFill>
                <a:latin typeface="Bahnschrift Condensed" panose="020B0502040204020203" pitchFamily="34" charset="0"/>
              </a:rPr>
              <a:t>Choose our platform</a:t>
            </a:r>
          </a:p>
          <a:p>
            <a:pPr marL="285750" indent="-285750">
              <a:buFont typeface="Arial" panose="020B0604020202020204" pitchFamily="34" charset="0"/>
              <a:buChar char="•"/>
            </a:pPr>
            <a:r>
              <a:rPr lang="en-US" sz="3200" dirty="0">
                <a:solidFill>
                  <a:schemeClr val="bg1"/>
                </a:solidFill>
                <a:latin typeface="Bahnschrift Condensed" panose="020B0502040204020203" pitchFamily="34" charset="0"/>
              </a:rPr>
              <a:t>Give it an icon, an app name, and begin the building process.</a:t>
            </a:r>
          </a:p>
          <a:p>
            <a:pPr marL="285750" indent="-285750">
              <a:buFont typeface="Arial" panose="020B0604020202020204" pitchFamily="34" charset="0"/>
              <a:buChar char="•"/>
            </a:pPr>
            <a:r>
              <a:rPr lang="en-US" sz="3200" dirty="0">
                <a:solidFill>
                  <a:schemeClr val="bg1"/>
                </a:solidFill>
                <a:latin typeface="Bahnschrift Condensed" panose="020B0502040204020203" pitchFamily="34" charset="0"/>
              </a:rPr>
              <a:t>Test our app on a device</a:t>
            </a:r>
          </a:p>
          <a:p>
            <a:pPr marL="285750" indent="-285750">
              <a:buFont typeface="Arial" panose="020B0604020202020204" pitchFamily="34" charset="0"/>
              <a:buChar char="•"/>
            </a:pPr>
            <a:endParaRPr lang="en-US" sz="32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1061235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83000">
              <a:schemeClr val="tx1"/>
            </a:gs>
            <a:gs pos="100000">
              <a:srgbClr val="56B846"/>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7D5F6E-2A31-4B6C-A738-01FD57EFB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689" y="5315683"/>
            <a:ext cx="1954619" cy="1542317"/>
          </a:xfrm>
          <a:prstGeom prst="rect">
            <a:avLst/>
          </a:prstGeom>
        </p:spPr>
      </p:pic>
      <p:sp>
        <p:nvSpPr>
          <p:cNvPr id="3" name="Subtitle 2">
            <a:extLst>
              <a:ext uri="{FF2B5EF4-FFF2-40B4-BE49-F238E27FC236}">
                <a16:creationId xmlns:a16="http://schemas.microsoft.com/office/drawing/2014/main" id="{3FDE5F85-8EA1-46B3-BAEC-40E564E869BB}"/>
              </a:ext>
            </a:extLst>
          </p:cNvPr>
          <p:cNvSpPr>
            <a:spLocks noGrp="1"/>
          </p:cNvSpPr>
          <p:nvPr>
            <p:ph type="subTitle" idx="1"/>
          </p:nvPr>
        </p:nvSpPr>
        <p:spPr>
          <a:xfrm>
            <a:off x="41736" y="6457652"/>
            <a:ext cx="2302425" cy="342692"/>
          </a:xfrm>
        </p:spPr>
        <p:txBody>
          <a:bodyPr>
            <a:normAutofit/>
          </a:bodyPr>
          <a:lstStyle/>
          <a:p>
            <a:r>
              <a:rPr lang="en-US" sz="1400">
                <a:solidFill>
                  <a:schemeClr val="bg1"/>
                </a:solidFill>
                <a:latin typeface="Bahnschrift Condensed" panose="020B0502040204020203" pitchFamily="34" charset="0"/>
              </a:rPr>
              <a:t>Workshop By: Joel Perez</a:t>
            </a:r>
            <a:endParaRPr lang="en-US" sz="1400" dirty="0">
              <a:solidFill>
                <a:schemeClr val="bg1"/>
              </a:solidFill>
              <a:latin typeface="Bahnschrift Condensed" panose="020B0502040204020203" pitchFamily="34" charset="0"/>
            </a:endParaRPr>
          </a:p>
        </p:txBody>
      </p:sp>
      <p:pic>
        <p:nvPicPr>
          <p:cNvPr id="18" name="Picture 17" descr="UnityLogo">
            <a:extLst>
              <a:ext uri="{FF2B5EF4-FFF2-40B4-BE49-F238E27FC236}">
                <a16:creationId xmlns:a16="http://schemas.microsoft.com/office/drawing/2014/main" id="{893D28B1-E530-46ED-A169-CFDCF6D4C0D9}"/>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2038" y="4421450"/>
            <a:ext cx="2302424" cy="1381454"/>
          </a:xfrm>
          <a:prstGeom prst="roundRect">
            <a:avLst>
              <a:gd name="adj" fmla="val 6500"/>
            </a:avLst>
          </a:prstGeom>
        </p:spPr>
      </p:pic>
      <p:pic>
        <p:nvPicPr>
          <p:cNvPr id="7" name="Picture 6">
            <a:extLst>
              <a:ext uri="{FF2B5EF4-FFF2-40B4-BE49-F238E27FC236}">
                <a16:creationId xmlns:a16="http://schemas.microsoft.com/office/drawing/2014/main" id="{78DA9E83-0183-4F25-9290-B56A6BBFEB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1790" y="4649293"/>
            <a:ext cx="1272420" cy="1272420"/>
          </a:xfrm>
          <a:prstGeom prst="rect">
            <a:avLst/>
          </a:prstGeom>
        </p:spPr>
      </p:pic>
      <p:sp>
        <p:nvSpPr>
          <p:cNvPr id="9" name="TextBox 8">
            <a:extLst>
              <a:ext uri="{FF2B5EF4-FFF2-40B4-BE49-F238E27FC236}">
                <a16:creationId xmlns:a16="http://schemas.microsoft.com/office/drawing/2014/main" id="{17CCA88B-67B3-40BB-B838-C0F17101179B}"/>
              </a:ext>
            </a:extLst>
          </p:cNvPr>
          <p:cNvSpPr txBox="1"/>
          <p:nvPr/>
        </p:nvSpPr>
        <p:spPr>
          <a:xfrm>
            <a:off x="1224453" y="402265"/>
            <a:ext cx="9743090" cy="923330"/>
          </a:xfrm>
          <a:prstGeom prst="rect">
            <a:avLst/>
          </a:prstGeom>
          <a:noFill/>
        </p:spPr>
        <p:txBody>
          <a:bodyPr wrap="square" rtlCol="0">
            <a:spAutoFit/>
          </a:bodyPr>
          <a:lstStyle/>
          <a:p>
            <a:pPr algn="ctr"/>
            <a:r>
              <a:rPr lang="en-US" sz="5400" dirty="0">
                <a:solidFill>
                  <a:schemeClr val="bg1"/>
                </a:solidFill>
                <a:latin typeface="Abril Fatface" panose="02000503000000020003" pitchFamily="50" charset="0"/>
              </a:rPr>
              <a:t>Important Resources</a:t>
            </a:r>
          </a:p>
        </p:txBody>
      </p:sp>
      <p:sp>
        <p:nvSpPr>
          <p:cNvPr id="2" name="TextBox 1">
            <a:extLst>
              <a:ext uri="{FF2B5EF4-FFF2-40B4-BE49-F238E27FC236}">
                <a16:creationId xmlns:a16="http://schemas.microsoft.com/office/drawing/2014/main" id="{2F3934B6-3220-40BE-9BF9-39A26D6EE834}"/>
              </a:ext>
            </a:extLst>
          </p:cNvPr>
          <p:cNvSpPr txBox="1"/>
          <p:nvPr/>
        </p:nvSpPr>
        <p:spPr>
          <a:xfrm>
            <a:off x="1986455" y="1797269"/>
            <a:ext cx="7577957" cy="3077766"/>
          </a:xfrm>
          <a:prstGeom prst="rect">
            <a:avLst/>
          </a:prstGeom>
          <a:noFill/>
        </p:spPr>
        <p:txBody>
          <a:bodyPr wrap="square" rtlCol="0">
            <a:spAutoFit/>
          </a:bodyPr>
          <a:lstStyle/>
          <a:p>
            <a:pPr marL="285750" indent="-285750">
              <a:buFont typeface="Arial" panose="020B0604020202020204" pitchFamily="34" charset="0"/>
              <a:buChar char="•"/>
            </a:pPr>
            <a:r>
              <a:rPr lang="en-US" sz="1600" dirty="0" err="1">
                <a:solidFill>
                  <a:schemeClr val="bg1"/>
                </a:solidFill>
                <a:latin typeface="Bahnschrift Condensed" panose="020B0502040204020203" pitchFamily="34" charset="0"/>
              </a:rPr>
              <a:t>Roketteere</a:t>
            </a:r>
            <a:r>
              <a:rPr lang="en-US" sz="1600" dirty="0">
                <a:solidFill>
                  <a:schemeClr val="bg1"/>
                </a:solidFill>
                <a:latin typeface="Bahnschrift Condensed" panose="020B0502040204020203" pitchFamily="34" charset="0"/>
              </a:rPr>
              <a:t> (Joel Perez) GitHub – Project Files</a:t>
            </a:r>
          </a:p>
          <a:p>
            <a:r>
              <a:rPr lang="en-US" sz="1600">
                <a:hlinkClick r:id="rId5"/>
              </a:rPr>
              <a:t>https://github.com/roketteere/AR_MarkerApp_InTech_JoelPerez</a:t>
            </a:r>
            <a:endParaRPr lang="en-US" sz="1600">
              <a:solidFill>
                <a:schemeClr val="bg1"/>
              </a:solidFill>
              <a:latin typeface="Bahnschrift Condensed" panose="020B0502040204020203" pitchFamily="34" charset="0"/>
            </a:endParaRPr>
          </a:p>
          <a:p>
            <a:pPr marL="285750" indent="-285750">
              <a:buFont typeface="Arial" panose="020B0604020202020204" pitchFamily="34" charset="0"/>
              <a:buChar char="•"/>
            </a:pPr>
            <a:r>
              <a:rPr lang="en-US" sz="1600" dirty="0">
                <a:solidFill>
                  <a:schemeClr val="bg1"/>
                </a:solidFill>
                <a:latin typeface="Bahnschrift Condensed" panose="020B0502040204020203" pitchFamily="34" charset="0"/>
              </a:rPr>
              <a:t>Unity Vuforia Manual:</a:t>
            </a:r>
          </a:p>
          <a:p>
            <a:r>
              <a:rPr lang="en-US" sz="1600" dirty="0">
                <a:latin typeface="Bahnschrift Condensed" panose="020B0502040204020203" pitchFamily="34" charset="0"/>
                <a:hlinkClick r:id="rId6"/>
              </a:rPr>
              <a:t>https://docs.unity3d.com/Manual/vuforia-sdk-overview.html</a:t>
            </a:r>
            <a:endParaRPr lang="en-US" sz="1600" dirty="0">
              <a:solidFill>
                <a:schemeClr val="bg1"/>
              </a:solidFill>
              <a:latin typeface="Bahnschrift Condensed" panose="020B0502040204020203" pitchFamily="34" charset="0"/>
            </a:endParaRPr>
          </a:p>
          <a:p>
            <a:pPr marL="285750" indent="-285750">
              <a:buFont typeface="Arial" panose="020B0604020202020204" pitchFamily="34" charset="0"/>
              <a:buChar char="•"/>
            </a:pPr>
            <a:r>
              <a:rPr lang="en-US" sz="1600" dirty="0">
                <a:solidFill>
                  <a:schemeClr val="bg1"/>
                </a:solidFill>
                <a:latin typeface="Bahnschrift Condensed" panose="020B0502040204020203" pitchFamily="34" charset="0"/>
              </a:rPr>
              <a:t>Vuforia Developer:</a:t>
            </a:r>
          </a:p>
          <a:p>
            <a:r>
              <a:rPr lang="en-US" sz="1600" dirty="0">
                <a:hlinkClick r:id="rId7"/>
              </a:rPr>
              <a:t>https://developer.vuforia.com/</a:t>
            </a:r>
            <a:endParaRPr lang="en-US" sz="1600" dirty="0">
              <a:solidFill>
                <a:schemeClr val="bg1"/>
              </a:solidFill>
              <a:latin typeface="Bahnschrift Condensed" panose="020B0502040204020203" pitchFamily="34" charset="0"/>
            </a:endParaRPr>
          </a:p>
          <a:p>
            <a:pPr marL="285750" indent="-285750">
              <a:buFont typeface="Arial" panose="020B0604020202020204" pitchFamily="34" charset="0"/>
              <a:buChar char="•"/>
            </a:pPr>
            <a:r>
              <a:rPr lang="en-US" sz="1600" dirty="0" err="1">
                <a:solidFill>
                  <a:schemeClr val="bg1"/>
                </a:solidFill>
                <a:latin typeface="Bahnschrift Condensed" panose="020B0502040204020203" pitchFamily="34" charset="0"/>
              </a:rPr>
              <a:t>Pixabay</a:t>
            </a:r>
            <a:r>
              <a:rPr lang="en-US" sz="1600" dirty="0">
                <a:solidFill>
                  <a:schemeClr val="bg1"/>
                </a:solidFill>
                <a:latin typeface="Bahnschrift Condensed" panose="020B0502040204020203" pitchFamily="34" charset="0"/>
              </a:rPr>
              <a:t> – Free to use media:</a:t>
            </a:r>
          </a:p>
          <a:p>
            <a:r>
              <a:rPr lang="en-US" sz="1600" dirty="0">
                <a:solidFill>
                  <a:schemeClr val="bg1"/>
                </a:solidFill>
                <a:latin typeface="Bahnschrift Condensed" panose="020B0502040204020203" pitchFamily="34" charset="0"/>
                <a:hlinkClick r:id="rId8"/>
              </a:rPr>
              <a:t>www.PixaBay.com</a:t>
            </a:r>
            <a:endParaRPr lang="en-US" sz="1600" dirty="0">
              <a:solidFill>
                <a:schemeClr val="bg1"/>
              </a:solidFill>
              <a:latin typeface="Bahnschrift Condensed" panose="020B0502040204020203" pitchFamily="34" charset="0"/>
            </a:endParaRPr>
          </a:p>
          <a:p>
            <a:pPr marL="285750" indent="-285750">
              <a:buFont typeface="Arial" panose="020B0604020202020204" pitchFamily="34" charset="0"/>
              <a:buChar char="•"/>
            </a:pPr>
            <a:r>
              <a:rPr lang="en-US" sz="1600" dirty="0">
                <a:solidFill>
                  <a:schemeClr val="bg1"/>
                </a:solidFill>
                <a:latin typeface="Bahnschrift Condensed" panose="020B0502040204020203" pitchFamily="34" charset="0"/>
              </a:rPr>
              <a:t>Unit Conversion Site:</a:t>
            </a:r>
          </a:p>
          <a:p>
            <a:r>
              <a:rPr lang="en-US" sz="1600" dirty="0">
                <a:hlinkClick r:id="rId9"/>
              </a:rPr>
              <a:t>https://www.unitconverters.net/</a:t>
            </a:r>
            <a:endParaRPr lang="en-US" sz="1600" dirty="0">
              <a:solidFill>
                <a:schemeClr val="bg1"/>
              </a:solidFill>
              <a:latin typeface="Bahnschrift Condensed" panose="020B0502040204020203" pitchFamily="34" charset="0"/>
            </a:endParaRPr>
          </a:p>
          <a:p>
            <a:pPr marL="285750" indent="-285750">
              <a:buFont typeface="Arial" panose="020B0604020202020204" pitchFamily="34" charset="0"/>
              <a:buChar char="•"/>
            </a:pPr>
            <a:r>
              <a:rPr lang="en-US" sz="1600" dirty="0">
                <a:solidFill>
                  <a:schemeClr val="bg1"/>
                </a:solidFill>
                <a:latin typeface="Bahnschrift Condensed" panose="020B0502040204020203" pitchFamily="34" charset="0"/>
              </a:rPr>
              <a:t>GitHub (Save Opensource Projects)</a:t>
            </a:r>
          </a:p>
          <a:p>
            <a:r>
              <a:rPr lang="en-US" sz="1600" dirty="0">
                <a:solidFill>
                  <a:schemeClr val="bg1"/>
                </a:solidFill>
                <a:latin typeface="Bahnschrift Condensed" panose="020B0502040204020203" pitchFamily="34" charset="0"/>
                <a:hlinkClick r:id="rId10"/>
              </a:rPr>
              <a:t>www.GitHub.com</a:t>
            </a:r>
            <a:endParaRPr lang="en-US" sz="16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584085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83000">
              <a:schemeClr val="tx1"/>
            </a:gs>
            <a:gs pos="100000">
              <a:srgbClr val="56B846"/>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7D5F6E-2A31-4B6C-A738-01FD57EFB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689" y="5315683"/>
            <a:ext cx="1954619" cy="1542317"/>
          </a:xfrm>
          <a:prstGeom prst="rect">
            <a:avLst/>
          </a:prstGeom>
        </p:spPr>
      </p:pic>
      <p:sp>
        <p:nvSpPr>
          <p:cNvPr id="2" name="Title 1">
            <a:extLst>
              <a:ext uri="{FF2B5EF4-FFF2-40B4-BE49-F238E27FC236}">
                <a16:creationId xmlns:a16="http://schemas.microsoft.com/office/drawing/2014/main" id="{39D087AA-9EAB-4176-9D04-F073DD0E0836}"/>
              </a:ext>
            </a:extLst>
          </p:cNvPr>
          <p:cNvSpPr>
            <a:spLocks noGrp="1"/>
          </p:cNvSpPr>
          <p:nvPr>
            <p:ph type="ctrTitle"/>
          </p:nvPr>
        </p:nvSpPr>
        <p:spPr>
          <a:xfrm>
            <a:off x="396765" y="464666"/>
            <a:ext cx="11398469" cy="1040524"/>
          </a:xfrm>
        </p:spPr>
        <p:txBody>
          <a:bodyPr>
            <a:normAutofit/>
          </a:bodyPr>
          <a:lstStyle/>
          <a:p>
            <a:r>
              <a:rPr lang="en-US">
                <a:solidFill>
                  <a:schemeClr val="bg1"/>
                </a:solidFill>
                <a:latin typeface="Abril Fatface" panose="02000503000000020003" pitchFamily="50" charset="0"/>
              </a:rPr>
              <a:t>Who uses Unity3D</a:t>
            </a:r>
            <a:endParaRPr lang="en-US" dirty="0">
              <a:solidFill>
                <a:srgbClr val="56B944"/>
              </a:solidFill>
              <a:latin typeface="Abril Fatface" panose="02000503000000020003" pitchFamily="50" charset="0"/>
            </a:endParaRPr>
          </a:p>
        </p:txBody>
      </p:sp>
      <p:sp>
        <p:nvSpPr>
          <p:cNvPr id="3" name="Subtitle 2">
            <a:extLst>
              <a:ext uri="{FF2B5EF4-FFF2-40B4-BE49-F238E27FC236}">
                <a16:creationId xmlns:a16="http://schemas.microsoft.com/office/drawing/2014/main" id="{3FDE5F85-8EA1-46B3-BAEC-40E564E869BB}"/>
              </a:ext>
            </a:extLst>
          </p:cNvPr>
          <p:cNvSpPr>
            <a:spLocks noGrp="1"/>
          </p:cNvSpPr>
          <p:nvPr>
            <p:ph type="subTitle" idx="1"/>
          </p:nvPr>
        </p:nvSpPr>
        <p:spPr>
          <a:xfrm>
            <a:off x="41736" y="6457652"/>
            <a:ext cx="2302425" cy="342692"/>
          </a:xfrm>
        </p:spPr>
        <p:txBody>
          <a:bodyPr>
            <a:normAutofit/>
          </a:bodyPr>
          <a:lstStyle/>
          <a:p>
            <a:r>
              <a:rPr lang="en-US" sz="1400">
                <a:solidFill>
                  <a:schemeClr val="bg1"/>
                </a:solidFill>
                <a:latin typeface="Bahnschrift Condensed" panose="020B0502040204020203" pitchFamily="34" charset="0"/>
              </a:rPr>
              <a:t>Workshop By: Joel Perez</a:t>
            </a:r>
            <a:endParaRPr lang="en-US" sz="1400" dirty="0">
              <a:solidFill>
                <a:schemeClr val="bg1"/>
              </a:solidFill>
              <a:latin typeface="Bahnschrift Condensed" panose="020B0502040204020203" pitchFamily="34" charset="0"/>
            </a:endParaRPr>
          </a:p>
        </p:txBody>
      </p:sp>
      <p:pic>
        <p:nvPicPr>
          <p:cNvPr id="18" name="Picture 17" descr="UnityLogo">
            <a:extLst>
              <a:ext uri="{FF2B5EF4-FFF2-40B4-BE49-F238E27FC236}">
                <a16:creationId xmlns:a16="http://schemas.microsoft.com/office/drawing/2014/main" id="{893D28B1-E530-46ED-A169-CFDCF6D4C0D9}"/>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2038" y="4421450"/>
            <a:ext cx="2302424" cy="1381454"/>
          </a:xfrm>
          <a:prstGeom prst="roundRect">
            <a:avLst>
              <a:gd name="adj" fmla="val 6500"/>
            </a:avLst>
          </a:prstGeom>
        </p:spPr>
      </p:pic>
      <p:pic>
        <p:nvPicPr>
          <p:cNvPr id="7" name="Picture 6">
            <a:extLst>
              <a:ext uri="{FF2B5EF4-FFF2-40B4-BE49-F238E27FC236}">
                <a16:creationId xmlns:a16="http://schemas.microsoft.com/office/drawing/2014/main" id="{78DA9E83-0183-4F25-9290-B56A6BBFEB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1790" y="4649293"/>
            <a:ext cx="1272420" cy="1272420"/>
          </a:xfrm>
          <a:prstGeom prst="rect">
            <a:avLst/>
          </a:prstGeom>
        </p:spPr>
      </p:pic>
      <p:pic>
        <p:nvPicPr>
          <p:cNvPr id="1026" name="Picture 2" descr="Image result for pixar logo">
            <a:extLst>
              <a:ext uri="{FF2B5EF4-FFF2-40B4-BE49-F238E27FC236}">
                <a16:creationId xmlns:a16="http://schemas.microsoft.com/office/drawing/2014/main" id="{C59E1073-6785-46CE-9F0F-A1A7D5C82C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7248" y="1505190"/>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disney logo">
            <a:extLst>
              <a:ext uri="{FF2B5EF4-FFF2-40B4-BE49-F238E27FC236}">
                <a16:creationId xmlns:a16="http://schemas.microsoft.com/office/drawing/2014/main" id="{9548C5A4-16FF-4494-9096-59E41BEA250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67248" y="3371611"/>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rick and morty">
            <a:extLst>
              <a:ext uri="{FF2B5EF4-FFF2-40B4-BE49-F238E27FC236}">
                <a16:creationId xmlns:a16="http://schemas.microsoft.com/office/drawing/2014/main" id="{5EB57BDD-DE88-4D15-9352-A963A790163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44161" y="2029918"/>
            <a:ext cx="1743075" cy="26193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unruly heroes">
            <a:extLst>
              <a:ext uri="{FF2B5EF4-FFF2-40B4-BE49-F238E27FC236}">
                <a16:creationId xmlns:a16="http://schemas.microsoft.com/office/drawing/2014/main" id="{EBBFA5F1-FBC2-4A20-B425-CF06182596F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93128" y="2610942"/>
            <a:ext cx="3133725" cy="145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1206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83000">
              <a:schemeClr val="tx1"/>
            </a:gs>
            <a:gs pos="100000">
              <a:srgbClr val="56B846"/>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7D5F6E-2A31-4B6C-A738-01FD57EFB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690" y="5315683"/>
            <a:ext cx="1954619" cy="1542317"/>
          </a:xfrm>
          <a:prstGeom prst="rect">
            <a:avLst/>
          </a:prstGeom>
        </p:spPr>
      </p:pic>
      <p:sp>
        <p:nvSpPr>
          <p:cNvPr id="2" name="Title 1">
            <a:extLst>
              <a:ext uri="{FF2B5EF4-FFF2-40B4-BE49-F238E27FC236}">
                <a16:creationId xmlns:a16="http://schemas.microsoft.com/office/drawing/2014/main" id="{39D087AA-9EAB-4176-9D04-F073DD0E0836}"/>
              </a:ext>
            </a:extLst>
          </p:cNvPr>
          <p:cNvSpPr>
            <a:spLocks noGrp="1"/>
          </p:cNvSpPr>
          <p:nvPr>
            <p:ph type="ctrTitle"/>
          </p:nvPr>
        </p:nvSpPr>
        <p:spPr>
          <a:xfrm>
            <a:off x="396765" y="464666"/>
            <a:ext cx="11398469" cy="1040524"/>
          </a:xfrm>
        </p:spPr>
        <p:txBody>
          <a:bodyPr>
            <a:normAutofit/>
          </a:bodyPr>
          <a:lstStyle/>
          <a:p>
            <a:r>
              <a:rPr lang="en-US" dirty="0">
                <a:solidFill>
                  <a:schemeClr val="bg1"/>
                </a:solidFill>
                <a:latin typeface="Abril Fatface" panose="02000503000000020003" pitchFamily="50" charset="0"/>
              </a:rPr>
              <a:t>What is </a:t>
            </a:r>
            <a:r>
              <a:rPr lang="en-US" dirty="0">
                <a:solidFill>
                  <a:srgbClr val="57B945"/>
                </a:solidFill>
                <a:latin typeface="Abril Fatface" panose="02000503000000020003" pitchFamily="50" charset="0"/>
              </a:rPr>
              <a:t>Vuforia</a:t>
            </a:r>
          </a:p>
        </p:txBody>
      </p:sp>
      <p:sp>
        <p:nvSpPr>
          <p:cNvPr id="3" name="Subtitle 2">
            <a:extLst>
              <a:ext uri="{FF2B5EF4-FFF2-40B4-BE49-F238E27FC236}">
                <a16:creationId xmlns:a16="http://schemas.microsoft.com/office/drawing/2014/main" id="{3FDE5F85-8EA1-46B3-BAEC-40E564E869BB}"/>
              </a:ext>
            </a:extLst>
          </p:cNvPr>
          <p:cNvSpPr>
            <a:spLocks noGrp="1"/>
          </p:cNvSpPr>
          <p:nvPr>
            <p:ph type="subTitle" idx="1"/>
          </p:nvPr>
        </p:nvSpPr>
        <p:spPr>
          <a:xfrm>
            <a:off x="41736" y="6457652"/>
            <a:ext cx="2302425" cy="342692"/>
          </a:xfrm>
        </p:spPr>
        <p:txBody>
          <a:bodyPr>
            <a:normAutofit/>
          </a:bodyPr>
          <a:lstStyle/>
          <a:p>
            <a:r>
              <a:rPr lang="en-US" sz="1400" dirty="0">
                <a:solidFill>
                  <a:schemeClr val="bg1"/>
                </a:solidFill>
                <a:latin typeface="Bahnschrift Condensed" panose="020B0502040204020203" pitchFamily="34" charset="0"/>
              </a:rPr>
              <a:t>Workshop By: Joel Perez</a:t>
            </a:r>
          </a:p>
        </p:txBody>
      </p:sp>
      <p:pic>
        <p:nvPicPr>
          <p:cNvPr id="18" name="Picture 17" descr="UnityLogo">
            <a:extLst>
              <a:ext uri="{FF2B5EF4-FFF2-40B4-BE49-F238E27FC236}">
                <a16:creationId xmlns:a16="http://schemas.microsoft.com/office/drawing/2014/main" id="{893D28B1-E530-46ED-A169-CFDCF6D4C0D9}"/>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2038" y="4421450"/>
            <a:ext cx="2302424" cy="1381454"/>
          </a:xfrm>
          <a:prstGeom prst="roundRect">
            <a:avLst>
              <a:gd name="adj" fmla="val 6500"/>
            </a:avLst>
          </a:prstGeom>
        </p:spPr>
      </p:pic>
      <p:pic>
        <p:nvPicPr>
          <p:cNvPr id="7" name="Picture 6">
            <a:extLst>
              <a:ext uri="{FF2B5EF4-FFF2-40B4-BE49-F238E27FC236}">
                <a16:creationId xmlns:a16="http://schemas.microsoft.com/office/drawing/2014/main" id="{78DA9E83-0183-4F25-9290-B56A6BBFEB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1790" y="4649293"/>
            <a:ext cx="1272420" cy="1272420"/>
          </a:xfrm>
          <a:prstGeom prst="rect">
            <a:avLst/>
          </a:prstGeom>
        </p:spPr>
      </p:pic>
      <p:sp>
        <p:nvSpPr>
          <p:cNvPr id="8" name="TextBox 7">
            <a:extLst>
              <a:ext uri="{FF2B5EF4-FFF2-40B4-BE49-F238E27FC236}">
                <a16:creationId xmlns:a16="http://schemas.microsoft.com/office/drawing/2014/main" id="{0B45338E-13FC-4F3D-B045-E58547840AAD}"/>
              </a:ext>
            </a:extLst>
          </p:cNvPr>
          <p:cNvSpPr txBox="1"/>
          <p:nvPr/>
        </p:nvSpPr>
        <p:spPr>
          <a:xfrm>
            <a:off x="2777357" y="1851096"/>
            <a:ext cx="6637282" cy="2677656"/>
          </a:xfrm>
          <a:prstGeom prst="rect">
            <a:avLst/>
          </a:prstGeom>
          <a:noFill/>
        </p:spPr>
        <p:txBody>
          <a:bodyPr wrap="square" rtlCol="0">
            <a:spAutoFit/>
          </a:bodyPr>
          <a:lstStyle/>
          <a:p>
            <a:r>
              <a:rPr lang="en-US" sz="2400" b="1" dirty="0">
                <a:solidFill>
                  <a:schemeClr val="bg1"/>
                </a:solidFill>
                <a:latin typeface="Bahnschrift Condensed" panose="020B0502040204020203" pitchFamily="34" charset="0"/>
              </a:rPr>
              <a:t>Vuforia</a:t>
            </a:r>
            <a:r>
              <a:rPr lang="en-US" sz="2400" dirty="0">
                <a:solidFill>
                  <a:schemeClr val="bg1"/>
                </a:solidFill>
                <a:latin typeface="Bahnschrift Condensed" panose="020B0502040204020203" pitchFamily="34" charset="0"/>
              </a:rPr>
              <a:t> is an augmented reality software development kit (SDK) for mobile devices that enables the creation of augmented reality applications </a:t>
            </a:r>
          </a:p>
          <a:p>
            <a:endParaRPr lang="en-US" sz="2400" dirty="0">
              <a:solidFill>
                <a:schemeClr val="bg1"/>
              </a:solidFill>
              <a:latin typeface="Bahnschrift Condensed" panose="020B0502040204020203" pitchFamily="34" charset="0"/>
            </a:endParaRPr>
          </a:p>
          <a:p>
            <a:r>
              <a:rPr lang="en-US" sz="2400" dirty="0">
                <a:solidFill>
                  <a:schemeClr val="bg1"/>
                </a:solidFill>
                <a:latin typeface="Bahnschrift Condensed" panose="020B0502040204020203" pitchFamily="34" charset="0"/>
              </a:rPr>
              <a:t>My Description of Vuforia: </a:t>
            </a:r>
          </a:p>
          <a:p>
            <a:r>
              <a:rPr lang="en-US" sz="2400" dirty="0">
                <a:solidFill>
                  <a:schemeClr val="bg1"/>
                </a:solidFill>
                <a:latin typeface="Bahnschrift Condensed" panose="020B0502040204020203" pitchFamily="34" charset="0"/>
              </a:rPr>
              <a:t>An Augmented Reality Library used to create amazing cutting edge AR apps for mobile phones.</a:t>
            </a:r>
          </a:p>
        </p:txBody>
      </p:sp>
    </p:spTree>
    <p:extLst>
      <p:ext uri="{BB962C8B-B14F-4D97-AF65-F5344CB8AC3E}">
        <p14:creationId xmlns:p14="http://schemas.microsoft.com/office/powerpoint/2010/main" val="2576336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83000">
              <a:schemeClr val="tx1"/>
            </a:gs>
            <a:gs pos="100000">
              <a:srgbClr val="56B846"/>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7D5F6E-2A31-4B6C-A738-01FD57EFB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690" y="5315683"/>
            <a:ext cx="1954619" cy="1542317"/>
          </a:xfrm>
          <a:prstGeom prst="rect">
            <a:avLst/>
          </a:prstGeom>
        </p:spPr>
      </p:pic>
      <p:sp>
        <p:nvSpPr>
          <p:cNvPr id="2" name="Title 1">
            <a:extLst>
              <a:ext uri="{FF2B5EF4-FFF2-40B4-BE49-F238E27FC236}">
                <a16:creationId xmlns:a16="http://schemas.microsoft.com/office/drawing/2014/main" id="{39D087AA-9EAB-4176-9D04-F073DD0E0836}"/>
              </a:ext>
            </a:extLst>
          </p:cNvPr>
          <p:cNvSpPr>
            <a:spLocks noGrp="1"/>
          </p:cNvSpPr>
          <p:nvPr>
            <p:ph type="ctrTitle"/>
          </p:nvPr>
        </p:nvSpPr>
        <p:spPr>
          <a:xfrm>
            <a:off x="396765" y="464666"/>
            <a:ext cx="11398469" cy="1040524"/>
          </a:xfrm>
        </p:spPr>
        <p:txBody>
          <a:bodyPr>
            <a:normAutofit/>
          </a:bodyPr>
          <a:lstStyle/>
          <a:p>
            <a:r>
              <a:rPr lang="en-US" dirty="0">
                <a:solidFill>
                  <a:srgbClr val="57B945"/>
                </a:solidFill>
                <a:latin typeface="Abril Fatface" panose="02000503000000020003" pitchFamily="50" charset="0"/>
              </a:rPr>
              <a:t>Vuforia Apps</a:t>
            </a:r>
          </a:p>
        </p:txBody>
      </p:sp>
      <p:sp>
        <p:nvSpPr>
          <p:cNvPr id="3" name="Subtitle 2">
            <a:extLst>
              <a:ext uri="{FF2B5EF4-FFF2-40B4-BE49-F238E27FC236}">
                <a16:creationId xmlns:a16="http://schemas.microsoft.com/office/drawing/2014/main" id="{3FDE5F85-8EA1-46B3-BAEC-40E564E869BB}"/>
              </a:ext>
            </a:extLst>
          </p:cNvPr>
          <p:cNvSpPr>
            <a:spLocks noGrp="1"/>
          </p:cNvSpPr>
          <p:nvPr>
            <p:ph type="subTitle" idx="1"/>
          </p:nvPr>
        </p:nvSpPr>
        <p:spPr>
          <a:xfrm>
            <a:off x="41736" y="6457652"/>
            <a:ext cx="2302425" cy="342692"/>
          </a:xfrm>
        </p:spPr>
        <p:txBody>
          <a:bodyPr>
            <a:normAutofit/>
          </a:bodyPr>
          <a:lstStyle/>
          <a:p>
            <a:r>
              <a:rPr lang="en-US" sz="1400" dirty="0">
                <a:solidFill>
                  <a:schemeClr val="bg1"/>
                </a:solidFill>
                <a:latin typeface="Bahnschrift Condensed" panose="020B0502040204020203" pitchFamily="34" charset="0"/>
              </a:rPr>
              <a:t>Workshop By: Joel Perez</a:t>
            </a:r>
          </a:p>
        </p:txBody>
      </p:sp>
      <p:pic>
        <p:nvPicPr>
          <p:cNvPr id="18" name="Picture 17" descr="UnityLogo">
            <a:extLst>
              <a:ext uri="{FF2B5EF4-FFF2-40B4-BE49-F238E27FC236}">
                <a16:creationId xmlns:a16="http://schemas.microsoft.com/office/drawing/2014/main" id="{893D28B1-E530-46ED-A169-CFDCF6D4C0D9}"/>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2038" y="4421450"/>
            <a:ext cx="2302424" cy="1381454"/>
          </a:xfrm>
          <a:prstGeom prst="roundRect">
            <a:avLst>
              <a:gd name="adj" fmla="val 6500"/>
            </a:avLst>
          </a:prstGeom>
        </p:spPr>
      </p:pic>
      <p:pic>
        <p:nvPicPr>
          <p:cNvPr id="7" name="Picture 6">
            <a:extLst>
              <a:ext uri="{FF2B5EF4-FFF2-40B4-BE49-F238E27FC236}">
                <a16:creationId xmlns:a16="http://schemas.microsoft.com/office/drawing/2014/main" id="{78DA9E83-0183-4F25-9290-B56A6BBFEB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1790" y="4649293"/>
            <a:ext cx="1272420" cy="1272420"/>
          </a:xfrm>
          <a:prstGeom prst="rect">
            <a:avLst/>
          </a:prstGeom>
        </p:spPr>
      </p:pic>
      <p:sp>
        <p:nvSpPr>
          <p:cNvPr id="8" name="TextBox 7">
            <a:extLst>
              <a:ext uri="{FF2B5EF4-FFF2-40B4-BE49-F238E27FC236}">
                <a16:creationId xmlns:a16="http://schemas.microsoft.com/office/drawing/2014/main" id="{0B45338E-13FC-4F3D-B045-E58547840AAD}"/>
              </a:ext>
            </a:extLst>
          </p:cNvPr>
          <p:cNvSpPr txBox="1"/>
          <p:nvPr/>
        </p:nvSpPr>
        <p:spPr>
          <a:xfrm>
            <a:off x="1192948" y="1565782"/>
            <a:ext cx="2302424" cy="830997"/>
          </a:xfrm>
          <a:prstGeom prst="rect">
            <a:avLst/>
          </a:prstGeom>
          <a:noFill/>
        </p:spPr>
        <p:txBody>
          <a:bodyPr wrap="square" rtlCol="0">
            <a:spAutoFit/>
          </a:bodyPr>
          <a:lstStyle/>
          <a:p>
            <a:r>
              <a:rPr lang="en-US" sz="2400" dirty="0">
                <a:solidFill>
                  <a:schemeClr val="bg1"/>
                </a:solidFill>
                <a:latin typeface="Bahnschrift Condensed" panose="020B0502040204020203" pitchFamily="34" charset="0"/>
              </a:rPr>
              <a:t> PTC Vuforia and its many awesome apps</a:t>
            </a:r>
          </a:p>
        </p:txBody>
      </p:sp>
      <p:pic>
        <p:nvPicPr>
          <p:cNvPr id="4" name="Picture 3">
            <a:extLst>
              <a:ext uri="{FF2B5EF4-FFF2-40B4-BE49-F238E27FC236}">
                <a16:creationId xmlns:a16="http://schemas.microsoft.com/office/drawing/2014/main" id="{955AFDF3-BB4B-40D8-9FDC-57CD5730ABDD}"/>
              </a:ext>
            </a:extLst>
          </p:cNvPr>
          <p:cNvPicPr>
            <a:picLocks noChangeAspect="1"/>
          </p:cNvPicPr>
          <p:nvPr/>
        </p:nvPicPr>
        <p:blipFill>
          <a:blip r:embed="rId5"/>
          <a:stretch>
            <a:fillRect/>
          </a:stretch>
        </p:blipFill>
        <p:spPr>
          <a:xfrm>
            <a:off x="3496063" y="1505190"/>
            <a:ext cx="5384125" cy="3749901"/>
          </a:xfrm>
          <a:prstGeom prst="rect">
            <a:avLst/>
          </a:prstGeom>
        </p:spPr>
      </p:pic>
    </p:spTree>
    <p:extLst>
      <p:ext uri="{BB962C8B-B14F-4D97-AF65-F5344CB8AC3E}">
        <p14:creationId xmlns:p14="http://schemas.microsoft.com/office/powerpoint/2010/main" val="1090444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83000">
              <a:schemeClr val="tx1"/>
            </a:gs>
            <a:gs pos="100000">
              <a:srgbClr val="56B846"/>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7D5F6E-2A31-4B6C-A738-01FD57EFB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689" y="5315683"/>
            <a:ext cx="1954619" cy="1542317"/>
          </a:xfrm>
          <a:prstGeom prst="rect">
            <a:avLst/>
          </a:prstGeom>
        </p:spPr>
      </p:pic>
      <p:sp>
        <p:nvSpPr>
          <p:cNvPr id="2" name="Title 1">
            <a:extLst>
              <a:ext uri="{FF2B5EF4-FFF2-40B4-BE49-F238E27FC236}">
                <a16:creationId xmlns:a16="http://schemas.microsoft.com/office/drawing/2014/main" id="{39D087AA-9EAB-4176-9D04-F073DD0E0836}"/>
              </a:ext>
            </a:extLst>
          </p:cNvPr>
          <p:cNvSpPr>
            <a:spLocks noGrp="1"/>
          </p:cNvSpPr>
          <p:nvPr>
            <p:ph type="ctrTitle"/>
          </p:nvPr>
        </p:nvSpPr>
        <p:spPr>
          <a:xfrm>
            <a:off x="396765" y="464666"/>
            <a:ext cx="11398469" cy="1040524"/>
          </a:xfrm>
        </p:spPr>
        <p:txBody>
          <a:bodyPr>
            <a:normAutofit/>
          </a:bodyPr>
          <a:lstStyle/>
          <a:p>
            <a:r>
              <a:rPr lang="en-US" dirty="0">
                <a:solidFill>
                  <a:schemeClr val="bg1"/>
                </a:solidFill>
                <a:latin typeface="Abril Fatface" panose="02000503000000020003" pitchFamily="50" charset="0"/>
              </a:rPr>
              <a:t>AR vs VR</a:t>
            </a:r>
            <a:endParaRPr lang="en-US" dirty="0">
              <a:solidFill>
                <a:srgbClr val="56B944"/>
              </a:solidFill>
              <a:latin typeface="Abril Fatface" panose="02000503000000020003" pitchFamily="50" charset="0"/>
            </a:endParaRPr>
          </a:p>
        </p:txBody>
      </p:sp>
      <p:sp>
        <p:nvSpPr>
          <p:cNvPr id="3" name="Subtitle 2">
            <a:extLst>
              <a:ext uri="{FF2B5EF4-FFF2-40B4-BE49-F238E27FC236}">
                <a16:creationId xmlns:a16="http://schemas.microsoft.com/office/drawing/2014/main" id="{3FDE5F85-8EA1-46B3-BAEC-40E564E869BB}"/>
              </a:ext>
            </a:extLst>
          </p:cNvPr>
          <p:cNvSpPr>
            <a:spLocks noGrp="1"/>
          </p:cNvSpPr>
          <p:nvPr>
            <p:ph type="subTitle" idx="1"/>
          </p:nvPr>
        </p:nvSpPr>
        <p:spPr>
          <a:xfrm>
            <a:off x="41736" y="6457652"/>
            <a:ext cx="2302425" cy="342692"/>
          </a:xfrm>
        </p:spPr>
        <p:txBody>
          <a:bodyPr>
            <a:normAutofit/>
          </a:bodyPr>
          <a:lstStyle/>
          <a:p>
            <a:r>
              <a:rPr lang="en-US" sz="1400" dirty="0">
                <a:solidFill>
                  <a:schemeClr val="bg1"/>
                </a:solidFill>
                <a:latin typeface="Bahnschrift Condensed" panose="020B0502040204020203" pitchFamily="34" charset="0"/>
              </a:rPr>
              <a:t>Workshop By: Joel Perez</a:t>
            </a:r>
          </a:p>
        </p:txBody>
      </p:sp>
      <p:pic>
        <p:nvPicPr>
          <p:cNvPr id="18" name="Picture 17" descr="UnityLogo">
            <a:extLst>
              <a:ext uri="{FF2B5EF4-FFF2-40B4-BE49-F238E27FC236}">
                <a16:creationId xmlns:a16="http://schemas.microsoft.com/office/drawing/2014/main" id="{893D28B1-E530-46ED-A169-CFDCF6D4C0D9}"/>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2038" y="4421450"/>
            <a:ext cx="2302424" cy="1381454"/>
          </a:xfrm>
          <a:prstGeom prst="roundRect">
            <a:avLst>
              <a:gd name="adj" fmla="val 6500"/>
            </a:avLst>
          </a:prstGeom>
        </p:spPr>
      </p:pic>
      <p:pic>
        <p:nvPicPr>
          <p:cNvPr id="7" name="Picture 6">
            <a:extLst>
              <a:ext uri="{FF2B5EF4-FFF2-40B4-BE49-F238E27FC236}">
                <a16:creationId xmlns:a16="http://schemas.microsoft.com/office/drawing/2014/main" id="{78DA9E83-0183-4F25-9290-B56A6BBFEB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1790" y="4649293"/>
            <a:ext cx="1272420" cy="1272420"/>
          </a:xfrm>
          <a:prstGeom prst="rect">
            <a:avLst/>
          </a:prstGeom>
        </p:spPr>
      </p:pic>
      <p:sp>
        <p:nvSpPr>
          <p:cNvPr id="4" name="TextBox 3">
            <a:extLst>
              <a:ext uri="{FF2B5EF4-FFF2-40B4-BE49-F238E27FC236}">
                <a16:creationId xmlns:a16="http://schemas.microsoft.com/office/drawing/2014/main" id="{193AF717-7189-4B20-9644-932755459CDD}"/>
              </a:ext>
            </a:extLst>
          </p:cNvPr>
          <p:cNvSpPr txBox="1"/>
          <p:nvPr/>
        </p:nvSpPr>
        <p:spPr>
          <a:xfrm>
            <a:off x="2777357" y="1851096"/>
            <a:ext cx="6637282" cy="1938992"/>
          </a:xfrm>
          <a:prstGeom prst="rect">
            <a:avLst/>
          </a:prstGeom>
          <a:noFill/>
        </p:spPr>
        <p:txBody>
          <a:bodyPr wrap="square" rtlCol="0">
            <a:spAutoFit/>
          </a:bodyPr>
          <a:lstStyle/>
          <a:p>
            <a:r>
              <a:rPr lang="en-US" sz="2400" dirty="0">
                <a:solidFill>
                  <a:schemeClr val="bg1"/>
                </a:solidFill>
                <a:latin typeface="Bahnschrift Condensed" panose="020B0502040204020203" pitchFamily="34" charset="0"/>
              </a:rPr>
              <a:t>The simplest way to think about the difference between AR and VR is this:</a:t>
            </a:r>
          </a:p>
          <a:p>
            <a:endParaRPr lang="en-US" sz="2400" dirty="0">
              <a:solidFill>
                <a:schemeClr val="bg1"/>
              </a:solidFill>
              <a:latin typeface="Bahnschrift Condensed" panose="020B0502040204020203" pitchFamily="34" charset="0"/>
            </a:endParaRPr>
          </a:p>
          <a:p>
            <a:r>
              <a:rPr lang="en-US" sz="2400" dirty="0">
                <a:solidFill>
                  <a:schemeClr val="bg1"/>
                </a:solidFill>
                <a:latin typeface="Bahnschrift Condensed" panose="020B0502040204020203" pitchFamily="34" charset="0"/>
              </a:rPr>
              <a:t>Virtual Reality creates a “fake” world around you while Augmented Reality adds objects/things to the “real” world.</a:t>
            </a:r>
          </a:p>
        </p:txBody>
      </p:sp>
    </p:spTree>
    <p:extLst>
      <p:ext uri="{BB962C8B-B14F-4D97-AF65-F5344CB8AC3E}">
        <p14:creationId xmlns:p14="http://schemas.microsoft.com/office/powerpoint/2010/main" val="3719919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83000">
              <a:schemeClr val="tx1"/>
            </a:gs>
            <a:gs pos="100000">
              <a:srgbClr val="56B846"/>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7D5F6E-2A31-4B6C-A738-01FD57EFB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689" y="5315683"/>
            <a:ext cx="1954619" cy="1542317"/>
          </a:xfrm>
          <a:prstGeom prst="rect">
            <a:avLst/>
          </a:prstGeom>
        </p:spPr>
      </p:pic>
      <p:sp>
        <p:nvSpPr>
          <p:cNvPr id="2" name="Title 1">
            <a:extLst>
              <a:ext uri="{FF2B5EF4-FFF2-40B4-BE49-F238E27FC236}">
                <a16:creationId xmlns:a16="http://schemas.microsoft.com/office/drawing/2014/main" id="{39D087AA-9EAB-4176-9D04-F073DD0E0836}"/>
              </a:ext>
            </a:extLst>
          </p:cNvPr>
          <p:cNvSpPr>
            <a:spLocks noGrp="1"/>
          </p:cNvSpPr>
          <p:nvPr>
            <p:ph type="ctrTitle"/>
          </p:nvPr>
        </p:nvSpPr>
        <p:spPr>
          <a:xfrm>
            <a:off x="396765" y="464666"/>
            <a:ext cx="11398469" cy="1040524"/>
          </a:xfrm>
        </p:spPr>
        <p:txBody>
          <a:bodyPr>
            <a:normAutofit/>
          </a:bodyPr>
          <a:lstStyle/>
          <a:p>
            <a:r>
              <a:rPr lang="en-US" dirty="0">
                <a:solidFill>
                  <a:schemeClr val="bg1"/>
                </a:solidFill>
                <a:latin typeface="Abril Fatface" panose="02000503000000020003" pitchFamily="50" charset="0"/>
              </a:rPr>
              <a:t>AR &amp; VR Examples</a:t>
            </a:r>
            <a:endParaRPr lang="en-US" dirty="0">
              <a:solidFill>
                <a:srgbClr val="56B944"/>
              </a:solidFill>
              <a:latin typeface="Abril Fatface" panose="02000503000000020003" pitchFamily="50" charset="0"/>
            </a:endParaRPr>
          </a:p>
        </p:txBody>
      </p:sp>
      <p:sp>
        <p:nvSpPr>
          <p:cNvPr id="3" name="Subtitle 2">
            <a:extLst>
              <a:ext uri="{FF2B5EF4-FFF2-40B4-BE49-F238E27FC236}">
                <a16:creationId xmlns:a16="http://schemas.microsoft.com/office/drawing/2014/main" id="{3FDE5F85-8EA1-46B3-BAEC-40E564E869BB}"/>
              </a:ext>
            </a:extLst>
          </p:cNvPr>
          <p:cNvSpPr>
            <a:spLocks noGrp="1"/>
          </p:cNvSpPr>
          <p:nvPr>
            <p:ph type="subTitle" idx="1"/>
          </p:nvPr>
        </p:nvSpPr>
        <p:spPr>
          <a:xfrm>
            <a:off x="41736" y="6457652"/>
            <a:ext cx="2302425" cy="342692"/>
          </a:xfrm>
        </p:spPr>
        <p:txBody>
          <a:bodyPr>
            <a:normAutofit/>
          </a:bodyPr>
          <a:lstStyle/>
          <a:p>
            <a:r>
              <a:rPr lang="en-US" sz="1400" dirty="0">
                <a:solidFill>
                  <a:schemeClr val="bg1"/>
                </a:solidFill>
                <a:latin typeface="Bahnschrift Condensed" panose="020B0502040204020203" pitchFamily="34" charset="0"/>
              </a:rPr>
              <a:t>Workshop By: Joel Perez</a:t>
            </a:r>
          </a:p>
        </p:txBody>
      </p:sp>
      <p:pic>
        <p:nvPicPr>
          <p:cNvPr id="18" name="Picture 17" descr="UnityLogo">
            <a:extLst>
              <a:ext uri="{FF2B5EF4-FFF2-40B4-BE49-F238E27FC236}">
                <a16:creationId xmlns:a16="http://schemas.microsoft.com/office/drawing/2014/main" id="{893D28B1-E530-46ED-A169-CFDCF6D4C0D9}"/>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2038" y="4421450"/>
            <a:ext cx="2302424" cy="1381454"/>
          </a:xfrm>
          <a:prstGeom prst="roundRect">
            <a:avLst>
              <a:gd name="adj" fmla="val 6500"/>
            </a:avLst>
          </a:prstGeom>
        </p:spPr>
      </p:pic>
      <p:pic>
        <p:nvPicPr>
          <p:cNvPr id="7" name="Picture 6">
            <a:extLst>
              <a:ext uri="{FF2B5EF4-FFF2-40B4-BE49-F238E27FC236}">
                <a16:creationId xmlns:a16="http://schemas.microsoft.com/office/drawing/2014/main" id="{78DA9E83-0183-4F25-9290-B56A6BBFEB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1790" y="4649293"/>
            <a:ext cx="1272420" cy="1272420"/>
          </a:xfrm>
          <a:prstGeom prst="rect">
            <a:avLst/>
          </a:prstGeom>
        </p:spPr>
      </p:pic>
      <p:pic>
        <p:nvPicPr>
          <p:cNvPr id="8" name="Picture 7">
            <a:extLst>
              <a:ext uri="{FF2B5EF4-FFF2-40B4-BE49-F238E27FC236}">
                <a16:creationId xmlns:a16="http://schemas.microsoft.com/office/drawing/2014/main" id="{244FB80E-1E5C-4A62-A612-5D2FC09830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9907" y="1796460"/>
            <a:ext cx="4109996" cy="2365638"/>
          </a:xfrm>
          <a:prstGeom prst="rect">
            <a:avLst/>
          </a:prstGeom>
        </p:spPr>
      </p:pic>
      <p:pic>
        <p:nvPicPr>
          <p:cNvPr id="2050" name="Picture 2" descr="Image result for vr example">
            <a:extLst>
              <a:ext uri="{FF2B5EF4-FFF2-40B4-BE49-F238E27FC236}">
                <a16:creationId xmlns:a16="http://schemas.microsoft.com/office/drawing/2014/main" id="{BC403344-A312-414D-8FC0-7475C7AC6D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4467" y="1465679"/>
            <a:ext cx="4572000" cy="2995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494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83000">
              <a:schemeClr val="tx1"/>
            </a:gs>
            <a:gs pos="100000">
              <a:srgbClr val="56B846"/>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7D5F6E-2A31-4B6C-A738-01FD57EFB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689" y="5315683"/>
            <a:ext cx="1954619" cy="1542317"/>
          </a:xfrm>
          <a:prstGeom prst="rect">
            <a:avLst/>
          </a:prstGeom>
        </p:spPr>
      </p:pic>
      <p:sp>
        <p:nvSpPr>
          <p:cNvPr id="2" name="Title 1">
            <a:extLst>
              <a:ext uri="{FF2B5EF4-FFF2-40B4-BE49-F238E27FC236}">
                <a16:creationId xmlns:a16="http://schemas.microsoft.com/office/drawing/2014/main" id="{39D087AA-9EAB-4176-9D04-F073DD0E0836}"/>
              </a:ext>
            </a:extLst>
          </p:cNvPr>
          <p:cNvSpPr>
            <a:spLocks noGrp="1"/>
          </p:cNvSpPr>
          <p:nvPr>
            <p:ph type="ctrTitle"/>
          </p:nvPr>
        </p:nvSpPr>
        <p:spPr>
          <a:xfrm>
            <a:off x="396765" y="464666"/>
            <a:ext cx="11398469" cy="1040524"/>
          </a:xfrm>
        </p:spPr>
        <p:txBody>
          <a:bodyPr>
            <a:normAutofit/>
          </a:bodyPr>
          <a:lstStyle/>
          <a:p>
            <a:r>
              <a:rPr lang="en-US" dirty="0">
                <a:solidFill>
                  <a:schemeClr val="bg1"/>
                </a:solidFill>
                <a:latin typeface="Abril Fatface" panose="02000503000000020003" pitchFamily="50" charset="0"/>
              </a:rPr>
              <a:t>AR Headset</a:t>
            </a:r>
            <a:endParaRPr lang="en-US" dirty="0">
              <a:solidFill>
                <a:srgbClr val="56B944"/>
              </a:solidFill>
              <a:latin typeface="Abril Fatface" panose="02000503000000020003" pitchFamily="50" charset="0"/>
            </a:endParaRPr>
          </a:p>
        </p:txBody>
      </p:sp>
      <p:sp>
        <p:nvSpPr>
          <p:cNvPr id="3" name="Subtitle 2">
            <a:extLst>
              <a:ext uri="{FF2B5EF4-FFF2-40B4-BE49-F238E27FC236}">
                <a16:creationId xmlns:a16="http://schemas.microsoft.com/office/drawing/2014/main" id="{3FDE5F85-8EA1-46B3-BAEC-40E564E869BB}"/>
              </a:ext>
            </a:extLst>
          </p:cNvPr>
          <p:cNvSpPr>
            <a:spLocks noGrp="1"/>
          </p:cNvSpPr>
          <p:nvPr>
            <p:ph type="subTitle" idx="1"/>
          </p:nvPr>
        </p:nvSpPr>
        <p:spPr>
          <a:xfrm>
            <a:off x="41736" y="6457652"/>
            <a:ext cx="2302425" cy="342692"/>
          </a:xfrm>
        </p:spPr>
        <p:txBody>
          <a:bodyPr>
            <a:normAutofit/>
          </a:bodyPr>
          <a:lstStyle/>
          <a:p>
            <a:r>
              <a:rPr lang="en-US" sz="1400" dirty="0">
                <a:solidFill>
                  <a:schemeClr val="bg1"/>
                </a:solidFill>
                <a:latin typeface="Bahnschrift Condensed" panose="020B0502040204020203" pitchFamily="34" charset="0"/>
              </a:rPr>
              <a:t>Workshop By: Joel Perez</a:t>
            </a:r>
          </a:p>
        </p:txBody>
      </p:sp>
      <p:pic>
        <p:nvPicPr>
          <p:cNvPr id="18" name="Picture 17" descr="UnityLogo">
            <a:extLst>
              <a:ext uri="{FF2B5EF4-FFF2-40B4-BE49-F238E27FC236}">
                <a16:creationId xmlns:a16="http://schemas.microsoft.com/office/drawing/2014/main" id="{893D28B1-E530-46ED-A169-CFDCF6D4C0D9}"/>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2038" y="4421450"/>
            <a:ext cx="2302424" cy="1381454"/>
          </a:xfrm>
          <a:prstGeom prst="roundRect">
            <a:avLst>
              <a:gd name="adj" fmla="val 6500"/>
            </a:avLst>
          </a:prstGeom>
        </p:spPr>
      </p:pic>
      <p:pic>
        <p:nvPicPr>
          <p:cNvPr id="7" name="Picture 6">
            <a:extLst>
              <a:ext uri="{FF2B5EF4-FFF2-40B4-BE49-F238E27FC236}">
                <a16:creationId xmlns:a16="http://schemas.microsoft.com/office/drawing/2014/main" id="{78DA9E83-0183-4F25-9290-B56A6BBFEB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1790" y="4649293"/>
            <a:ext cx="1272420" cy="1272420"/>
          </a:xfrm>
          <a:prstGeom prst="rect">
            <a:avLst/>
          </a:prstGeom>
        </p:spPr>
      </p:pic>
      <p:pic>
        <p:nvPicPr>
          <p:cNvPr id="3076" name="Picture 4" descr="Image result for magic leap">
            <a:extLst>
              <a:ext uri="{FF2B5EF4-FFF2-40B4-BE49-F238E27FC236}">
                <a16:creationId xmlns:a16="http://schemas.microsoft.com/office/drawing/2014/main" id="{C9630477-DD38-40EE-9F9D-9ED3F70B81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860" y="3069560"/>
            <a:ext cx="2008301" cy="71888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cnet3.cbsistatic.com/img/8VrftC_GCxcKAvi2n-l7F7HJ6Ug=/1600x900/2018/08/06/e28ac42f-74f3-4cbd-8778-f0f92c29633a/13-magic-leap-one.jpg">
            <a:extLst>
              <a:ext uri="{FF2B5EF4-FFF2-40B4-BE49-F238E27FC236}">
                <a16:creationId xmlns:a16="http://schemas.microsoft.com/office/drawing/2014/main" id="{5356C79D-811D-4E9B-B84B-C92E44167E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5921" y="1505190"/>
            <a:ext cx="6420154" cy="3611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091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83000">
              <a:schemeClr val="tx1"/>
            </a:gs>
            <a:gs pos="100000">
              <a:srgbClr val="56B846"/>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7D5F6E-2A31-4B6C-A738-01FD57EFB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689" y="5315683"/>
            <a:ext cx="1954619" cy="1542317"/>
          </a:xfrm>
          <a:prstGeom prst="rect">
            <a:avLst/>
          </a:prstGeom>
        </p:spPr>
      </p:pic>
      <p:sp>
        <p:nvSpPr>
          <p:cNvPr id="2" name="Title 1">
            <a:extLst>
              <a:ext uri="{FF2B5EF4-FFF2-40B4-BE49-F238E27FC236}">
                <a16:creationId xmlns:a16="http://schemas.microsoft.com/office/drawing/2014/main" id="{39D087AA-9EAB-4176-9D04-F073DD0E0836}"/>
              </a:ext>
            </a:extLst>
          </p:cNvPr>
          <p:cNvSpPr>
            <a:spLocks noGrp="1"/>
          </p:cNvSpPr>
          <p:nvPr>
            <p:ph type="ctrTitle"/>
          </p:nvPr>
        </p:nvSpPr>
        <p:spPr>
          <a:xfrm>
            <a:off x="396765" y="464666"/>
            <a:ext cx="11398469" cy="1040524"/>
          </a:xfrm>
        </p:spPr>
        <p:txBody>
          <a:bodyPr>
            <a:normAutofit/>
          </a:bodyPr>
          <a:lstStyle/>
          <a:p>
            <a:r>
              <a:rPr lang="en-US" dirty="0">
                <a:solidFill>
                  <a:schemeClr val="bg1"/>
                </a:solidFill>
                <a:latin typeface="Abril Fatface" panose="02000503000000020003" pitchFamily="50" charset="0"/>
              </a:rPr>
              <a:t>VR Headset</a:t>
            </a:r>
            <a:endParaRPr lang="en-US" dirty="0">
              <a:solidFill>
                <a:srgbClr val="56B944"/>
              </a:solidFill>
              <a:latin typeface="Abril Fatface" panose="02000503000000020003" pitchFamily="50" charset="0"/>
            </a:endParaRPr>
          </a:p>
        </p:txBody>
      </p:sp>
      <p:sp>
        <p:nvSpPr>
          <p:cNvPr id="3" name="Subtitle 2">
            <a:extLst>
              <a:ext uri="{FF2B5EF4-FFF2-40B4-BE49-F238E27FC236}">
                <a16:creationId xmlns:a16="http://schemas.microsoft.com/office/drawing/2014/main" id="{3FDE5F85-8EA1-46B3-BAEC-40E564E869BB}"/>
              </a:ext>
            </a:extLst>
          </p:cNvPr>
          <p:cNvSpPr>
            <a:spLocks noGrp="1"/>
          </p:cNvSpPr>
          <p:nvPr>
            <p:ph type="subTitle" idx="1"/>
          </p:nvPr>
        </p:nvSpPr>
        <p:spPr>
          <a:xfrm>
            <a:off x="41736" y="6457652"/>
            <a:ext cx="2302425" cy="342692"/>
          </a:xfrm>
        </p:spPr>
        <p:txBody>
          <a:bodyPr>
            <a:normAutofit/>
          </a:bodyPr>
          <a:lstStyle/>
          <a:p>
            <a:r>
              <a:rPr lang="en-US" sz="1400" dirty="0">
                <a:solidFill>
                  <a:schemeClr val="bg1"/>
                </a:solidFill>
                <a:latin typeface="Bahnschrift Condensed" panose="020B0502040204020203" pitchFamily="34" charset="0"/>
              </a:rPr>
              <a:t>Workshop By: Joel Perez</a:t>
            </a:r>
          </a:p>
        </p:txBody>
      </p:sp>
      <p:pic>
        <p:nvPicPr>
          <p:cNvPr id="18" name="Picture 17" descr="UnityLogo">
            <a:extLst>
              <a:ext uri="{FF2B5EF4-FFF2-40B4-BE49-F238E27FC236}">
                <a16:creationId xmlns:a16="http://schemas.microsoft.com/office/drawing/2014/main" id="{893D28B1-E530-46ED-A169-CFDCF6D4C0D9}"/>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2038" y="4421450"/>
            <a:ext cx="2302424" cy="1381454"/>
          </a:xfrm>
          <a:prstGeom prst="roundRect">
            <a:avLst>
              <a:gd name="adj" fmla="val 6500"/>
            </a:avLst>
          </a:prstGeom>
        </p:spPr>
      </p:pic>
      <p:pic>
        <p:nvPicPr>
          <p:cNvPr id="7" name="Picture 6">
            <a:extLst>
              <a:ext uri="{FF2B5EF4-FFF2-40B4-BE49-F238E27FC236}">
                <a16:creationId xmlns:a16="http://schemas.microsoft.com/office/drawing/2014/main" id="{78DA9E83-0183-4F25-9290-B56A6BBFEB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1790" y="4649293"/>
            <a:ext cx="1272420" cy="1272420"/>
          </a:xfrm>
          <a:prstGeom prst="rect">
            <a:avLst/>
          </a:prstGeom>
        </p:spPr>
      </p:pic>
      <p:pic>
        <p:nvPicPr>
          <p:cNvPr id="4098" name="Picture 2" descr="Image result for oculus rift headset">
            <a:extLst>
              <a:ext uri="{FF2B5EF4-FFF2-40B4-BE49-F238E27FC236}">
                <a16:creationId xmlns:a16="http://schemas.microsoft.com/office/drawing/2014/main" id="{0A6E81C5-FE0B-40AE-BC94-272F107005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4477" y="1505190"/>
            <a:ext cx="5863041" cy="399792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oculus rift logo">
            <a:extLst>
              <a:ext uri="{FF2B5EF4-FFF2-40B4-BE49-F238E27FC236}">
                <a16:creationId xmlns:a16="http://schemas.microsoft.com/office/drawing/2014/main" id="{D9E8A286-F24A-4CE4-8DBD-0A43957D2E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222" y="2465388"/>
            <a:ext cx="272415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54929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701</Words>
  <Application>Microsoft Office PowerPoint</Application>
  <PresentationFormat>Widescreen</PresentationFormat>
  <Paragraphs>107</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Abril Fatface</vt:lpstr>
      <vt:lpstr>Arial</vt:lpstr>
      <vt:lpstr>Bahnschrift Condensed</vt:lpstr>
      <vt:lpstr>Calibri</vt:lpstr>
      <vt:lpstr>Calibri Light</vt:lpstr>
      <vt:lpstr>Office Theme</vt:lpstr>
      <vt:lpstr>Unity3D &amp; Vuforia</vt:lpstr>
      <vt:lpstr>What is Unity3D</vt:lpstr>
      <vt:lpstr>Who uses Unity3D</vt:lpstr>
      <vt:lpstr>What is Vuforia</vt:lpstr>
      <vt:lpstr>Vuforia Apps</vt:lpstr>
      <vt:lpstr>AR vs VR</vt:lpstr>
      <vt:lpstr>AR &amp; VR Examples</vt:lpstr>
      <vt:lpstr>AR Headset</vt:lpstr>
      <vt:lpstr>VR Headset</vt:lpstr>
      <vt:lpstr>PowerPoint Presentation</vt:lpstr>
      <vt:lpstr>PowerPoint Presentation</vt:lpstr>
      <vt:lpstr>What kind of hardware?</vt:lpstr>
      <vt:lpstr>Hardware Continued..</vt:lpstr>
      <vt:lpstr>The 2 AR Types We Know</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Unity3D &amp; Vuforia</dc:title>
  <dc:creator>Joel Perez</dc:creator>
  <cp:lastModifiedBy>Joel Perez</cp:lastModifiedBy>
  <cp:revision>4</cp:revision>
  <dcterms:created xsi:type="dcterms:W3CDTF">2019-05-23T23:12:39Z</dcterms:created>
  <dcterms:modified xsi:type="dcterms:W3CDTF">2019-05-24T02:14:40Z</dcterms:modified>
</cp:coreProperties>
</file>