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jpe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3" r:id="rId4"/>
  </p:sldMasterIdLst>
  <p:notesMasterIdLst>
    <p:notesMasterId r:id="rId12"/>
  </p:notesMasterIdLst>
  <p:sldIdLst>
    <p:sldId id="310" r:id="rId5"/>
    <p:sldId id="300" r:id="rId6"/>
    <p:sldId id="308" r:id="rId7"/>
    <p:sldId id="302" r:id="rId8"/>
    <p:sldId id="305" r:id="rId9"/>
    <p:sldId id="307" r:id="rId10"/>
    <p:sldId id="31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362795"/>
    <a:srgbClr val="10103D"/>
    <a:srgbClr val="D4D0E9"/>
    <a:srgbClr val="FFFFFF"/>
    <a:srgbClr val="439EB7"/>
    <a:srgbClr val="000000"/>
    <a:srgbClr val="212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6357" autoAdjust="0"/>
  </p:normalViewPr>
  <p:slideViewPr>
    <p:cSldViewPr snapToGrid="0">
      <p:cViewPr>
        <p:scale>
          <a:sx n="100" d="100"/>
          <a:sy n="100" d="100"/>
        </p:scale>
        <p:origin x="-14" y="-538"/>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hyperlink" Target="https://support.microsoft.com/en-us/office/edit-your-school-presentation-44445997-6769-4d44-8b30-f9e3050adbfb?ui=en-us&amp;rs=en-us&amp;ad=us" TargetMode="External" /><Relationship Id="rId1" Type="http://schemas.openxmlformats.org/officeDocument/2006/relationships/slideMaster" Target="../slideMasters/slideMaster1.xml" /><Relationship Id="rId4" Type="http://schemas.openxmlformats.org/officeDocument/2006/relationships/image" Target="../media/image3.svg"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dirty="0"/>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dirty="0"/>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microsoft.com/office/2007/relationships/hdphoto" Target="../media/hdphoto1.wdp"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image" Target="../media/image1.png"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5">
                <a:lumMod val="50000"/>
              </a:schemeClr>
            </a:gs>
            <a:gs pos="100000">
              <a:schemeClr val="accent5"/>
            </a:gs>
          </a:gsLst>
          <a:lin ang="18900000" scaled="1"/>
          <a:tileRect/>
        </a:gra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1" cstate="screen">
            <a:alphaModFix amt="20000"/>
            <a:extLst>
              <a:ext uri="{BEBA8EAE-BF5A-486C-A8C5-ECC9F3942E4B}">
                <a14:imgProps xmlns:a14="http://schemas.microsoft.com/office/drawing/2010/main">
                  <a14:imgLayer r:embed="rId12">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10/31/2023</a:t>
            </a:fld>
            <a:endParaRPr lang="en-US" dirty="0"/>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dirty="0"/>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dirty="0"/>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tmp" /><Relationship Id="rId1" Type="http://schemas.openxmlformats.org/officeDocument/2006/relationships/slideLayout" Target="../slideLayouts/slideLayout1.xml" /><Relationship Id="rId6" Type="http://schemas.openxmlformats.org/officeDocument/2006/relationships/image" Target="../media/image8.svg" /><Relationship Id="rId5" Type="http://schemas.openxmlformats.org/officeDocument/2006/relationships/image" Target="../media/image7.png" /><Relationship Id="rId4" Type="http://schemas.openxmlformats.org/officeDocument/2006/relationships/image" Target="../media/image6.sv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4.svg" /><Relationship Id="rId2" Type="http://schemas.openxmlformats.org/officeDocument/2006/relationships/image" Target="../media/image13.png" /><Relationship Id="rId1" Type="http://schemas.openxmlformats.org/officeDocument/2006/relationships/slideLayout" Target="../slideLayouts/slideLayout4.xml" /><Relationship Id="rId5" Type="http://schemas.openxmlformats.org/officeDocument/2006/relationships/image" Target="../media/image16.svg" /><Relationship Id="rId4" Type="http://schemas.openxmlformats.org/officeDocument/2006/relationships/image" Target="../media/image15.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8.svg" /><Relationship Id="rId7" Type="http://schemas.openxmlformats.org/officeDocument/2006/relationships/image" Target="../media/image22.svg" /><Relationship Id="rId2" Type="http://schemas.openxmlformats.org/officeDocument/2006/relationships/image" Target="../media/image17.png" /><Relationship Id="rId1" Type="http://schemas.openxmlformats.org/officeDocument/2006/relationships/slideLayout" Target="../slideLayouts/slideLayout7.xml" /><Relationship Id="rId6" Type="http://schemas.openxmlformats.org/officeDocument/2006/relationships/image" Target="../media/image21.png" /><Relationship Id="rId5" Type="http://schemas.openxmlformats.org/officeDocument/2006/relationships/image" Target="../media/image20.svg" /><Relationship Id="rId4" Type="http://schemas.openxmlformats.org/officeDocument/2006/relationships/image" Target="../media/image19.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BD28-376C-83FF-3BDA-B0F5DCD0ED0E}"/>
              </a:ext>
            </a:extLst>
          </p:cNvPr>
          <p:cNvSpPr>
            <a:spLocks noGrp="1"/>
          </p:cNvSpPr>
          <p:nvPr>
            <p:ph type="ctrTitle"/>
          </p:nvPr>
        </p:nvSpPr>
        <p:spPr>
          <a:xfrm>
            <a:off x="357350" y="2172224"/>
            <a:ext cx="4887421" cy="1604221"/>
          </a:xfrm>
        </p:spPr>
        <p:txBody>
          <a:bodyPr>
            <a:normAutofit/>
          </a:bodyPr>
          <a:lstStyle/>
          <a:p>
            <a:r>
              <a:rPr lang="en-US" sz="5000" b="0" i="1" dirty="0">
                <a:latin typeface="Arial"/>
                <a:ea typeface="Batang"/>
                <a:cs typeface="Times New Roman"/>
              </a:rPr>
              <a:t>Most Rokeya</a:t>
            </a:r>
            <a:r>
              <a:rPr lang="en-US" sz="5000" b="0" dirty="0">
                <a:latin typeface="Arial"/>
                <a:ea typeface="Batang"/>
                <a:cs typeface="Times New Roman"/>
              </a:rPr>
              <a:t> </a:t>
            </a:r>
            <a:r>
              <a:rPr lang="en-US" sz="5000" b="0" i="1" dirty="0">
                <a:latin typeface="Arial"/>
                <a:ea typeface="Batang"/>
                <a:cs typeface="Times New Roman"/>
              </a:rPr>
              <a:t>Akter</a:t>
            </a:r>
            <a:r>
              <a:rPr lang="en-US" sz="5000" b="0" dirty="0">
                <a:latin typeface="Arial"/>
                <a:ea typeface="Batang"/>
                <a:cs typeface="Times New Roman"/>
              </a:rPr>
              <a:t> </a:t>
            </a:r>
            <a:r>
              <a:rPr lang="en-US" sz="5000" b="0" i="1" dirty="0">
                <a:latin typeface="Arial"/>
                <a:ea typeface="Batang"/>
                <a:cs typeface="Times New Roman"/>
              </a:rPr>
              <a:t>Basuri</a:t>
            </a:r>
            <a:endParaRPr lang="en-US" sz="5000" i="1">
              <a:latin typeface="Arial"/>
              <a:cs typeface="Arial"/>
            </a:endParaRPr>
          </a:p>
        </p:txBody>
      </p:sp>
      <p:pic>
        <p:nvPicPr>
          <p:cNvPr id="10" name="Picture Placeholder 9">
            <a:extLst>
              <a:ext uri="{FF2B5EF4-FFF2-40B4-BE49-F238E27FC236}">
                <a16:creationId xmlns:a16="http://schemas.microsoft.com/office/drawing/2014/main" id="{3B249526-D038-B7B4-88AE-1D6E9B207896}"/>
              </a:ext>
            </a:extLst>
          </p:cNvPr>
          <p:cNvPicPr>
            <a:picLocks noGrp="1" noChangeAspect="1"/>
          </p:cNvPicPr>
          <p:nvPr>
            <p:ph type="pic" sz="quarter" idx="14"/>
          </p:nvPr>
        </p:nvPicPr>
        <p:blipFill>
          <a:blip r:embed="rId2"/>
          <a:srcRect l="3910" r="3910"/>
          <a:stretch/>
        </p:blipFill>
        <p:spPr>
          <a:xfrm>
            <a:off x="6188604" y="1215208"/>
            <a:ext cx="4884723" cy="4718011"/>
          </a:xfrm>
        </p:spPr>
      </p:pic>
      <p:sp>
        <p:nvSpPr>
          <p:cNvPr id="3" name="Subtitle 2">
            <a:extLst>
              <a:ext uri="{FF2B5EF4-FFF2-40B4-BE49-F238E27FC236}">
                <a16:creationId xmlns:a16="http://schemas.microsoft.com/office/drawing/2014/main" id="{D8BC5B2A-4E07-94EA-3944-3703FF79CDE2}"/>
              </a:ext>
            </a:extLst>
          </p:cNvPr>
          <p:cNvSpPr>
            <a:spLocks noGrp="1"/>
          </p:cNvSpPr>
          <p:nvPr>
            <p:ph type="subTitle" idx="1"/>
          </p:nvPr>
        </p:nvSpPr>
        <p:spPr>
          <a:xfrm>
            <a:off x="944277" y="4324500"/>
            <a:ext cx="2404640" cy="1417425"/>
          </a:xfrm>
        </p:spPr>
        <p:txBody>
          <a:bodyPr vert="horz" lIns="91440" tIns="45720" rIns="91440" bIns="45720" rtlCol="0" anchor="t">
            <a:noAutofit/>
          </a:bodyPr>
          <a:lstStyle/>
          <a:p>
            <a:r>
              <a:rPr lang="en-US" sz="2000" i="1" dirty="0">
                <a:latin typeface="Calibri"/>
                <a:ea typeface="Batang"/>
                <a:cs typeface="Calibri"/>
              </a:rPr>
              <a:t> 01784644277</a:t>
            </a:r>
          </a:p>
          <a:p>
            <a:r>
              <a:rPr lang="en-US" sz="1100" b="0" dirty="0">
                <a:latin typeface="Times New Roman"/>
                <a:ea typeface="Batang"/>
                <a:cs typeface="Times New Roman"/>
              </a:rPr>
              <a:t>Rokeyabasuri0@gmail.com</a:t>
            </a:r>
            <a:endParaRPr lang="en-US" sz="1100" dirty="0">
              <a:latin typeface="Corbel"/>
              <a:ea typeface="Batang"/>
              <a:cs typeface="Times New Roman"/>
            </a:endParaRPr>
          </a:p>
          <a:p>
            <a:r>
              <a:rPr lang="en-US" sz="1100" b="0" dirty="0">
                <a:latin typeface="Times New Roman"/>
                <a:ea typeface="Batang"/>
                <a:cs typeface="Times New Roman"/>
              </a:rPr>
              <a:t>Road 20, j block, Baridhara, Dhaka</a:t>
            </a:r>
            <a:endParaRPr lang="en-US" dirty="0"/>
          </a:p>
        </p:txBody>
      </p:sp>
      <p:sp>
        <p:nvSpPr>
          <p:cNvPr id="4" name="Text Placeholder 3">
            <a:extLst>
              <a:ext uri="{FF2B5EF4-FFF2-40B4-BE49-F238E27FC236}">
                <a16:creationId xmlns:a16="http://schemas.microsoft.com/office/drawing/2014/main" id="{D0FCD781-0F38-BE75-A79C-DABE55E2F0FC}"/>
              </a:ext>
            </a:extLst>
          </p:cNvPr>
          <p:cNvSpPr>
            <a:spLocks noGrp="1"/>
          </p:cNvSpPr>
          <p:nvPr>
            <p:ph type="body" sz="quarter" idx="13"/>
          </p:nvPr>
        </p:nvSpPr>
        <p:spPr>
          <a:xfrm>
            <a:off x="279775" y="3828676"/>
            <a:ext cx="5558318" cy="2602791"/>
          </a:xfrm>
        </p:spPr>
        <p:txBody>
          <a:bodyPr vert="horz" lIns="91440" tIns="45720" rIns="91440" bIns="45720" rtlCol="0" anchor="t">
            <a:normAutofit/>
          </a:bodyPr>
          <a:lstStyle/>
          <a:p>
            <a:endParaRPr lang="en-US" dirty="0"/>
          </a:p>
          <a:p>
            <a:pPr marL="285750" indent="-285750">
              <a:buFont typeface="Wingdings" panose="020B0604020202020204" pitchFamily="34" charset="0"/>
              <a:buChar char="v"/>
            </a:pPr>
            <a:endParaRPr lang="en-US" dirty="0">
              <a:latin typeface="Times New Roman"/>
              <a:cs typeface="Times New Roman"/>
            </a:endParaRPr>
          </a:p>
        </p:txBody>
      </p:sp>
      <p:pic>
        <p:nvPicPr>
          <p:cNvPr id="5" name="Graphic 4" descr="Receiver with solid fill">
            <a:extLst>
              <a:ext uri="{FF2B5EF4-FFF2-40B4-BE49-F238E27FC236}">
                <a16:creationId xmlns:a16="http://schemas.microsoft.com/office/drawing/2014/main" id="{B558D20B-147C-4E2F-71D3-02E69378DF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352" y="4320625"/>
            <a:ext cx="493987" cy="283782"/>
          </a:xfrm>
          <a:prstGeom prst="rect">
            <a:avLst/>
          </a:prstGeom>
        </p:spPr>
      </p:pic>
      <p:pic>
        <p:nvPicPr>
          <p:cNvPr id="6" name="Graphic 5" descr="Envelope with solid fill">
            <a:extLst>
              <a:ext uri="{FF2B5EF4-FFF2-40B4-BE49-F238E27FC236}">
                <a16:creationId xmlns:a16="http://schemas.microsoft.com/office/drawing/2014/main" id="{13DE241E-4409-78AF-987A-22A0F643D4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7350" y="4697250"/>
            <a:ext cx="450194" cy="371367"/>
          </a:xfrm>
          <a:prstGeom prst="rect">
            <a:avLst/>
          </a:prstGeom>
        </p:spPr>
      </p:pic>
      <p:pic>
        <p:nvPicPr>
          <p:cNvPr id="7" name="Graphic 6" descr="Marker with solid fill">
            <a:extLst>
              <a:ext uri="{FF2B5EF4-FFF2-40B4-BE49-F238E27FC236}">
                <a16:creationId xmlns:a16="http://schemas.microsoft.com/office/drawing/2014/main" id="{BB36C33D-6058-1369-5EE9-4A6AF5C895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3489" y="5038834"/>
            <a:ext cx="669160" cy="520263"/>
          </a:xfrm>
          <a:prstGeom prst="rect">
            <a:avLst/>
          </a:prstGeom>
        </p:spPr>
      </p:pic>
    </p:spTree>
    <p:extLst>
      <p:ext uri="{BB962C8B-B14F-4D97-AF65-F5344CB8AC3E}">
        <p14:creationId xmlns:p14="http://schemas.microsoft.com/office/powerpoint/2010/main" val="322920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b="0" dirty="0">
                <a:latin typeface="Times New Roman"/>
                <a:cs typeface="Times New Roman"/>
              </a:rPr>
              <a:t>About Me</a:t>
            </a:r>
            <a:endParaRPr lang="en-US" dirty="0">
              <a:ea typeface="Batang"/>
            </a:endParaRP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dirty="0" smtClean="0"/>
              <a:pPr/>
              <a:t>2</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3008313" y="1497013"/>
            <a:ext cx="8266112" cy="4541837"/>
          </a:xfrm>
        </p:spPr>
        <p:txBody>
          <a:bodyPr vert="horz" lIns="91440" tIns="45720" rIns="91440" bIns="45720" rtlCol="0" anchor="t">
            <a:normAutofit fontScale="70000" lnSpcReduction="20000"/>
          </a:bodyPr>
          <a:lstStyle/>
          <a:p>
            <a:r>
              <a:rPr lang="en-US" dirty="0">
                <a:latin typeface="Times New Roman"/>
                <a:cs typeface="Times New Roman"/>
              </a:rPr>
              <a:t>As a dedicated and ambitious finance student, I bring a strong academic foundation in finance and a passion for active participation in various events and activities. My commitment to community engagement is evident through my volunteering experiences, which have allowed me to develop teamwork, communication, and problem-solving skills. I thrive in group settings, valuing collaboration and contributing to the collective success of teams. My multifaceted approach to personal and professional development makes me an asset to any organization or project.</a:t>
            </a:r>
            <a:endParaRPr lang="en-US" dirty="0"/>
          </a:p>
        </p:txBody>
      </p:sp>
    </p:spTree>
    <p:extLst>
      <p:ext uri="{BB962C8B-B14F-4D97-AF65-F5344CB8AC3E}">
        <p14:creationId xmlns:p14="http://schemas.microsoft.com/office/powerpoint/2010/main" val="357990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2DFD-9B9E-0C24-6527-7922FDB99A85}"/>
              </a:ext>
            </a:extLst>
          </p:cNvPr>
          <p:cNvSpPr>
            <a:spLocks noGrp="1"/>
          </p:cNvSpPr>
          <p:nvPr>
            <p:ph type="ctrTitle"/>
          </p:nvPr>
        </p:nvSpPr>
        <p:spPr>
          <a:xfrm>
            <a:off x="437389" y="705327"/>
            <a:ext cx="5714959" cy="430803"/>
          </a:xfrm>
        </p:spPr>
        <p:txBody>
          <a:bodyPr/>
          <a:lstStyle/>
          <a:p>
            <a:r>
              <a:rPr lang="en-US" dirty="0">
                <a:ea typeface="Batang"/>
              </a:rPr>
              <a:t>       education</a:t>
            </a:r>
            <a:endParaRPr lang="en-US" dirty="0"/>
          </a:p>
        </p:txBody>
      </p:sp>
      <p:sp>
        <p:nvSpPr>
          <p:cNvPr id="6" name="Content Placeholder 5">
            <a:extLst>
              <a:ext uri="{FF2B5EF4-FFF2-40B4-BE49-F238E27FC236}">
                <a16:creationId xmlns:a16="http://schemas.microsoft.com/office/drawing/2014/main" id="{70B0A100-DDE8-7894-0D4B-EAA75A07EBDD}"/>
              </a:ext>
            </a:extLst>
          </p:cNvPr>
          <p:cNvSpPr>
            <a:spLocks noGrp="1"/>
          </p:cNvSpPr>
          <p:nvPr>
            <p:ph sz="quarter" idx="15"/>
          </p:nvPr>
        </p:nvSpPr>
        <p:spPr>
          <a:xfrm>
            <a:off x="3008647" y="1497208"/>
            <a:ext cx="8266112" cy="3404337"/>
          </a:xfrm>
        </p:spPr>
        <p:txBody>
          <a:bodyPr vert="horz" lIns="91440" tIns="45720" rIns="91440" bIns="45720" rtlCol="0" anchor="t">
            <a:normAutofit/>
          </a:bodyPr>
          <a:lstStyle/>
          <a:p>
            <a:r>
              <a:rPr lang="en-US">
                <a:latin typeface="Times New Roman"/>
                <a:cs typeface="Times New Roman"/>
              </a:rPr>
              <a:t>Bachelor of Business Administration (Finance), 6th semester. Independent University Bangladesh (IUB).</a:t>
            </a:r>
            <a:endParaRPr lang="en-US"/>
          </a:p>
        </p:txBody>
      </p:sp>
      <p:pic>
        <p:nvPicPr>
          <p:cNvPr id="3" name="Graphic 2" descr="Graduation cap with solid fill">
            <a:extLst>
              <a:ext uri="{FF2B5EF4-FFF2-40B4-BE49-F238E27FC236}">
                <a16:creationId xmlns:a16="http://schemas.microsoft.com/office/drawing/2014/main" id="{B2FF09A8-2284-BB8F-5255-8764FDA98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604" y="239873"/>
            <a:ext cx="1227456" cy="1169964"/>
          </a:xfrm>
          <a:prstGeom prst="rect">
            <a:avLst/>
          </a:prstGeom>
        </p:spPr>
      </p:pic>
    </p:spTree>
    <p:extLst>
      <p:ext uri="{BB962C8B-B14F-4D97-AF65-F5344CB8AC3E}">
        <p14:creationId xmlns:p14="http://schemas.microsoft.com/office/powerpoint/2010/main" val="410478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3B02CA1-46F0-C88E-1D4D-AD45E4BEECC4}"/>
              </a:ext>
            </a:extLst>
          </p:cNvPr>
          <p:cNvSpPr>
            <a:spLocks noGrp="1"/>
          </p:cNvSpPr>
          <p:nvPr>
            <p:ph type="body" sz="quarter" idx="14"/>
          </p:nvPr>
        </p:nvSpPr>
        <p:spPr>
          <a:xfrm>
            <a:off x="767865" y="1665516"/>
            <a:ext cx="2492882" cy="3506871"/>
          </a:xfrm>
        </p:spPr>
        <p:txBody>
          <a:bodyPr/>
          <a:lstStyle/>
          <a:p>
            <a:r>
              <a:rPr lang="en-US" dirty="0"/>
              <a:t>Student On Duty- worked as a SOD at IUB library for the summer’22 semester, maintained the rush, and communicated with the students.</a:t>
            </a:r>
          </a:p>
        </p:txBody>
      </p:sp>
      <p:sp>
        <p:nvSpPr>
          <p:cNvPr id="15" name="Text Placeholder 14">
            <a:extLst>
              <a:ext uri="{FF2B5EF4-FFF2-40B4-BE49-F238E27FC236}">
                <a16:creationId xmlns:a16="http://schemas.microsoft.com/office/drawing/2014/main" id="{D236FB88-8B4F-3B1A-3D00-E7CAB9D24C64}"/>
              </a:ext>
            </a:extLst>
          </p:cNvPr>
          <p:cNvSpPr>
            <a:spLocks noGrp="1"/>
          </p:cNvSpPr>
          <p:nvPr>
            <p:ph type="body" sz="quarter" idx="17"/>
          </p:nvPr>
        </p:nvSpPr>
        <p:spPr>
          <a:xfrm>
            <a:off x="4515213" y="4176006"/>
            <a:ext cx="2136131" cy="766025"/>
          </a:xfrm>
        </p:spPr>
        <p:txBody>
          <a:bodyPr vert="horz" lIns="91440" tIns="45720" rIns="91440" bIns="45720" rtlCol="0" anchor="t">
            <a:noAutofit/>
          </a:bodyPr>
          <a:lstStyle/>
          <a:p>
            <a:r>
              <a:rPr lang="en-US" sz="1800" dirty="0">
                <a:latin typeface="Times New Roman"/>
                <a:cs typeface="Times New Roman"/>
              </a:rPr>
              <a:t>· The </a:t>
            </a:r>
            <a:r>
              <a:rPr lang="en-US" sz="1800" err="1">
                <a:latin typeface="Times New Roman"/>
                <a:cs typeface="Times New Roman"/>
              </a:rPr>
              <a:t>CBoBS</a:t>
            </a:r>
            <a:r>
              <a:rPr lang="en-US" sz="1800" dirty="0">
                <a:latin typeface="Times New Roman"/>
                <a:cs typeface="Times New Roman"/>
              </a:rPr>
              <a:t> event in IUB from the club Global Gatekeepers</a:t>
            </a:r>
            <a:endParaRPr lang="en-US" sz="1800"/>
          </a:p>
        </p:txBody>
      </p:sp>
      <p:sp>
        <p:nvSpPr>
          <p:cNvPr id="11" name="Text Placeholder 10">
            <a:extLst>
              <a:ext uri="{FF2B5EF4-FFF2-40B4-BE49-F238E27FC236}">
                <a16:creationId xmlns:a16="http://schemas.microsoft.com/office/drawing/2014/main" id="{AA67296C-B54D-C9E0-7D35-C566B558EE88}"/>
              </a:ext>
            </a:extLst>
          </p:cNvPr>
          <p:cNvSpPr>
            <a:spLocks noGrp="1"/>
          </p:cNvSpPr>
          <p:nvPr>
            <p:ph type="body" sz="quarter" idx="13"/>
          </p:nvPr>
        </p:nvSpPr>
        <p:spPr>
          <a:xfrm>
            <a:off x="4455587" y="3417370"/>
            <a:ext cx="2136131" cy="1405840"/>
          </a:xfrm>
        </p:spPr>
        <p:txBody>
          <a:bodyPr vert="horz" lIns="91440" tIns="45720" rIns="91440" bIns="45720" rtlCol="0" anchor="t">
            <a:normAutofit/>
          </a:bodyPr>
          <a:lstStyle/>
          <a:p>
            <a:r>
              <a:rPr lang="en-US" b="0" dirty="0">
                <a:latin typeface="Times New Roman"/>
                <a:cs typeface="Times New Roman"/>
              </a:rPr>
              <a:t>·</a:t>
            </a:r>
            <a:r>
              <a:rPr lang="en-US" sz="1800" b="0" dirty="0">
                <a:latin typeface="Times New Roman"/>
                <a:cs typeface="Times New Roman"/>
              </a:rPr>
              <a:t> IUB SBE Alumni Fest’23</a:t>
            </a:r>
            <a:endParaRPr lang="en-US" sz="1800"/>
          </a:p>
        </p:txBody>
      </p:sp>
      <p:sp>
        <p:nvSpPr>
          <p:cNvPr id="13" name="Text Placeholder 12">
            <a:extLst>
              <a:ext uri="{FF2B5EF4-FFF2-40B4-BE49-F238E27FC236}">
                <a16:creationId xmlns:a16="http://schemas.microsoft.com/office/drawing/2014/main" id="{CD9E2FDD-3DAA-E87E-5AFE-C00DD46A99CD}"/>
              </a:ext>
            </a:extLst>
          </p:cNvPr>
          <p:cNvSpPr>
            <a:spLocks noGrp="1"/>
          </p:cNvSpPr>
          <p:nvPr>
            <p:ph type="body" sz="quarter" idx="15"/>
          </p:nvPr>
        </p:nvSpPr>
        <p:spPr>
          <a:xfrm>
            <a:off x="8981473" y="1201394"/>
            <a:ext cx="1974241" cy="845935"/>
          </a:xfrm>
        </p:spPr>
        <p:txBody>
          <a:bodyPr vert="horz" lIns="91440" tIns="45720" rIns="91440" bIns="45720" rtlCol="0" anchor="t">
            <a:noAutofit/>
          </a:bodyPr>
          <a:lstStyle/>
          <a:p>
            <a:r>
              <a:rPr lang="en-US" sz="1600" b="0" dirty="0">
                <a:latin typeface="Times New Roman"/>
                <a:cs typeface="Times New Roman"/>
              </a:rPr>
              <a:t>· SETS fest organized by the School of SETS, IUB</a:t>
            </a:r>
            <a:endParaRPr lang="en-US" sz="1600" dirty="0"/>
          </a:p>
        </p:txBody>
      </p:sp>
      <p:sp>
        <p:nvSpPr>
          <p:cNvPr id="17" name="Text Placeholder 16">
            <a:extLst>
              <a:ext uri="{FF2B5EF4-FFF2-40B4-BE49-F238E27FC236}">
                <a16:creationId xmlns:a16="http://schemas.microsoft.com/office/drawing/2014/main" id="{AEE6F8A0-427D-4668-C2FF-5EEFF7198C25}"/>
              </a:ext>
            </a:extLst>
          </p:cNvPr>
          <p:cNvSpPr>
            <a:spLocks noGrp="1"/>
          </p:cNvSpPr>
          <p:nvPr>
            <p:ph type="body" sz="quarter" idx="19"/>
          </p:nvPr>
        </p:nvSpPr>
        <p:spPr>
          <a:xfrm>
            <a:off x="8981473" y="2087434"/>
            <a:ext cx="2445476" cy="1377781"/>
          </a:xfrm>
        </p:spPr>
        <p:txBody>
          <a:bodyPr vert="horz" lIns="91440" tIns="45720" rIns="91440" bIns="45720" rtlCol="0" anchor="t">
            <a:normAutofit/>
          </a:bodyPr>
          <a:lstStyle/>
          <a:p>
            <a:r>
              <a:rPr lang="en-US" dirty="0">
                <a:latin typeface="Times New Roman"/>
                <a:cs typeface="Times New Roman"/>
              </a:rPr>
              <a:t>· </a:t>
            </a:r>
            <a:r>
              <a:rPr lang="en-US" sz="1800" dirty="0" err="1">
                <a:latin typeface="Times New Roman"/>
                <a:cs typeface="Times New Roman"/>
              </a:rPr>
              <a:t>Kolpokoushol</a:t>
            </a:r>
            <a:r>
              <a:rPr lang="en-US" dirty="0">
                <a:latin typeface="Times New Roman"/>
                <a:cs typeface="Times New Roman"/>
              </a:rPr>
              <a:t> organized by Universal Machine Inc. and hosted by IUB.</a:t>
            </a:r>
            <a:endParaRPr lang="en-US" dirty="0"/>
          </a:p>
        </p:txBody>
      </p:sp>
      <p:sp>
        <p:nvSpPr>
          <p:cNvPr id="18" name="Footer Placeholder 17">
            <a:extLst>
              <a:ext uri="{FF2B5EF4-FFF2-40B4-BE49-F238E27FC236}">
                <a16:creationId xmlns:a16="http://schemas.microsoft.com/office/drawing/2014/main" id="{BE884F42-92FD-22A5-CA92-C0F2FCE928A4}"/>
              </a:ext>
            </a:extLst>
          </p:cNvPr>
          <p:cNvSpPr>
            <a:spLocks noGrp="1"/>
          </p:cNvSpPr>
          <p:nvPr>
            <p:ph type="ftr" sz="quarter" idx="11"/>
          </p:nvPr>
        </p:nvSpPr>
        <p:spPr>
          <a:xfrm>
            <a:off x="5633962" y="821766"/>
            <a:ext cx="3133508" cy="1323936"/>
          </a:xfrm>
        </p:spPr>
        <p:txBody>
          <a:bodyPr/>
          <a:lstStyle/>
          <a:p>
            <a:r>
              <a:rPr lang="en-US" sz="1600" dirty="0">
                <a:solidFill>
                  <a:srgbClr val="FFFFFF"/>
                </a:solidFill>
                <a:latin typeface="Times New Roman"/>
                <a:cs typeface="Times New Roman"/>
              </a:rPr>
              <a:t>      Volunteered at</a:t>
            </a:r>
            <a:endParaRPr lang="en-US" sz="1600" dirty="0">
              <a:solidFill>
                <a:srgbClr val="FFFFFF"/>
              </a:solidFill>
            </a:endParaRPr>
          </a:p>
        </p:txBody>
      </p:sp>
      <p:sp>
        <p:nvSpPr>
          <p:cNvPr id="19" name="Slide Number Placeholder 18">
            <a:extLst>
              <a:ext uri="{FF2B5EF4-FFF2-40B4-BE49-F238E27FC236}">
                <a16:creationId xmlns:a16="http://schemas.microsoft.com/office/drawing/2014/main" id="{088C50D6-EAAD-53D4-AB70-E52B10337528}"/>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dirty="0" smtClean="0"/>
              <a:pPr/>
              <a:t>4</a:t>
            </a:fld>
            <a:endParaRPr lang="en-US" dirty="0"/>
          </a:p>
        </p:txBody>
      </p:sp>
      <p:sp>
        <p:nvSpPr>
          <p:cNvPr id="10" name="Title 9">
            <a:extLst>
              <a:ext uri="{FF2B5EF4-FFF2-40B4-BE49-F238E27FC236}">
                <a16:creationId xmlns:a16="http://schemas.microsoft.com/office/drawing/2014/main" id="{7EE71E21-F825-552E-685A-A16DFD08C1D6}"/>
              </a:ext>
            </a:extLst>
          </p:cNvPr>
          <p:cNvSpPr>
            <a:spLocks noGrp="1"/>
          </p:cNvSpPr>
          <p:nvPr>
            <p:ph type="ctrTitle"/>
          </p:nvPr>
        </p:nvSpPr>
        <p:spPr>
          <a:xfrm>
            <a:off x="690701" y="440766"/>
            <a:ext cx="10583550" cy="586583"/>
          </a:xfrm>
        </p:spPr>
        <p:txBody>
          <a:bodyPr/>
          <a:lstStyle/>
          <a:p>
            <a:r>
              <a:rPr lang="en-US" b="0" dirty="0">
                <a:latin typeface="Times New Roman"/>
                <a:ea typeface="Batang"/>
                <a:cs typeface="Times New Roman"/>
              </a:rPr>
              <a:t>      work History</a:t>
            </a:r>
            <a:endParaRPr lang="en-US" dirty="0">
              <a:ea typeface="Batang"/>
            </a:endParaRPr>
          </a:p>
        </p:txBody>
      </p:sp>
      <p:pic>
        <p:nvPicPr>
          <p:cNvPr id="2" name="Graphic 1" descr="Briefcase with solid fill">
            <a:extLst>
              <a:ext uri="{FF2B5EF4-FFF2-40B4-BE49-F238E27FC236}">
                <a16:creationId xmlns:a16="http://schemas.microsoft.com/office/drawing/2014/main" id="{90F66011-EFEF-993B-E3E6-A4DF49F24F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2841" y="488010"/>
            <a:ext cx="630467" cy="495429"/>
          </a:xfrm>
          <a:prstGeom prst="rect">
            <a:avLst/>
          </a:prstGeom>
        </p:spPr>
      </p:pic>
      <p:pic>
        <p:nvPicPr>
          <p:cNvPr id="3" name="Graphic 2" descr="Cheers with solid fill">
            <a:extLst>
              <a:ext uri="{FF2B5EF4-FFF2-40B4-BE49-F238E27FC236}">
                <a16:creationId xmlns:a16="http://schemas.microsoft.com/office/drawing/2014/main" id="{F636323F-FB77-3E66-533F-C419702249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1344" y="2264523"/>
            <a:ext cx="2188762" cy="2188758"/>
          </a:xfrm>
          <a:prstGeom prst="rect">
            <a:avLst/>
          </a:prstGeom>
        </p:spPr>
      </p:pic>
    </p:spTree>
    <p:extLst>
      <p:ext uri="{BB962C8B-B14F-4D97-AF65-F5344CB8AC3E}">
        <p14:creationId xmlns:p14="http://schemas.microsoft.com/office/powerpoint/2010/main" val="17670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5898-B41A-2D9A-ABB7-DE8B01AB554F}"/>
              </a:ext>
            </a:extLst>
          </p:cNvPr>
          <p:cNvSpPr>
            <a:spLocks noGrp="1"/>
          </p:cNvSpPr>
          <p:nvPr>
            <p:ph type="ctrTitle"/>
          </p:nvPr>
        </p:nvSpPr>
        <p:spPr>
          <a:xfrm>
            <a:off x="767865" y="214692"/>
            <a:ext cx="3713700" cy="1245980"/>
          </a:xfrm>
        </p:spPr>
        <p:txBody>
          <a:bodyPr/>
          <a:lstStyle/>
          <a:p>
            <a:r>
              <a:rPr lang="en-US" dirty="0">
                <a:ea typeface="Batang"/>
              </a:rPr>
              <a:t>skills</a:t>
            </a:r>
          </a:p>
        </p:txBody>
      </p:sp>
      <p:sp>
        <p:nvSpPr>
          <p:cNvPr id="3" name="Text Placeholder 2">
            <a:extLst>
              <a:ext uri="{FF2B5EF4-FFF2-40B4-BE49-F238E27FC236}">
                <a16:creationId xmlns:a16="http://schemas.microsoft.com/office/drawing/2014/main" id="{3D12ECFB-2308-495C-A870-B32B4A3A768A}"/>
              </a:ext>
            </a:extLst>
          </p:cNvPr>
          <p:cNvSpPr>
            <a:spLocks noGrp="1"/>
          </p:cNvSpPr>
          <p:nvPr>
            <p:ph type="body" sz="quarter" idx="13"/>
          </p:nvPr>
        </p:nvSpPr>
        <p:spPr>
          <a:xfrm>
            <a:off x="3028743" y="2090054"/>
            <a:ext cx="8034492" cy="4093447"/>
          </a:xfrm>
        </p:spPr>
        <p:txBody>
          <a:bodyPr vert="horz" lIns="91440" tIns="45720" rIns="91440" bIns="45720" rtlCol="0" anchor="t">
            <a:noAutofit/>
          </a:bodyPr>
          <a:lstStyle/>
          <a:p>
            <a:pPr>
              <a:buFont typeface="Wingdings" panose="020B0604020202020204" pitchFamily="34" charset="0"/>
              <a:buChar char="Ø"/>
            </a:pPr>
            <a:r>
              <a:rPr lang="en-US" dirty="0">
                <a:latin typeface="Times New Roman"/>
                <a:cs typeface="Times New Roman"/>
              </a:rPr>
              <a:t>Mother tongue- Bangla</a:t>
            </a:r>
            <a:endParaRPr lang="en-US" dirty="0">
              <a:latin typeface="Corbel"/>
              <a:cs typeface="Times New Roman"/>
            </a:endParaRPr>
          </a:p>
          <a:p>
            <a:pPr>
              <a:buFont typeface="Wingdings" panose="020B0604020202020204" pitchFamily="34" charset="0"/>
              <a:buChar char="Ø"/>
            </a:pPr>
            <a:r>
              <a:rPr lang="en-US" dirty="0">
                <a:latin typeface="Times New Roman"/>
                <a:cs typeface="Times New Roman"/>
              </a:rPr>
              <a:t> Interpersonal- Clear written and verbal communication, Strong leadership for a staff team of 10+ </a:t>
            </a:r>
            <a:endParaRPr lang="en-US" dirty="0">
              <a:latin typeface="Corbel"/>
              <a:cs typeface="Times New Roman"/>
            </a:endParaRPr>
          </a:p>
          <a:p>
            <a:pPr>
              <a:buFont typeface="Wingdings" panose="020B0604020202020204" pitchFamily="34" charset="0"/>
              <a:buChar char="Ø"/>
            </a:pPr>
            <a:r>
              <a:rPr lang="en-US" dirty="0">
                <a:latin typeface="Times New Roman"/>
                <a:cs typeface="Times New Roman"/>
              </a:rPr>
              <a:t>Organizational- Scheduling, calendar management and multitasking. </a:t>
            </a:r>
            <a:endParaRPr lang="en-US" dirty="0">
              <a:latin typeface="Corbel"/>
              <a:cs typeface="Times New Roman"/>
            </a:endParaRPr>
          </a:p>
          <a:p>
            <a:pPr>
              <a:buFont typeface="Wingdings" panose="020B0604020202020204" pitchFamily="34" charset="0"/>
              <a:buChar char="Ø"/>
            </a:pPr>
            <a:r>
              <a:rPr lang="en-US" dirty="0">
                <a:latin typeface="Times New Roman"/>
                <a:cs typeface="Times New Roman"/>
              </a:rPr>
              <a:t>Language skills- English, French (Elementary). </a:t>
            </a:r>
            <a:endParaRPr lang="en-US" dirty="0">
              <a:latin typeface="Corbel"/>
              <a:cs typeface="Times New Roman"/>
            </a:endParaRPr>
          </a:p>
          <a:p>
            <a:pPr>
              <a:buFont typeface="Wingdings" panose="020B0604020202020204" pitchFamily="34" charset="0"/>
              <a:buChar char="Ø"/>
            </a:pPr>
            <a:r>
              <a:rPr lang="en-US" dirty="0">
                <a:latin typeface="Times New Roman"/>
                <a:cs typeface="Times New Roman"/>
              </a:rPr>
              <a:t>Job-related skills- Business administration and documentation control. </a:t>
            </a:r>
            <a:endParaRPr lang="en-US" dirty="0">
              <a:latin typeface="Corbel"/>
              <a:cs typeface="Times New Roman"/>
            </a:endParaRPr>
          </a:p>
          <a:p>
            <a:pPr>
              <a:buFont typeface="Wingdings" panose="020B0604020202020204" pitchFamily="34" charset="0"/>
              <a:buChar char="Ø"/>
            </a:pPr>
            <a:r>
              <a:rPr lang="en-US" dirty="0">
                <a:latin typeface="Times New Roman"/>
                <a:cs typeface="Times New Roman"/>
              </a:rPr>
              <a:t>Soft skills- Microsoft Word, Excel, PowerPoint, Python (Basic), 33wpm typing speed.</a:t>
            </a:r>
            <a:endParaRPr lang="en-US" dirty="0"/>
          </a:p>
        </p:txBody>
      </p:sp>
      <p:sp>
        <p:nvSpPr>
          <p:cNvPr id="21" name="Slide Number Placeholder 20">
            <a:extLst>
              <a:ext uri="{FF2B5EF4-FFF2-40B4-BE49-F238E27FC236}">
                <a16:creationId xmlns:a16="http://schemas.microsoft.com/office/drawing/2014/main" id="{724B3F9C-8F1F-B774-A218-3173242F92CD}"/>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dirty="0" smtClean="0"/>
              <a:pPr/>
              <a:t>5</a:t>
            </a:fld>
            <a:endParaRPr lang="en-US" dirty="0"/>
          </a:p>
        </p:txBody>
      </p:sp>
    </p:spTree>
    <p:extLst>
      <p:ext uri="{BB962C8B-B14F-4D97-AF65-F5344CB8AC3E}">
        <p14:creationId xmlns:p14="http://schemas.microsoft.com/office/powerpoint/2010/main" val="335299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5898-B41A-2D9A-ABB7-DE8B01AB554F}"/>
              </a:ext>
            </a:extLst>
          </p:cNvPr>
          <p:cNvSpPr>
            <a:spLocks noGrp="1"/>
          </p:cNvSpPr>
          <p:nvPr>
            <p:ph type="ctrTitle"/>
          </p:nvPr>
        </p:nvSpPr>
        <p:spPr>
          <a:xfrm>
            <a:off x="767865" y="214692"/>
            <a:ext cx="3713700" cy="1245980"/>
          </a:xfrm>
        </p:spPr>
        <p:txBody>
          <a:bodyPr/>
          <a:lstStyle/>
          <a:p>
            <a:r>
              <a:rPr lang="en-US" dirty="0">
                <a:ea typeface="+mj-lt"/>
                <a:cs typeface="+mj-lt"/>
              </a:rPr>
              <a:t>hobbies </a:t>
            </a:r>
            <a:endParaRPr lang="en-US" noProof="0" dirty="0">
              <a:ea typeface="+mj-lt"/>
              <a:cs typeface="+mj-lt"/>
            </a:endParaRPr>
          </a:p>
        </p:txBody>
      </p:sp>
      <p:sp>
        <p:nvSpPr>
          <p:cNvPr id="3" name="Text Placeholder 2">
            <a:extLst>
              <a:ext uri="{FF2B5EF4-FFF2-40B4-BE49-F238E27FC236}">
                <a16:creationId xmlns:a16="http://schemas.microsoft.com/office/drawing/2014/main" id="{3D12ECFB-2308-495C-A870-B32B4A3A768A}"/>
              </a:ext>
            </a:extLst>
          </p:cNvPr>
          <p:cNvSpPr>
            <a:spLocks noGrp="1"/>
          </p:cNvSpPr>
          <p:nvPr>
            <p:ph type="body" sz="quarter" idx="13"/>
          </p:nvPr>
        </p:nvSpPr>
        <p:spPr>
          <a:xfrm>
            <a:off x="3048034" y="2090054"/>
            <a:ext cx="8015201" cy="2270435"/>
          </a:xfrm>
        </p:spPr>
        <p:txBody>
          <a:bodyPr vert="horz" lIns="91440" tIns="45720" rIns="91440" bIns="45720" rtlCol="0" anchor="t">
            <a:noAutofit/>
          </a:bodyPr>
          <a:lstStyle/>
          <a:p>
            <a:pPr marL="0" indent="0">
              <a:buNone/>
            </a:pPr>
            <a:r>
              <a:rPr lang="en-US" dirty="0">
                <a:latin typeface="Times New Roman"/>
                <a:cs typeface="Times New Roman"/>
              </a:rPr>
              <a:t> </a:t>
            </a:r>
            <a:r>
              <a:rPr lang="en-US" sz="2000" dirty="0">
                <a:latin typeface="Times New Roman"/>
                <a:cs typeface="Times New Roman"/>
              </a:rPr>
              <a:t>Reading Books (Especially Tragedy, Mythology, Thriller)</a:t>
            </a:r>
            <a:endParaRPr lang="en-US" sz="2000">
              <a:latin typeface="Corbel"/>
              <a:cs typeface="Times New Roman"/>
            </a:endParaRPr>
          </a:p>
          <a:p>
            <a:pPr marL="0" indent="0">
              <a:buNone/>
            </a:pPr>
            <a:r>
              <a:rPr lang="en-US" sz="2000" dirty="0">
                <a:latin typeface="Times New Roman"/>
                <a:cs typeface="Times New Roman"/>
              </a:rPr>
              <a:t> Watching movies</a:t>
            </a:r>
            <a:endParaRPr lang="en-US" sz="2000"/>
          </a:p>
          <a:p>
            <a:pPr marL="0" indent="0">
              <a:buNone/>
            </a:pPr>
            <a:r>
              <a:rPr lang="en-US" sz="2000" dirty="0">
                <a:latin typeface="Times New Roman"/>
                <a:cs typeface="Times New Roman"/>
              </a:rPr>
              <a:t>Collecting books</a:t>
            </a:r>
            <a:endParaRPr lang="en-US" sz="2000" dirty="0"/>
          </a:p>
          <a:p>
            <a:endParaRPr lang="en-US" dirty="0"/>
          </a:p>
        </p:txBody>
      </p:sp>
      <p:sp>
        <p:nvSpPr>
          <p:cNvPr id="21" name="Slide Number Placeholder 20">
            <a:extLst>
              <a:ext uri="{FF2B5EF4-FFF2-40B4-BE49-F238E27FC236}">
                <a16:creationId xmlns:a16="http://schemas.microsoft.com/office/drawing/2014/main" id="{724B3F9C-8F1F-B774-A218-3173242F92CD}"/>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6</a:t>
            </a:fld>
            <a:endParaRPr lang="en-US" dirty="0"/>
          </a:p>
        </p:txBody>
      </p:sp>
      <p:pic>
        <p:nvPicPr>
          <p:cNvPr id="4" name="Graphic 3" descr="Books with solid fill">
            <a:extLst>
              <a:ext uri="{FF2B5EF4-FFF2-40B4-BE49-F238E27FC236}">
                <a16:creationId xmlns:a16="http://schemas.microsoft.com/office/drawing/2014/main" id="{DE880FBD-06D9-7B94-878C-9D38CD9EED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0016" y="3425142"/>
            <a:ext cx="711843" cy="625033"/>
          </a:xfrm>
          <a:prstGeom prst="rect">
            <a:avLst/>
          </a:prstGeom>
        </p:spPr>
      </p:pic>
      <p:pic>
        <p:nvPicPr>
          <p:cNvPr id="5" name="Graphic 4" descr="Theatre with solid fill">
            <a:extLst>
              <a:ext uri="{FF2B5EF4-FFF2-40B4-BE49-F238E27FC236}">
                <a16:creationId xmlns:a16="http://schemas.microsoft.com/office/drawing/2014/main" id="{6C3DF77F-ACA2-CFCD-1096-2016F054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8953" y="2624560"/>
            <a:ext cx="760071" cy="711844"/>
          </a:xfrm>
          <a:prstGeom prst="rect">
            <a:avLst/>
          </a:prstGeom>
        </p:spPr>
      </p:pic>
      <p:pic>
        <p:nvPicPr>
          <p:cNvPr id="6" name="Graphic 5" descr="Closed book with solid fill">
            <a:extLst>
              <a:ext uri="{FF2B5EF4-FFF2-40B4-BE49-F238E27FC236}">
                <a16:creationId xmlns:a16="http://schemas.microsoft.com/office/drawing/2014/main" id="{A0D6CA28-BDF6-73FF-025B-C1CE34D4EF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91787" y="1959015"/>
            <a:ext cx="914400" cy="615388"/>
          </a:xfrm>
          <a:prstGeom prst="rect">
            <a:avLst/>
          </a:prstGeom>
        </p:spPr>
      </p:pic>
    </p:spTree>
    <p:extLst>
      <p:ext uri="{BB962C8B-B14F-4D97-AF65-F5344CB8AC3E}">
        <p14:creationId xmlns:p14="http://schemas.microsoft.com/office/powerpoint/2010/main" val="402328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5954-23EF-2F98-8C63-41AD7C098CF5}"/>
              </a:ext>
            </a:extLst>
          </p:cNvPr>
          <p:cNvSpPr>
            <a:spLocks noGrp="1"/>
          </p:cNvSpPr>
          <p:nvPr>
            <p:ph type="ctrTitle"/>
          </p:nvPr>
        </p:nvSpPr>
        <p:spPr/>
        <p:txBody>
          <a:bodyPr>
            <a:normAutofit fontScale="90000"/>
          </a:bodyPr>
          <a:lstStyle/>
          <a:p>
            <a:r>
              <a:rPr lang="en-US" b="0" dirty="0">
                <a:latin typeface="Times New Roman"/>
                <a:cs typeface="Times New Roman"/>
              </a:rPr>
              <a:t>Membership and Affiliations</a:t>
            </a:r>
            <a:endParaRPr lang="en-US" dirty="0"/>
          </a:p>
        </p:txBody>
      </p:sp>
      <p:sp>
        <p:nvSpPr>
          <p:cNvPr id="3" name="Text Placeholder 2">
            <a:extLst>
              <a:ext uri="{FF2B5EF4-FFF2-40B4-BE49-F238E27FC236}">
                <a16:creationId xmlns:a16="http://schemas.microsoft.com/office/drawing/2014/main" id="{93A085F2-1054-8FF7-942C-F2D231DE47C7}"/>
              </a:ext>
            </a:extLst>
          </p:cNvPr>
          <p:cNvSpPr>
            <a:spLocks noGrp="1"/>
          </p:cNvSpPr>
          <p:nvPr>
            <p:ph type="body" sz="quarter" idx="13"/>
          </p:nvPr>
        </p:nvSpPr>
        <p:spPr/>
        <p:txBody>
          <a:bodyPr vert="horz" lIns="91440" tIns="45720" rIns="91440" bIns="45720" rtlCol="0" anchor="t">
            <a:noAutofit/>
          </a:bodyPr>
          <a:lstStyle/>
          <a:p>
            <a:r>
              <a:rPr lang="en-US" sz="2000" dirty="0">
                <a:latin typeface="Times New Roman"/>
                <a:cs typeface="Times New Roman"/>
              </a:rPr>
              <a:t>An active member of the Independent HR Society </a:t>
            </a:r>
            <a:endParaRPr lang="en-US" sz="2000">
              <a:latin typeface="Corbel"/>
              <a:cs typeface="Times New Roman"/>
            </a:endParaRPr>
          </a:p>
          <a:p>
            <a:r>
              <a:rPr lang="en-US" sz="2000" dirty="0">
                <a:latin typeface="Times New Roman"/>
                <a:cs typeface="Times New Roman"/>
              </a:rPr>
              <a:t>General Member of Independents Marketer’s Association.</a:t>
            </a:r>
            <a:endParaRPr lang="en-US" sz="2000" dirty="0">
              <a:latin typeface="Corbel"/>
              <a:cs typeface="Times New Roman"/>
            </a:endParaRPr>
          </a:p>
          <a:p>
            <a:r>
              <a:rPr lang="en-US" sz="2000" dirty="0">
                <a:latin typeface="Times New Roman"/>
                <a:cs typeface="Times New Roman"/>
              </a:rPr>
              <a:t> General Member of the Global Gatekeepers. General members of IUB Debate Club.</a:t>
            </a:r>
            <a:endParaRPr lang="en-US" sz="2000"/>
          </a:p>
        </p:txBody>
      </p:sp>
    </p:spTree>
    <p:extLst>
      <p:ext uri="{BB962C8B-B14F-4D97-AF65-F5344CB8AC3E}">
        <p14:creationId xmlns:p14="http://schemas.microsoft.com/office/powerpoint/2010/main" val="176590076"/>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B3A36-3019-4E93-B322-5E261AC5876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F51C2A15-7366-43A1-B7CD-9C6962E5A876}">
  <ds:schemaRefs>
    <ds:schemaRef ds:uri="http://schemas.microsoft.com/sharepoint/v3/contenttype/forms"/>
  </ds:schemaRefs>
</ds:datastoreItem>
</file>

<file path=customXml/itemProps3.xml><?xml version="1.0" encoding="utf-8"?>
<ds:datastoreItem xmlns:ds="http://schemas.openxmlformats.org/officeDocument/2006/customXml" ds:itemID="{9739EF8B-F994-4519-B48E-10C452FEADB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350</Words>
  <Application>Microsoft Office PowerPoint</Application>
  <PresentationFormat>Widescreen</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vt:lpstr>
      <vt:lpstr>Most Rokeya Akter Basuri</vt:lpstr>
      <vt:lpstr>About Me</vt:lpstr>
      <vt:lpstr>       education</vt:lpstr>
      <vt:lpstr>      work History</vt:lpstr>
      <vt:lpstr>skills</vt:lpstr>
      <vt:lpstr>hobbies </vt:lpstr>
      <vt:lpstr>Membership and Affiliations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ANITA RAJPUT</dc:title>
  <dc:creator/>
  <cp:lastModifiedBy>estiaq nafi</cp:lastModifiedBy>
  <cp:revision>424</cp:revision>
  <dcterms:created xsi:type="dcterms:W3CDTF">2023-10-30T15:04:10Z</dcterms:created>
  <dcterms:modified xsi:type="dcterms:W3CDTF">2023-10-31T02:41:48Z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