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9" r:id="rId2"/>
    <p:sldId id="291" r:id="rId3"/>
    <p:sldId id="294" r:id="rId4"/>
    <p:sldId id="333" r:id="rId5"/>
    <p:sldId id="295" r:id="rId6"/>
    <p:sldId id="338" r:id="rId7"/>
    <p:sldId id="352" r:id="rId8"/>
    <p:sldId id="353" r:id="rId9"/>
    <p:sldId id="354" r:id="rId10"/>
    <p:sldId id="356" r:id="rId11"/>
    <p:sldId id="359" r:id="rId12"/>
    <p:sldId id="345" r:id="rId13"/>
    <p:sldId id="355" r:id="rId14"/>
    <p:sldId id="357" r:id="rId15"/>
    <p:sldId id="358" r:id="rId16"/>
    <p:sldId id="303" r:id="rId17"/>
    <p:sldId id="35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나승원" initials="라" lastIdx="1" clrIdx="0">
    <p:extLst>
      <p:ext uri="{19B8F6BF-5375-455C-9EA6-DF929625EA0E}">
        <p15:presenceInfo xmlns:p15="http://schemas.microsoft.com/office/powerpoint/2012/main" userId="나승원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7F815-3D45-40BA-91EA-CFB7E0142B0D}" v="19" dt="2025-05-21T09:23:20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9" autoAdjust="0"/>
    <p:restoredTop sz="94126" autoAdjust="0"/>
  </p:normalViewPr>
  <p:slideViewPr>
    <p:cSldViewPr showGuides="1">
      <p:cViewPr varScale="1">
        <p:scale>
          <a:sx n="80" d="100"/>
          <a:sy n="80" d="100"/>
        </p:scale>
        <p:origin x="485" y="82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인우 강" userId="bcdd88fe2e482872" providerId="LiveId" clId="{87F7F815-3D45-40BA-91EA-CFB7E0142B0D}"/>
    <pc:docChg chg="undo custSel addSld delSld modSld sldOrd">
      <pc:chgData name="인우 강" userId="bcdd88fe2e482872" providerId="LiveId" clId="{87F7F815-3D45-40BA-91EA-CFB7E0142B0D}" dt="2025-05-21T09:24:02.304" v="220" actId="2696"/>
      <pc:docMkLst>
        <pc:docMk/>
      </pc:docMkLst>
      <pc:sldChg chg="modSp mod">
        <pc:chgData name="인우 강" userId="bcdd88fe2e482872" providerId="LiveId" clId="{87F7F815-3D45-40BA-91EA-CFB7E0142B0D}" dt="2025-05-21T09:17:35.238" v="201"/>
        <pc:sldMkLst>
          <pc:docMk/>
          <pc:sldMk cId="4097756570" sldId="303"/>
        </pc:sldMkLst>
        <pc:spChg chg="mod">
          <ac:chgData name="인우 강" userId="bcdd88fe2e482872" providerId="LiveId" clId="{87F7F815-3D45-40BA-91EA-CFB7E0142B0D}" dt="2025-05-21T09:17:35.238" v="201"/>
          <ac:spMkLst>
            <pc:docMk/>
            <pc:sldMk cId="4097756570" sldId="303"/>
            <ac:spMk id="11" creationId="{6C8DE4B1-0C6D-133C-80D8-F6968CBF60AC}"/>
          </ac:spMkLst>
        </pc:spChg>
      </pc:sldChg>
      <pc:sldChg chg="modSp mod">
        <pc:chgData name="인우 강" userId="bcdd88fe2e482872" providerId="LiveId" clId="{87F7F815-3D45-40BA-91EA-CFB7E0142B0D}" dt="2025-05-21T08:33:51.952" v="5" actId="1076"/>
        <pc:sldMkLst>
          <pc:docMk/>
          <pc:sldMk cId="1741396306" sldId="336"/>
        </pc:sldMkLst>
        <pc:grpChg chg="mod">
          <ac:chgData name="인우 강" userId="bcdd88fe2e482872" providerId="LiveId" clId="{87F7F815-3D45-40BA-91EA-CFB7E0142B0D}" dt="2025-05-21T08:33:51.952" v="5" actId="1076"/>
          <ac:grpSpMkLst>
            <pc:docMk/>
            <pc:sldMk cId="1741396306" sldId="336"/>
            <ac:grpSpMk id="6" creationId="{CE201531-E415-73FA-6C15-A093B272CF02}"/>
          </ac:grpSpMkLst>
        </pc:grpChg>
      </pc:sldChg>
      <pc:sldChg chg="del">
        <pc:chgData name="인우 강" userId="bcdd88fe2e482872" providerId="LiveId" clId="{87F7F815-3D45-40BA-91EA-CFB7E0142B0D}" dt="2025-05-21T08:33:22.050" v="2" actId="2696"/>
        <pc:sldMkLst>
          <pc:docMk/>
          <pc:sldMk cId="2914320032" sldId="337"/>
        </pc:sldMkLst>
      </pc:sldChg>
      <pc:sldChg chg="del">
        <pc:chgData name="인우 강" userId="bcdd88fe2e482872" providerId="LiveId" clId="{87F7F815-3D45-40BA-91EA-CFB7E0142B0D}" dt="2025-05-21T08:33:25.896" v="3" actId="2696"/>
        <pc:sldMkLst>
          <pc:docMk/>
          <pc:sldMk cId="2535324366" sldId="339"/>
        </pc:sldMkLst>
      </pc:sldChg>
      <pc:sldChg chg="modSp del mod ord">
        <pc:chgData name="인우 강" userId="bcdd88fe2e482872" providerId="LiveId" clId="{87F7F815-3D45-40BA-91EA-CFB7E0142B0D}" dt="2025-05-21T08:46:28.291" v="83" actId="2696"/>
        <pc:sldMkLst>
          <pc:docMk/>
          <pc:sldMk cId="1323732482" sldId="340"/>
        </pc:sldMkLst>
        <pc:spChg chg="mod">
          <ac:chgData name="인우 강" userId="bcdd88fe2e482872" providerId="LiveId" clId="{87F7F815-3D45-40BA-91EA-CFB7E0142B0D}" dt="2025-05-21T08:43:43.984" v="58"/>
          <ac:spMkLst>
            <pc:docMk/>
            <pc:sldMk cId="1323732482" sldId="340"/>
            <ac:spMk id="11" creationId="{6C8DE4B1-0C6D-133C-80D8-F6968CBF60AC}"/>
          </ac:spMkLst>
        </pc:spChg>
        <pc:spChg chg="mod">
          <ac:chgData name="인우 강" userId="bcdd88fe2e482872" providerId="LiveId" clId="{87F7F815-3D45-40BA-91EA-CFB7E0142B0D}" dt="2025-05-21T08:43:36.149" v="57" actId="20577"/>
          <ac:spMkLst>
            <pc:docMk/>
            <pc:sldMk cId="1323732482" sldId="340"/>
            <ac:spMk id="13" creationId="{E0E94AA3-A994-6AB2-870F-88DA16811E4D}"/>
          </ac:spMkLst>
        </pc:spChg>
        <pc:spChg chg="mod">
          <ac:chgData name="인우 강" userId="bcdd88fe2e482872" providerId="LiveId" clId="{87F7F815-3D45-40BA-91EA-CFB7E0142B0D}" dt="2025-05-21T08:42:20.925" v="50" actId="14100"/>
          <ac:spMkLst>
            <pc:docMk/>
            <pc:sldMk cId="1323732482" sldId="340"/>
            <ac:spMk id="26" creationId="{248D3890-72E2-45B1-AACB-04DA448EE1C7}"/>
          </ac:spMkLst>
        </pc:spChg>
      </pc:sldChg>
      <pc:sldChg chg="del">
        <pc:chgData name="인우 강" userId="bcdd88fe2e482872" providerId="LiveId" clId="{87F7F815-3D45-40BA-91EA-CFB7E0142B0D}" dt="2025-05-21T08:33:18.055" v="1" actId="2696"/>
        <pc:sldMkLst>
          <pc:docMk/>
          <pc:sldMk cId="743795847" sldId="341"/>
        </pc:sldMkLst>
      </pc:sldChg>
      <pc:sldChg chg="del">
        <pc:chgData name="인우 강" userId="bcdd88fe2e482872" providerId="LiveId" clId="{87F7F815-3D45-40BA-91EA-CFB7E0142B0D}" dt="2025-05-21T08:33:18.055" v="1" actId="2696"/>
        <pc:sldMkLst>
          <pc:docMk/>
          <pc:sldMk cId="546075151" sldId="342"/>
        </pc:sldMkLst>
      </pc:sldChg>
      <pc:sldChg chg="del">
        <pc:chgData name="인우 강" userId="bcdd88fe2e482872" providerId="LiveId" clId="{87F7F815-3D45-40BA-91EA-CFB7E0142B0D}" dt="2025-05-21T08:33:18.055" v="1" actId="2696"/>
        <pc:sldMkLst>
          <pc:docMk/>
          <pc:sldMk cId="3031871800" sldId="343"/>
        </pc:sldMkLst>
      </pc:sldChg>
      <pc:sldChg chg="del">
        <pc:chgData name="인우 강" userId="bcdd88fe2e482872" providerId="LiveId" clId="{87F7F815-3D45-40BA-91EA-CFB7E0142B0D}" dt="2025-05-21T08:33:18.055" v="1" actId="2696"/>
        <pc:sldMkLst>
          <pc:docMk/>
          <pc:sldMk cId="567656259" sldId="344"/>
        </pc:sldMkLst>
      </pc:sldChg>
      <pc:sldChg chg="addSp delSp add mod">
        <pc:chgData name="인우 강" userId="bcdd88fe2e482872" providerId="LiveId" clId="{87F7F815-3D45-40BA-91EA-CFB7E0142B0D}" dt="2025-05-21T09:09:14.808" v="119" actId="478"/>
        <pc:sldMkLst>
          <pc:docMk/>
          <pc:sldMk cId="1732015719" sldId="345"/>
        </pc:sldMkLst>
        <pc:picChg chg="add del">
          <ac:chgData name="인우 강" userId="bcdd88fe2e482872" providerId="LiveId" clId="{87F7F815-3D45-40BA-91EA-CFB7E0142B0D}" dt="2025-05-21T09:08:37.778" v="117" actId="478"/>
          <ac:picMkLst>
            <pc:docMk/>
            <pc:sldMk cId="1732015719" sldId="345"/>
            <ac:picMk id="8" creationId="{EF87A970-D13B-6F05-4CA2-02F2DF4EAD36}"/>
          </ac:picMkLst>
        </pc:picChg>
        <pc:picChg chg="add del">
          <ac:chgData name="인우 강" userId="bcdd88fe2e482872" providerId="LiveId" clId="{87F7F815-3D45-40BA-91EA-CFB7E0142B0D}" dt="2025-05-21T09:09:14.808" v="119" actId="478"/>
          <ac:picMkLst>
            <pc:docMk/>
            <pc:sldMk cId="1732015719" sldId="345"/>
            <ac:picMk id="10" creationId="{CA14480A-75F7-7A96-AAC8-17DDDF40AD73}"/>
          </ac:picMkLst>
        </pc:picChg>
      </pc:sldChg>
      <pc:sldChg chg="delSp modSp add mod">
        <pc:chgData name="인우 강" userId="bcdd88fe2e482872" providerId="LiveId" clId="{87F7F815-3D45-40BA-91EA-CFB7E0142B0D}" dt="2025-05-21T09:23:22.563" v="219"/>
        <pc:sldMkLst>
          <pc:docMk/>
          <pc:sldMk cId="53142097" sldId="346"/>
        </pc:sldMkLst>
        <pc:spChg chg="del mod">
          <ac:chgData name="인우 강" userId="bcdd88fe2e482872" providerId="LiveId" clId="{87F7F815-3D45-40BA-91EA-CFB7E0142B0D}" dt="2025-05-21T09:23:22.563" v="219"/>
          <ac:spMkLst>
            <pc:docMk/>
            <pc:sldMk cId="53142097" sldId="346"/>
            <ac:spMk id="5" creationId="{80729ED2-1382-4C23-B84D-9ECF6CC71CE9}"/>
          </ac:spMkLst>
        </pc:spChg>
        <pc:spChg chg="mod">
          <ac:chgData name="인우 강" userId="bcdd88fe2e482872" providerId="LiveId" clId="{87F7F815-3D45-40BA-91EA-CFB7E0142B0D}" dt="2025-05-21T09:23:20.965" v="217"/>
          <ac:spMkLst>
            <pc:docMk/>
            <pc:sldMk cId="53142097" sldId="346"/>
            <ac:spMk id="24" creationId="{67F04AE5-D365-4B0E-9031-83310E282831}"/>
          </ac:spMkLst>
        </pc:spChg>
      </pc:sldChg>
      <pc:sldChg chg="modSp add mod">
        <pc:chgData name="인우 강" userId="bcdd88fe2e482872" providerId="LiveId" clId="{87F7F815-3D45-40BA-91EA-CFB7E0142B0D}" dt="2025-05-21T08:51:47.891" v="87" actId="14100"/>
        <pc:sldMkLst>
          <pc:docMk/>
          <pc:sldMk cId="2306383580" sldId="347"/>
        </pc:sldMkLst>
        <pc:spChg chg="mod">
          <ac:chgData name="인우 강" userId="bcdd88fe2e482872" providerId="LiveId" clId="{87F7F815-3D45-40BA-91EA-CFB7E0142B0D}" dt="2025-05-21T08:51:47.891" v="87" actId="14100"/>
          <ac:spMkLst>
            <pc:docMk/>
            <pc:sldMk cId="2306383580" sldId="347"/>
            <ac:spMk id="5" creationId="{9A4B87F5-5812-A67E-B53A-93CD1D14A14A}"/>
          </ac:spMkLst>
        </pc:spChg>
      </pc:sldChg>
      <pc:sldChg chg="add">
        <pc:chgData name="인우 강" userId="bcdd88fe2e482872" providerId="LiveId" clId="{87F7F815-3D45-40BA-91EA-CFB7E0142B0D}" dt="2025-05-21T08:32:56.470" v="0"/>
        <pc:sldMkLst>
          <pc:docMk/>
          <pc:sldMk cId="1538748215" sldId="348"/>
        </pc:sldMkLst>
      </pc:sldChg>
      <pc:sldChg chg="modSp add mod">
        <pc:chgData name="인우 강" userId="bcdd88fe2e482872" providerId="LiveId" clId="{87F7F815-3D45-40BA-91EA-CFB7E0142B0D}" dt="2025-05-21T09:11:42.451" v="182"/>
        <pc:sldMkLst>
          <pc:docMk/>
          <pc:sldMk cId="2355270206" sldId="349"/>
        </pc:sldMkLst>
        <pc:spChg chg="mod">
          <ac:chgData name="인우 강" userId="bcdd88fe2e482872" providerId="LiveId" clId="{87F7F815-3D45-40BA-91EA-CFB7E0142B0D}" dt="2025-05-21T09:11:42.451" v="182"/>
          <ac:spMkLst>
            <pc:docMk/>
            <pc:sldMk cId="2355270206" sldId="349"/>
            <ac:spMk id="5" creationId="{0FD38356-DBA6-D1F2-7D28-E5435EAE6D8F}"/>
          </ac:spMkLst>
        </pc:spChg>
      </pc:sldChg>
      <pc:sldChg chg="add">
        <pc:chgData name="인우 강" userId="bcdd88fe2e482872" providerId="LiveId" clId="{87F7F815-3D45-40BA-91EA-CFB7E0142B0D}" dt="2025-05-21T08:32:56.470" v="0"/>
        <pc:sldMkLst>
          <pc:docMk/>
          <pc:sldMk cId="3210497624" sldId="350"/>
        </pc:sldMkLst>
      </pc:sldChg>
      <pc:sldChg chg="delSp modSp add mod">
        <pc:chgData name="인우 강" userId="bcdd88fe2e482872" providerId="LiveId" clId="{87F7F815-3D45-40BA-91EA-CFB7E0142B0D}" dt="2025-05-21T08:46:09.916" v="82"/>
        <pc:sldMkLst>
          <pc:docMk/>
          <pc:sldMk cId="3941002032" sldId="351"/>
        </pc:sldMkLst>
        <pc:spChg chg="mod">
          <ac:chgData name="인우 강" userId="bcdd88fe2e482872" providerId="LiveId" clId="{87F7F815-3D45-40BA-91EA-CFB7E0142B0D}" dt="2025-05-21T08:46:09.916" v="82"/>
          <ac:spMkLst>
            <pc:docMk/>
            <pc:sldMk cId="3941002032" sldId="351"/>
            <ac:spMk id="24" creationId="{F3A4A8F7-6376-1453-0640-7D2357F8D6C8}"/>
          </ac:spMkLst>
        </pc:spChg>
        <pc:grpChg chg="del">
          <ac:chgData name="인우 강" userId="bcdd88fe2e482872" providerId="LiveId" clId="{87F7F815-3D45-40BA-91EA-CFB7E0142B0D}" dt="2025-05-21T08:45:38.258" v="60" actId="478"/>
          <ac:grpSpMkLst>
            <pc:docMk/>
            <pc:sldMk cId="3941002032" sldId="351"/>
            <ac:grpSpMk id="8" creationId="{887C4553-04EF-6630-075E-D99473BE26C6}"/>
          </ac:grpSpMkLst>
        </pc:grpChg>
        <pc:grpChg chg="del">
          <ac:chgData name="인우 강" userId="bcdd88fe2e482872" providerId="LiveId" clId="{87F7F815-3D45-40BA-91EA-CFB7E0142B0D}" dt="2025-05-21T08:45:38.258" v="60" actId="478"/>
          <ac:grpSpMkLst>
            <pc:docMk/>
            <pc:sldMk cId="3941002032" sldId="351"/>
            <ac:grpSpMk id="9" creationId="{D173B2FF-FF42-67EE-23CC-BC829EE023BE}"/>
          </ac:grpSpMkLst>
        </pc:grpChg>
        <pc:grpChg chg="del">
          <ac:chgData name="인우 강" userId="bcdd88fe2e482872" providerId="LiveId" clId="{87F7F815-3D45-40BA-91EA-CFB7E0142B0D}" dt="2025-05-21T08:45:38.258" v="60" actId="478"/>
          <ac:grpSpMkLst>
            <pc:docMk/>
            <pc:sldMk cId="3941002032" sldId="351"/>
            <ac:grpSpMk id="10" creationId="{417CE509-E65D-5932-529B-BBA04544388D}"/>
          </ac:grpSpMkLst>
        </pc:grpChg>
        <pc:grpChg chg="del">
          <ac:chgData name="인우 강" userId="bcdd88fe2e482872" providerId="LiveId" clId="{87F7F815-3D45-40BA-91EA-CFB7E0142B0D}" dt="2025-05-21T08:45:38.258" v="60" actId="478"/>
          <ac:grpSpMkLst>
            <pc:docMk/>
            <pc:sldMk cId="3941002032" sldId="351"/>
            <ac:grpSpMk id="16" creationId="{F8FBFA48-EACC-2C3E-3865-C5A6C0E95C39}"/>
          </ac:grpSpMkLst>
        </pc:grpChg>
        <pc:picChg chg="mod">
          <ac:chgData name="인우 강" userId="bcdd88fe2e482872" providerId="LiveId" clId="{87F7F815-3D45-40BA-91EA-CFB7E0142B0D}" dt="2025-05-21T08:41:20.853" v="31" actId="1076"/>
          <ac:picMkLst>
            <pc:docMk/>
            <pc:sldMk cId="3941002032" sldId="351"/>
            <ac:picMk id="35" creationId="{8001CB1C-BAC9-00F9-5462-3A5D1A2AC51B}"/>
          </ac:picMkLst>
        </pc:picChg>
        <pc:picChg chg="del">
          <ac:chgData name="인우 강" userId="bcdd88fe2e482872" providerId="LiveId" clId="{87F7F815-3D45-40BA-91EA-CFB7E0142B0D}" dt="2025-05-21T08:45:38.258" v="60" actId="478"/>
          <ac:picMkLst>
            <pc:docMk/>
            <pc:sldMk cId="3941002032" sldId="351"/>
            <ac:picMk id="58" creationId="{94D9A95B-C919-909C-898E-3F7C951DB8D0}"/>
          </ac:picMkLst>
        </pc:picChg>
      </pc:sldChg>
      <pc:sldChg chg="add del">
        <pc:chgData name="인우 강" userId="bcdd88fe2e482872" providerId="LiveId" clId="{87F7F815-3D45-40BA-91EA-CFB7E0142B0D}" dt="2025-05-21T08:44:00.659" v="59" actId="2696"/>
        <pc:sldMkLst>
          <pc:docMk/>
          <pc:sldMk cId="554374821" sldId="352"/>
        </pc:sldMkLst>
      </pc:sldChg>
      <pc:sldChg chg="addSp delSp modSp add mod ord">
        <pc:chgData name="인우 강" userId="bcdd88fe2e482872" providerId="LiveId" clId="{87F7F815-3D45-40BA-91EA-CFB7E0142B0D}" dt="2025-05-21T09:20:35.660" v="215" actId="1076"/>
        <pc:sldMkLst>
          <pc:docMk/>
          <pc:sldMk cId="3378711381" sldId="352"/>
        </pc:sldMkLst>
        <pc:spChg chg="mod">
          <ac:chgData name="인우 강" userId="bcdd88fe2e482872" providerId="LiveId" clId="{87F7F815-3D45-40BA-91EA-CFB7E0142B0D}" dt="2025-05-21T09:11:09.040" v="143"/>
          <ac:spMkLst>
            <pc:docMk/>
            <pc:sldMk cId="3378711381" sldId="352"/>
            <ac:spMk id="24" creationId="{DBFD62D3-FCF1-9CD5-B0BB-D3EFB4CB004C}"/>
          </ac:spMkLst>
        </pc:spChg>
        <pc:picChg chg="del">
          <ac:chgData name="인우 강" userId="bcdd88fe2e482872" providerId="LiveId" clId="{87F7F815-3D45-40BA-91EA-CFB7E0142B0D}" dt="2025-05-21T09:10:18.373" v="123" actId="478"/>
          <ac:picMkLst>
            <pc:docMk/>
            <pc:sldMk cId="3378711381" sldId="352"/>
            <ac:picMk id="7" creationId="{47FD526A-59F6-E225-D9B4-52961C80609F}"/>
          </ac:picMkLst>
        </pc:picChg>
        <pc:picChg chg="add mod">
          <ac:chgData name="인우 강" userId="bcdd88fe2e482872" providerId="LiveId" clId="{87F7F815-3D45-40BA-91EA-CFB7E0142B0D}" dt="2025-05-21T09:20:35.660" v="215" actId="1076"/>
          <ac:picMkLst>
            <pc:docMk/>
            <pc:sldMk cId="3378711381" sldId="352"/>
            <ac:picMk id="8" creationId="{7B31F579-6945-73AE-7BA8-8C148188B7F1}"/>
          </ac:picMkLst>
        </pc:picChg>
      </pc:sldChg>
      <pc:sldChg chg="modSp add del mod ord">
        <pc:chgData name="인우 강" userId="bcdd88fe2e482872" providerId="LiveId" clId="{87F7F815-3D45-40BA-91EA-CFB7E0142B0D}" dt="2025-05-21T09:24:02.304" v="220" actId="2696"/>
        <pc:sldMkLst>
          <pc:docMk/>
          <pc:sldMk cId="2955693756" sldId="353"/>
        </pc:sldMkLst>
        <pc:spChg chg="mod">
          <ac:chgData name="인우 강" userId="bcdd88fe2e482872" providerId="LiveId" clId="{87F7F815-3D45-40BA-91EA-CFB7E0142B0D}" dt="2025-05-21T09:19:16.907" v="213" actId="20577"/>
          <ac:spMkLst>
            <pc:docMk/>
            <pc:sldMk cId="2955693756" sldId="353"/>
            <ac:spMk id="11" creationId="{D8A08FA4-A203-0340-BC58-51C7F4A1D042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1T19:57:19.051" idx="1">
    <p:pos x="7254" y="156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38C24-6098-47EC-B889-297AC2168795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DD862-06BD-4BE0-9827-772CEC689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669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DD862-06BD-4BE0-9827-772CEC689D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915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122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DD862-06BD-4BE0-9827-772CEC689D3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46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1903-73FB-F9B0-B063-4E25763E0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AA2C14-D941-8EF6-787B-C5CA570AB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261183-1C2E-FCD3-2D82-9C2CC512F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09DB5-DCC2-1C8A-9DD2-6C491E65D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45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1903-73FB-F9B0-B063-4E25763E0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AA2C14-D941-8EF6-787B-C5CA570AB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261183-1C2E-FCD3-2D82-9C2CC512F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09DB5-DCC2-1C8A-9DD2-6C491E65D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436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1903-73FB-F9B0-B063-4E25763E0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AA2C14-D941-8EF6-787B-C5CA570AB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261183-1C2E-FCD3-2D82-9C2CC512F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B09DB5-DCC2-1C8A-9DD2-6C491E65D0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69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43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01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706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104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BCD7E-C96D-4684-959A-E7F05EE984E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03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svg"/><Relationship Id="rId3" Type="http://schemas.openxmlformats.org/officeDocument/2006/relationships/image" Target="../media/image33.png"/><Relationship Id="rId7" Type="http://schemas.openxmlformats.org/officeDocument/2006/relationships/image" Target="../media/image84.png"/><Relationship Id="rId12" Type="http://schemas.openxmlformats.org/officeDocument/2006/relationships/comments" Target="../comments/commen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3.svg"/><Relationship Id="rId11" Type="http://schemas.openxmlformats.org/officeDocument/2006/relationships/image" Target="../media/image87.sv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34.svg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4.svg"/><Relationship Id="rId7" Type="http://schemas.openxmlformats.org/officeDocument/2006/relationships/image" Target="../media/image85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5" Type="http://schemas.openxmlformats.org/officeDocument/2006/relationships/image" Target="../media/image83.sv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18" Type="http://schemas.openxmlformats.org/officeDocument/2006/relationships/image" Target="../media/image29.png"/><Relationship Id="rId3" Type="http://schemas.openxmlformats.org/officeDocument/2006/relationships/image" Target="../media/image2.svg"/><Relationship Id="rId21" Type="http://schemas.openxmlformats.org/officeDocument/2006/relationships/image" Target="../media/image32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19" Type="http://schemas.openxmlformats.org/officeDocument/2006/relationships/image" Target="../media/image30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13" Type="http://schemas.openxmlformats.org/officeDocument/2006/relationships/image" Target="../media/image44.png"/><Relationship Id="rId18" Type="http://schemas.openxmlformats.org/officeDocument/2006/relationships/image" Target="../media/image2.svg"/><Relationship Id="rId3" Type="http://schemas.openxmlformats.org/officeDocument/2006/relationships/image" Target="../media/image34.sv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17" Type="http://schemas.openxmlformats.org/officeDocument/2006/relationships/image" Target="../media/image1.png"/><Relationship Id="rId2" Type="http://schemas.openxmlformats.org/officeDocument/2006/relationships/image" Target="../media/image33.png"/><Relationship Id="rId16" Type="http://schemas.openxmlformats.org/officeDocument/2006/relationships/image" Target="../media/image47.svg"/><Relationship Id="rId20" Type="http://schemas.openxmlformats.org/officeDocument/2006/relationships/image" Target="../media/image4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sv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svg"/><Relationship Id="rId19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56.png"/><Relationship Id="rId18" Type="http://schemas.openxmlformats.org/officeDocument/2006/relationships/image" Target="../media/image61.svg"/><Relationship Id="rId26" Type="http://schemas.openxmlformats.org/officeDocument/2006/relationships/image" Target="../media/image67.svg"/><Relationship Id="rId3" Type="http://schemas.openxmlformats.org/officeDocument/2006/relationships/image" Target="../media/image34.sv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2" Type="http://schemas.openxmlformats.org/officeDocument/2006/relationships/image" Target="../media/image55.svg"/><Relationship Id="rId17" Type="http://schemas.openxmlformats.org/officeDocument/2006/relationships/image" Target="../media/image60.png"/><Relationship Id="rId25" Type="http://schemas.openxmlformats.org/officeDocument/2006/relationships/image" Target="../media/image66.png"/><Relationship Id="rId2" Type="http://schemas.openxmlformats.org/officeDocument/2006/relationships/image" Target="../media/image33.png"/><Relationship Id="rId16" Type="http://schemas.openxmlformats.org/officeDocument/2006/relationships/image" Target="../media/image59.svg"/><Relationship Id="rId20" Type="http://schemas.openxmlformats.org/officeDocument/2006/relationships/image" Target="../media/image63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svg"/><Relationship Id="rId11" Type="http://schemas.openxmlformats.org/officeDocument/2006/relationships/image" Target="../media/image54.png"/><Relationship Id="rId24" Type="http://schemas.openxmlformats.org/officeDocument/2006/relationships/image" Target="../media/image39.svg"/><Relationship Id="rId5" Type="http://schemas.openxmlformats.org/officeDocument/2006/relationships/image" Target="../media/image36.png"/><Relationship Id="rId15" Type="http://schemas.openxmlformats.org/officeDocument/2006/relationships/image" Target="../media/image58.png"/><Relationship Id="rId23" Type="http://schemas.openxmlformats.org/officeDocument/2006/relationships/image" Target="../media/image38.png"/><Relationship Id="rId10" Type="http://schemas.openxmlformats.org/officeDocument/2006/relationships/image" Target="../media/image53.svg"/><Relationship Id="rId19" Type="http://schemas.openxmlformats.org/officeDocument/2006/relationships/image" Target="../media/image62.png"/><Relationship Id="rId4" Type="http://schemas.openxmlformats.org/officeDocument/2006/relationships/image" Target="../media/image35.png"/><Relationship Id="rId9" Type="http://schemas.openxmlformats.org/officeDocument/2006/relationships/image" Target="../media/image52.png"/><Relationship Id="rId14" Type="http://schemas.openxmlformats.org/officeDocument/2006/relationships/image" Target="../media/image57.svg"/><Relationship Id="rId22" Type="http://schemas.openxmlformats.org/officeDocument/2006/relationships/image" Target="../media/image6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svg"/><Relationship Id="rId13" Type="http://schemas.openxmlformats.org/officeDocument/2006/relationships/image" Target="../media/image74.svg"/><Relationship Id="rId3" Type="http://schemas.openxmlformats.org/officeDocument/2006/relationships/image" Target="../media/image33.png"/><Relationship Id="rId7" Type="http://schemas.openxmlformats.org/officeDocument/2006/relationships/image" Target="../media/image46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svg"/><Relationship Id="rId11" Type="http://schemas.openxmlformats.org/officeDocument/2006/relationships/image" Target="../media/image72.svg"/><Relationship Id="rId5" Type="http://schemas.openxmlformats.org/officeDocument/2006/relationships/image" Target="../media/image68.png"/><Relationship Id="rId10" Type="http://schemas.openxmlformats.org/officeDocument/2006/relationships/image" Target="../media/image71.png"/><Relationship Id="rId4" Type="http://schemas.openxmlformats.org/officeDocument/2006/relationships/image" Target="../media/image34.sv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7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8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9.pn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003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608785"/>
            <a:chOff x="6747213" y="1370504"/>
            <a:chExt cx="4736481" cy="160878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406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[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두산로보틱스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]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지능형 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로보틱스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 엔지니어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169551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altLang="en-US" sz="4800" b="1" strike="noStrike" spc="-1" dirty="0" err="1">
                  <a:solidFill>
                    <a:srgbClr val="404040"/>
                  </a:solidFill>
                  <a:latin typeface="Arial"/>
                  <a:ea typeface="DejaVu Sans"/>
                </a:rPr>
                <a:t>두비스</a:t>
              </a:r>
              <a:r>
                <a:rPr lang="en-US" altLang="ko-KR" sz="4800" b="1" strike="noStrike" spc="-1" dirty="0">
                  <a:solidFill>
                    <a:srgbClr val="404040"/>
                  </a:solidFill>
                  <a:latin typeface="Arial"/>
                  <a:ea typeface="DejaVu Sans"/>
                </a:rPr>
                <a:t>(D.O.O,V.I.S)</a:t>
              </a:r>
              <a:br>
                <a:rPr lang="ko-KR" altLang="en-US" sz="4800" dirty="0"/>
              </a:br>
              <a:r>
                <a:rPr lang="ko-KR" altLang="en-US" sz="2800" b="1" strike="noStrike" spc="-1" dirty="0">
                  <a:solidFill>
                    <a:srgbClr val="404040"/>
                  </a:solidFill>
                  <a:latin typeface="Arial"/>
                  <a:ea typeface="DejaVu Sans"/>
                </a:rPr>
                <a:t>음성인식 기반 공구 핸들링 로봇</a:t>
              </a:r>
              <a:endParaRPr lang="ko-KR" altLang="en-US" sz="2800" b="0" strike="noStrike" spc="-1" dirty="0">
                <a:latin typeface="Arial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-3395" y="1163776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B-4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BEFORE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장연호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강인우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나승원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문준웅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이충현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기본 기능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DE63A6-011F-0155-E8B8-07F8BDACB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84" y="2144466"/>
            <a:ext cx="5792446" cy="4347420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4CA3184F-B8EE-13AE-9AD2-C5AFA7E6F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73879"/>
              </p:ext>
            </p:extLst>
          </p:nvPr>
        </p:nvGraphicFramePr>
        <p:xfrm>
          <a:off x="6694049" y="2582480"/>
          <a:ext cx="5121849" cy="39590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575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+mn-lt"/>
                          <a:ea typeface="Adobe 고딕 Std B" panose="020B0800000000000000" pitchFamily="34" charset="-127"/>
                        </a:rPr>
                        <a:t>관절　인식</a:t>
                      </a:r>
                      <a:endParaRPr lang="en-US" altLang="ko-KR" dirty="0">
                        <a:solidFill>
                          <a:schemeClr val="tx1"/>
                        </a:solidFill>
                        <a:latin typeface="+mn-lt"/>
                        <a:ea typeface="Adobe 고딕 Std B" panose="020B0800000000000000" pitchFamily="34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191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０번：　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Ｆａｃｅ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　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Ｔｒａｃｋｉｎｇ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１２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번：　사용자에게　공구　전달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１６번：　사용자에게　공구　전달받아　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제자리로　이동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*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Adobe 고딕 Std B" panose="020B0800000000000000" pitchFamily="34" charset="-127"/>
                          <a:cs typeface="+mn-cs"/>
                        </a:rPr>
                        <a:t>카메라　픽셀을　로봇　좌표계로　변환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Adobe 고딕 Std B" panose="020B0800000000000000" pitchFamily="34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62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기본 기능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3791D-E578-5D3E-3FBD-2AADE586FCDB}"/>
              </a:ext>
            </a:extLst>
          </p:cNvPr>
          <p:cNvSpPr/>
          <p:nvPr/>
        </p:nvSpPr>
        <p:spPr>
          <a:xfrm>
            <a:off x="1199456" y="3317642"/>
            <a:ext cx="2995129" cy="190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628D28-4669-711A-FB83-D27FEE988947}"/>
              </a:ext>
            </a:extLst>
          </p:cNvPr>
          <p:cNvGraphicFramePr>
            <a:graphicFrameLocks noGrp="1"/>
          </p:cNvGraphicFramePr>
          <p:nvPr/>
        </p:nvGraphicFramePr>
        <p:xfrm>
          <a:off x="6694049" y="2582480"/>
          <a:ext cx="5121849" cy="39590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575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Face Tracking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191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Wake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위치로 이동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객체 인식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명령 대기 상태 진입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7C8B7B-3C55-8F8F-BDA9-7C2CA61EF521}"/>
              </a:ext>
            </a:extLst>
          </p:cNvPr>
          <p:cNvSpPr/>
          <p:nvPr/>
        </p:nvSpPr>
        <p:spPr>
          <a:xfrm>
            <a:off x="399370" y="6374583"/>
            <a:ext cx="4695124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0B7F97-12AB-5817-3CD5-1635B0290C96}"/>
              </a:ext>
            </a:extLst>
          </p:cNvPr>
          <p:cNvSpPr txBox="1"/>
          <p:nvPr/>
        </p:nvSpPr>
        <p:spPr>
          <a:xfrm>
            <a:off x="1377530" y="6424341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사용자 위치 실시간 확인</a:t>
            </a:r>
          </a:p>
        </p:txBody>
      </p:sp>
    </p:spTree>
    <p:extLst>
      <p:ext uri="{BB962C8B-B14F-4D97-AF65-F5344CB8AC3E}">
        <p14:creationId xmlns:p14="http://schemas.microsoft.com/office/powerpoint/2010/main" val="1027066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/>
                <a:t>음성 명령 기반 </a:t>
              </a:r>
              <a:r>
                <a:rPr lang="en-US" altLang="ko-KR" sz="1800" dirty="0"/>
                <a:t>Pick and Place 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3791D-E578-5D3E-3FBD-2AADE586FCDB}"/>
              </a:ext>
            </a:extLst>
          </p:cNvPr>
          <p:cNvSpPr/>
          <p:nvPr/>
        </p:nvSpPr>
        <p:spPr>
          <a:xfrm>
            <a:off x="1199456" y="3317642"/>
            <a:ext cx="2995129" cy="190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628D28-4669-711A-FB83-D27FEE98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58935"/>
              </p:ext>
            </p:extLst>
          </p:nvPr>
        </p:nvGraphicFramePr>
        <p:xfrm>
          <a:off x="6694049" y="2582480"/>
          <a:ext cx="5121849" cy="39590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575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망치 오른쪽에 놔줘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1910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명령 </a:t>
                      </a:r>
                      <a:r>
                        <a:rPr lang="en-US" altLang="ko-KR" b="1" dirty="0"/>
                        <a:t>SST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키워드 추출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망치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, {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객체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망치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검출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그리퍼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회전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b="1" dirty="0"/>
                        <a:t>캘리브레이션 정보를 바탕으로 망치 좌표 얻기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 좌표에서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 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지정된 장소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ED0F2FB-3DA1-0D1D-7DF7-5952E82E0CE2}"/>
              </a:ext>
            </a:extLst>
          </p:cNvPr>
          <p:cNvSpPr/>
          <p:nvPr/>
        </p:nvSpPr>
        <p:spPr>
          <a:xfrm>
            <a:off x="399370" y="6374583"/>
            <a:ext cx="4695124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Pick&amp;Place</a:t>
            </a:r>
            <a:r>
              <a:rPr lang="en-US" altLang="ko-KR" b="1" dirty="0">
                <a:solidFill>
                  <a:schemeClr val="tx1"/>
                </a:solidFill>
              </a:rPr>
              <a:t> | </a:t>
            </a:r>
            <a:r>
              <a:rPr lang="ko-KR" altLang="en-US" b="1" dirty="0">
                <a:solidFill>
                  <a:schemeClr val="tx1"/>
                </a:solidFill>
              </a:rPr>
              <a:t>배치방향에 따라 </a:t>
            </a:r>
            <a:r>
              <a:rPr lang="ko-KR" altLang="en-US" b="1" dirty="0" err="1">
                <a:solidFill>
                  <a:schemeClr val="tx1"/>
                </a:solidFill>
              </a:rPr>
              <a:t>그리퍼</a:t>
            </a:r>
            <a:r>
              <a:rPr lang="ko-KR" altLang="en-US" b="1" dirty="0">
                <a:solidFill>
                  <a:schemeClr val="tx1"/>
                </a:solidFill>
              </a:rPr>
              <a:t> 회전</a:t>
            </a:r>
          </a:p>
        </p:txBody>
      </p:sp>
    </p:spTree>
    <p:extLst>
      <p:ext uri="{BB962C8B-B14F-4D97-AF65-F5344CB8AC3E}">
        <p14:creationId xmlns:p14="http://schemas.microsoft.com/office/powerpoint/2010/main" val="1732015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공구 가져오기</a:t>
              </a:r>
              <a:r>
                <a:rPr lang="en-US" altLang="ko-KR" dirty="0"/>
                <a:t>, </a:t>
              </a:r>
              <a:r>
                <a:rPr lang="ko-KR" altLang="en-US" dirty="0"/>
                <a:t>가져가기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3791D-E578-5D3E-3FBD-2AADE586FCDB}"/>
              </a:ext>
            </a:extLst>
          </p:cNvPr>
          <p:cNvSpPr/>
          <p:nvPr/>
        </p:nvSpPr>
        <p:spPr>
          <a:xfrm>
            <a:off x="1199456" y="3317642"/>
            <a:ext cx="2995129" cy="190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628D28-4669-711A-FB83-D27FEE98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763990"/>
              </p:ext>
            </p:extLst>
          </p:nvPr>
        </p:nvGraphicFramePr>
        <p:xfrm>
          <a:off x="6694049" y="2096853"/>
          <a:ext cx="5121849" cy="469241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486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드라이버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</a:rPr>
                        <a:t>갖고와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”, 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가져가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＂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8887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키워드 추출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{Screwdriver}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신체 부위 인식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 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대상 공구 검출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공구 </a:t>
                      </a: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수행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인식한 신체 위치 앞으로 이동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  </a:t>
                      </a:r>
                    </a:p>
                    <a:p>
                      <a:pPr algn="ctr" latinLnBrk="1"/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 완료 후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Face Tracking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가지고 올 때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 어깨</a:t>
                      </a:r>
                      <a:endParaRPr lang="en-US" altLang="ko-KR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가져 갈 때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손목</a:t>
                      </a:r>
                      <a:endParaRPr lang="en-US" altLang="ko-KR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7C8B7B-3C55-8F8F-BDA9-7C2CA61EF521}"/>
              </a:ext>
            </a:extLst>
          </p:cNvPr>
          <p:cNvSpPr/>
          <p:nvPr/>
        </p:nvSpPr>
        <p:spPr>
          <a:xfrm>
            <a:off x="399370" y="6374583"/>
            <a:ext cx="4695124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지시에 따른 공구 집기 및 복귀</a:t>
            </a:r>
          </a:p>
        </p:txBody>
      </p:sp>
    </p:spTree>
    <p:extLst>
      <p:ext uri="{BB962C8B-B14F-4D97-AF65-F5344CB8AC3E}">
        <p14:creationId xmlns:p14="http://schemas.microsoft.com/office/powerpoint/2010/main" val="1014881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/>
                <a:t>자연어 처리</a:t>
              </a:r>
              <a:r>
                <a:rPr lang="en-US" altLang="ko-KR" sz="1800" dirty="0"/>
                <a:t>(</a:t>
              </a:r>
              <a:r>
                <a:rPr lang="ko-KR" altLang="en-US" sz="1800" dirty="0"/>
                <a:t>일상대화 </a:t>
              </a:r>
              <a:r>
                <a:rPr lang="en-US" altLang="ko-KR" sz="1800" dirty="0"/>
                <a:t>&amp;</a:t>
              </a:r>
              <a:r>
                <a:rPr lang="ko-KR" altLang="en-US" sz="1800" dirty="0"/>
                <a:t>다중인식</a:t>
              </a:r>
              <a:r>
                <a:rPr lang="en-US" altLang="ko-KR" sz="1800" dirty="0"/>
                <a:t>)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3791D-E578-5D3E-3FBD-2AADE586FCDB}"/>
              </a:ext>
            </a:extLst>
          </p:cNvPr>
          <p:cNvSpPr/>
          <p:nvPr/>
        </p:nvSpPr>
        <p:spPr>
          <a:xfrm>
            <a:off x="1199456" y="3317642"/>
            <a:ext cx="2995129" cy="190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628D28-4669-711A-FB83-D27FEE98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27445"/>
              </p:ext>
            </p:extLst>
          </p:nvPr>
        </p:nvGraphicFramePr>
        <p:xfrm>
          <a:off x="6694049" y="2582480"/>
          <a:ext cx="5121849" cy="42028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5757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렌치 가지고 오고 망치 가져가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191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키워드 추출 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{Tool name} , {</a:t>
                      </a:r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가지고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, {</a:t>
                      </a:r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오고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 , {</a:t>
                      </a:r>
                      <a:r>
                        <a:rPr lang="ko-KR" alt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가져가</a:t>
                      </a:r>
                      <a:r>
                        <a:rPr lang="en-US" altLang="ko-KR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접속사 검출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검출된 키워드들 객체 좌표 확인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순차적 </a:t>
                      </a:r>
                      <a:r>
                        <a:rPr lang="en-US" altLang="ko-KR" sz="1800" b="1" dirty="0"/>
                        <a:t>Pick and Place </a:t>
                      </a:r>
                      <a:r>
                        <a:rPr lang="ko-KR" altLang="en-US" sz="1800" b="1" dirty="0"/>
                        <a:t>실행</a:t>
                      </a:r>
                      <a:endParaRPr lang="en-US" altLang="ko-KR" sz="18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 </a:t>
                      </a: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↓</a:t>
                      </a: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 완료 후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Face Tracking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일상적인 대화 가능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오늘 날씨 어때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 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등등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..)”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7C8B7B-3C55-8F8F-BDA9-7C2CA61EF521}"/>
              </a:ext>
            </a:extLst>
          </p:cNvPr>
          <p:cNvSpPr/>
          <p:nvPr/>
        </p:nvSpPr>
        <p:spPr>
          <a:xfrm>
            <a:off x="399370" y="6374583"/>
            <a:ext cx="4695124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7995D-A763-AA84-3065-F1220D7093A1}"/>
              </a:ext>
            </a:extLst>
          </p:cNvPr>
          <p:cNvSpPr txBox="1"/>
          <p:nvPr/>
        </p:nvSpPr>
        <p:spPr>
          <a:xfrm>
            <a:off x="953574" y="6402657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접속사 인지 및 자연어 처리 가능</a:t>
            </a:r>
          </a:p>
        </p:txBody>
      </p:sp>
    </p:spTree>
    <p:extLst>
      <p:ext uri="{BB962C8B-B14F-4D97-AF65-F5344CB8AC3E}">
        <p14:creationId xmlns:p14="http://schemas.microsoft.com/office/powerpoint/2010/main" val="320737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800" dirty="0"/>
                <a:t>안전기능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63791D-E578-5D3E-3FBD-2AADE586FCDB}"/>
              </a:ext>
            </a:extLst>
          </p:cNvPr>
          <p:cNvSpPr/>
          <p:nvPr/>
        </p:nvSpPr>
        <p:spPr>
          <a:xfrm>
            <a:off x="1199456" y="3317642"/>
            <a:ext cx="2995129" cy="190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영상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628D28-4669-711A-FB83-D27FEE988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055228"/>
              </p:ext>
            </p:extLst>
          </p:nvPr>
        </p:nvGraphicFramePr>
        <p:xfrm>
          <a:off x="6694049" y="2582480"/>
          <a:ext cx="5121849" cy="423332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21849">
                  <a:extLst>
                    <a:ext uri="{9D8B030D-6E8A-4147-A177-3AD203B41FA5}">
                      <a16:colId xmlns:a16="http://schemas.microsoft.com/office/drawing/2014/main" val="1101874423"/>
                    </a:ext>
                  </a:extLst>
                </a:gridCol>
              </a:tblGrid>
              <a:tr h="5757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운동 범위 제한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전체 상황 인식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43285"/>
                  </a:ext>
                </a:extLst>
              </a:tr>
              <a:tr h="31910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Cam </a:t>
                      </a: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사용으로 인식범위 증가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Eyes to hand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한계점 극복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RealSense 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정확도 향상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 x , y ),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작업공간 내 객체인식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&amp;</a:t>
                      </a:r>
                      <a:r>
                        <a:rPr lang="ko-KR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안전 확보</a:t>
                      </a: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축 범위 제한으로 특이점 배제 </a:t>
                      </a:r>
                      <a:r>
                        <a:rPr lang="en-US" altLang="ko-KR" sz="1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 특이점 확률 ↓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Pick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place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안전한 이동</a:t>
                      </a:r>
                      <a:endParaRPr lang="en-US" altLang="ko-KR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786384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87C8B7B-3C55-8F8F-BDA9-7C2CA61EF521}"/>
              </a:ext>
            </a:extLst>
          </p:cNvPr>
          <p:cNvSpPr/>
          <p:nvPr/>
        </p:nvSpPr>
        <p:spPr>
          <a:xfrm>
            <a:off x="399370" y="6374583"/>
            <a:ext cx="4695124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77995D-A763-AA84-3065-F1220D7093A1}"/>
              </a:ext>
            </a:extLst>
          </p:cNvPr>
          <p:cNvSpPr txBox="1"/>
          <p:nvPr/>
        </p:nvSpPr>
        <p:spPr>
          <a:xfrm>
            <a:off x="1271464" y="6414584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예외 처리 및 안전기능 확보</a:t>
            </a:r>
          </a:p>
        </p:txBody>
      </p:sp>
    </p:spTree>
    <p:extLst>
      <p:ext uri="{BB962C8B-B14F-4D97-AF65-F5344CB8AC3E}">
        <p14:creationId xmlns:p14="http://schemas.microsoft.com/office/powerpoint/2010/main" val="165125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및 개선점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369332"/>
            <a:chOff x="541891" y="1430219"/>
            <a:chExt cx="1110821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323787"/>
            <a:ext cx="5363941" cy="4010392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35721" y="2676619"/>
              <a:ext cx="5051965" cy="1708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+mj-ea"/>
                  <a:ea typeface="+mj-ea"/>
                </a:rPr>
                <a:t>사전 기획대비 달성도 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+mj-ea"/>
                  <a:ea typeface="+mj-ea"/>
                </a:rPr>
                <a:t>: 9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0000"/>
                  </a:solidFill>
                  <a:latin typeface="+mj-ea"/>
                  <a:ea typeface="+mj-ea"/>
                </a:rPr>
                <a:t>점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271990" y="2364433"/>
            <a:ext cx="5363941" cy="3947537"/>
            <a:chOff x="6396215" y="4490910"/>
            <a:chExt cx="5363941" cy="176594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66729" y="4592904"/>
              <a:ext cx="4622911" cy="1663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경험한 성과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ko-KR" altLang="en-US" sz="1600" dirty="0"/>
                <a:t>음성 인식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객체 검출</a:t>
              </a:r>
              <a:r>
                <a:rPr lang="en-US" altLang="ko-KR" sz="1600" dirty="0"/>
                <a:t>, </a:t>
              </a:r>
              <a:r>
                <a:rPr lang="ko-KR" altLang="en-US" sz="1600" dirty="0"/>
                <a:t>로봇 제어를 하나로 연동해 실제 환경을 고려한 시스템을 구현함</a:t>
              </a:r>
              <a:r>
                <a:rPr lang="en-US" altLang="ko-KR" sz="1600" dirty="0"/>
                <a:t>.</a:t>
              </a:r>
              <a:br>
                <a:rPr lang="en-US" altLang="ko-KR" sz="1600" dirty="0"/>
              </a:br>
              <a:r>
                <a:rPr lang="ko-KR" altLang="en-US" sz="1600" dirty="0"/>
                <a:t>단순 기능 구현을 넘어 서비스 흐름을 구성하면서 전체 구조에 대한 이해도를 높임</a:t>
              </a:r>
              <a:r>
                <a:rPr lang="en-US" altLang="ko-KR" sz="1600" dirty="0"/>
                <a:t>.</a:t>
              </a:r>
              <a:br>
                <a:rPr lang="en-US" altLang="ko-KR" sz="1600" dirty="0"/>
              </a:br>
              <a:r>
                <a:rPr lang="en-US" altLang="ko-KR" sz="1600" dirty="0"/>
                <a:t>ROS2 </a:t>
              </a:r>
              <a:r>
                <a:rPr lang="ko-KR" altLang="en-US" sz="1600" dirty="0"/>
                <a:t>기반 통신 구조를 직접 설계하며 노드 간 데이터 흐름과 연동 방식에 대해 깊이 배움</a:t>
              </a:r>
              <a:r>
                <a:rPr lang="en-US" altLang="ko-KR" sz="1600" dirty="0"/>
                <a:t>.</a:t>
              </a:r>
              <a:endPara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  <a:p>
              <a:pPr algn="ctr">
                <a:lnSpc>
                  <a:spcPct val="120000"/>
                </a:lnSpc>
                <a:defRPr/>
              </a:pPr>
              <a:endParaRPr lang="en-US" altLang="ko-KR" sz="16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484E6D7-8654-B9D1-D54E-5D11DF71137F}"/>
              </a:ext>
            </a:extLst>
          </p:cNvPr>
          <p:cNvSpPr txBox="1"/>
          <p:nvPr/>
        </p:nvSpPr>
        <p:spPr>
          <a:xfrm>
            <a:off x="745483" y="2595737"/>
            <a:ext cx="5051965" cy="391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자체 피드백</a:t>
            </a:r>
            <a:endParaRPr lang="en-US" altLang="ko-KR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348727-E46E-D802-6C2D-28F17024F8F3}"/>
              </a:ext>
            </a:extLst>
          </p:cNvPr>
          <p:cNvSpPr txBox="1"/>
          <p:nvPr/>
        </p:nvSpPr>
        <p:spPr>
          <a:xfrm>
            <a:off x="592464" y="3404095"/>
            <a:ext cx="5204984" cy="2426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ko-KR" altLang="en-US" sz="1600" dirty="0">
                <a:latin typeface="+mn-ea"/>
              </a:rPr>
              <a:t>기존에 계획한 기능을 대부분 완성했고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물체 위치에 따라 </a:t>
            </a:r>
            <a:r>
              <a:rPr lang="ko-KR" altLang="en-US" sz="1600" dirty="0" err="1">
                <a:latin typeface="+mn-ea"/>
              </a:rPr>
              <a:t>그리퍼</a:t>
            </a:r>
            <a:r>
              <a:rPr lang="ko-KR" altLang="en-US" sz="1600" dirty="0">
                <a:latin typeface="+mn-ea"/>
              </a:rPr>
              <a:t> 회전 제어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얼굴 </a:t>
            </a:r>
            <a:r>
              <a:rPr lang="ko-KR" altLang="en-US" sz="1600" dirty="0" err="1">
                <a:latin typeface="+mn-ea"/>
              </a:rPr>
              <a:t>트래킹</a:t>
            </a:r>
            <a:r>
              <a:rPr lang="ko-KR" altLang="en-US" sz="1600" dirty="0">
                <a:latin typeface="+mn-ea"/>
              </a:rPr>
              <a:t> 등 프로젝트 진행 중 추가로 필요하다고 판단한 기능까지 구현함</a:t>
            </a:r>
            <a:endParaRPr lang="en-US" altLang="ko-KR" sz="1600" dirty="0">
              <a:latin typeface="+mn-ea"/>
            </a:endParaRPr>
          </a:p>
          <a:p>
            <a:pPr>
              <a:lnSpc>
                <a:spcPct val="120000"/>
              </a:lnSpc>
              <a:defRPr/>
            </a:pPr>
            <a:endParaRPr lang="en-US" altLang="ko-KR" sz="1600" dirty="0">
              <a:latin typeface="+mn-ea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Fine-tuning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과 데이터셋 병합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등 여러 데이터셋 제작 방법을 시도 해봄으로써 모델 성능을 향상시켰으며</a:t>
            </a:r>
            <a:r>
              <a:rPr lang="en-US" altLang="ko-KR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비동기 처리와 </a:t>
            </a:r>
            <a:r>
              <a:rPr lang="ko-KR" altLang="en-US" sz="16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블렌딩을</a:t>
            </a:r>
            <a:r>
              <a:rPr lang="ko-KR" altLang="en-US" sz="16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</a:rPr>
              <a:t> 통해 로봇의 움직임을 보다 효율적으로 개선함</a:t>
            </a:r>
            <a:endParaRPr lang="en-US" altLang="ko-KR" sz="16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F935A-F154-3ECB-C385-9F5BA21AA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C7888901-CAD5-3675-A2C8-FEF5206FA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2E65730D-E652-F44B-2627-B444C0C772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0F175E8D-ACCB-6676-D14D-6BC9E72E3A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6F66222C-01F7-4471-67AC-9FAAB1A32273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A70AB16-9550-CC80-4453-1261DD07DA1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513DAF-23C9-7897-DFDC-353E6AD50075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B96E16-E161-5128-93EE-9064A127F173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F153F3-F0FE-61ED-F39B-8A7DBC048BA6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8001CB1C-BAC9-00F9-5462-3A5D1A2AC51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842C2879-5C9D-FB47-7229-E090176B3B06}"/>
              </a:ext>
            </a:extLst>
          </p:cNvPr>
          <p:cNvGrpSpPr/>
          <p:nvPr/>
        </p:nvGrpSpPr>
        <p:grpSpPr>
          <a:xfrm>
            <a:off x="541891" y="1430219"/>
            <a:ext cx="11108218" cy="369332"/>
            <a:chOff x="541891" y="1430219"/>
            <a:chExt cx="11108218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3A4A8F7-6376-1453-0640-7D2357F8D6C8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개선 방안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F61ACC3A-C9FF-EFF3-6322-375473FDB089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0D2EFE3-920F-C769-DBB1-B667C2BDB777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F075A-BA4A-DFF9-EC1B-38316F98CD46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D991F-09B6-0D85-6E7C-13FCA558670A}"/>
              </a:ext>
            </a:extLst>
          </p:cNvPr>
          <p:cNvSpPr txBox="1"/>
          <p:nvPr/>
        </p:nvSpPr>
        <p:spPr>
          <a:xfrm>
            <a:off x="83332" y="2292967"/>
            <a:ext cx="1103439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 err="1"/>
              <a:t>멀티모달</a:t>
            </a:r>
            <a:r>
              <a:rPr lang="ko-KR" altLang="en-US" sz="2000" b="1" dirty="0"/>
              <a:t> 입력 지원을 통해 음성 외에 시선 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터치 등의 입력채널 추가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상태 기반 제어 시스템을 도입하여 단순 명령 실행에서 벗어나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상황 기반 판단기능 추가</a:t>
            </a:r>
            <a:endParaRPr lang="en-US" altLang="ko-KR" sz="2000" b="1" dirty="0"/>
          </a:p>
          <a:p>
            <a:r>
              <a:rPr lang="en-US" altLang="ko-KR" sz="2000" b="1" dirty="0"/>
              <a:t>ex) </a:t>
            </a:r>
            <a:r>
              <a:rPr lang="ko-KR" altLang="en-US" sz="2000" b="1" dirty="0"/>
              <a:t>“불 꺼줘” → 밤에만 꺼짐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사용자가 방에 없을 때만 실행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컨텍스트 유지 기능을 강화하여 대화의 흐름을 기억하도록 개선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객체 인식 정확도를 향상시켜 겹쳐 있는 물체도 인식하도록 개선</a:t>
            </a: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 dirty="0"/>
              <a:t>로봇 동작 안정성과 복구 전략을 수립하여 로봇이 멈추더라도 복구 플랜을 가동 하도록 개선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394100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67125" y="2373418"/>
            <a:ext cx="2147082" cy="3803725"/>
            <a:chOff x="477023" y="2373418"/>
            <a:chExt cx="2147082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477023" y="4453027"/>
              <a:ext cx="2122307" cy="14970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/>
                <a:t>최근 로봇 자동화와 </a:t>
              </a:r>
              <a:r>
                <a:rPr lang="en-US" altLang="ko-KR" sz="1200" b="1" dirty="0"/>
                <a:t>AI </a:t>
              </a:r>
              <a:r>
                <a:rPr lang="ko-KR" altLang="en-US" sz="1200" b="1" dirty="0"/>
                <a:t>비서 기술이 동시에 발전</a:t>
              </a:r>
              <a:r>
                <a:rPr lang="en-US" altLang="ko-KR" sz="1200" b="1" dirty="0"/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/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/>
                <a:t>전문적인 </a:t>
              </a:r>
              <a:r>
                <a:rPr lang="en-US" altLang="ko-KR" sz="1200" b="1" dirty="0"/>
                <a:t>UI</a:t>
              </a:r>
              <a:r>
                <a:rPr lang="ko-KR" altLang="en-US" sz="1200" b="1" dirty="0"/>
                <a:t>나 직접 조작이 필요하여 일반 사용자의 접근이 어려움</a:t>
              </a:r>
              <a:r>
                <a:rPr lang="en-US" altLang="ko-KR" sz="1200" b="1" dirty="0"/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887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음성인식 기반 공구 핸들링 로봇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31080" y="2388669"/>
            <a:ext cx="2129840" cy="3803725"/>
            <a:chOff x="5059007" y="2373418"/>
            <a:chExt cx="2129840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59007" y="4453027"/>
              <a:ext cx="2122307" cy="1293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M0609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Intel RealSense Depth Camera D435i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ROS2 Humble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TOOL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BOX</a:t>
              </a: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1700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산업 현장 자동화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/>
                <a:t>작업자가 양손이 바쁠 때 음성으로 로봇을 제어</a:t>
              </a:r>
              <a:endParaRPr lang="en-US" altLang="ko-KR" sz="1200" b="1" dirty="0"/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solidFill>
                    <a:srgbClr val="FF0000"/>
                  </a:solidFill>
                </a:rPr>
                <a:t>고령자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·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장애인 보조 로봇</a:t>
              </a:r>
              <a:endParaRPr lang="en-US" altLang="ko-KR" sz="1200" b="1" dirty="0">
                <a:solidFill>
                  <a:srgbClr val="FF0000"/>
                </a:solidFill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 조작이 어려운 사용자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음성보조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8069" y="4437112"/>
            <a:ext cx="2122307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2025.05.23~ 2025.06.05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DART-Studio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를 활용한 기본 코딩 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디버깅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  <a:p>
            <a:pPr algn="ctr">
              <a:lnSpc>
                <a:spcPct val="110000"/>
              </a:lnSpc>
              <a:defRPr/>
            </a:pP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ROS </a:t>
            </a:r>
            <a:r>
              <a:rPr lang="ko-KR" altLang="en-US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페키징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작업</a:t>
            </a:r>
            <a:endParaRPr lang="en-US" altLang="ko-KR" sz="12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41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문준웅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나승원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강인우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장연호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21071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</a:t>
              </a:r>
              <a:r>
                <a:rPr lang="ko-KR" altLang="en-US" sz="1200" b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프로젝트 기획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0" y="3519045"/>
              <a:ext cx="19587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로봇 모션 제어 로직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인식 학습 모델 수집</a:t>
            </a:r>
            <a:endParaRPr lang="en-US" altLang="ko-KR" sz="11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객체검출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모델 개발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음성 인식 시스템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55625" y="4287904"/>
              <a:ext cx="186656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YOLO11 </a:t>
              </a:r>
              <a:r>
                <a:rPr lang="ko-KR" altLang="en-US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 모델 튜닝</a:t>
              </a:r>
              <a:endParaRPr lang="en-US" altLang="ko-KR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2713128" cy="358635"/>
            <a:chOff x="4525872" y="5811259"/>
            <a:chExt cx="3749754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212589" y="5839792"/>
              <a:ext cx="296664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YOLO </a:t>
              </a:r>
              <a:r>
                <a:rPr lang="ko-KR" altLang="en-US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 신체 인식 모델 개발</a:t>
              </a:r>
              <a:endParaRPr lang="en-US" altLang="ko-KR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165700">
            <a:off x="9896042" y="4681576"/>
            <a:ext cx="2430350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8A53E579-0F29-46CF-B696-0F62AE401FD0}"/>
              </a:ext>
            </a:extLst>
          </p:cNvPr>
          <p:cNvGrpSpPr/>
          <p:nvPr/>
        </p:nvGrpSpPr>
        <p:grpSpPr>
          <a:xfrm>
            <a:off x="7606086" y="5800156"/>
            <a:ext cx="2713128" cy="358635"/>
            <a:chOff x="7579407" y="5045671"/>
            <a:chExt cx="2713128" cy="358635"/>
          </a:xfrm>
        </p:grpSpPr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9058C04D-0723-4A38-9D40-C3864970C936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10D4CB03-668C-4AD6-937E-2FE6E941020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7D11CD-6146-4214-98F9-39AACD6D827A}"/>
                </a:ext>
              </a:extLst>
            </p:cNvPr>
            <p:cNvSpPr txBox="1"/>
            <p:nvPr/>
          </p:nvSpPr>
          <p:spPr>
            <a:xfrm>
              <a:off x="8112453" y="5118250"/>
              <a:ext cx="215881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OpenAI </a:t>
              </a:r>
              <a:r>
                <a:rPr lang="ko-KR" altLang="en-US" sz="105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프롬프트 설계 및 튜닝</a:t>
              </a:r>
              <a:endParaRPr lang="en-US" altLang="ko-KR" sz="105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C5485609-9BAE-4BA4-911E-CF393774A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1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554503"/>
              </p:ext>
            </p:extLst>
          </p:nvPr>
        </p:nvGraphicFramePr>
        <p:xfrm>
          <a:off x="533369" y="2150430"/>
          <a:ext cx="11218265" cy="4230898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4554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05/23(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05/25(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기능 설계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05/28(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산업용 </a:t>
                      </a:r>
                      <a:r>
                        <a:rPr lang="ko-KR" altLang="en-US" sz="1200" b="1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헬퍼로봇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맑은 고딕" panose="020B0503020000020004" pitchFamily="50" charset="-127"/>
                          <a:cs typeface="+mn-cs"/>
                        </a:rPr>
                        <a:t> 참고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부분 기능 시험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05/29(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06/02(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개별 동작 구현</a:t>
                      </a:r>
                      <a:endParaRPr kumimoji="0" lang="en-US" altLang="ko-KR" sz="12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 기능 시험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06/03(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06/04(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2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산출물 작성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06/04(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06/05(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6292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05/23(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06/05(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36874" y="2731017"/>
            <a:ext cx="2474844" cy="388960"/>
            <a:chOff x="4574111" y="3307761"/>
            <a:chExt cx="2474844" cy="326914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61"/>
              <a:ext cx="2474844" cy="326914"/>
              <a:chOff x="4665551" y="3307761"/>
              <a:chExt cx="2474844" cy="326914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61"/>
                <a:ext cx="2456768" cy="326914"/>
                <a:chOff x="4665552" y="3307759"/>
                <a:chExt cx="2629855" cy="358636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9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60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90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235928" y="2726045"/>
            <a:ext cx="1726736" cy="413928"/>
            <a:chOff x="7383737" y="3272718"/>
            <a:chExt cx="1446165" cy="361954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272718"/>
              <a:ext cx="1446165" cy="361954"/>
              <a:chOff x="4665551" y="3272718"/>
              <a:chExt cx="1446165" cy="361954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272718"/>
                <a:ext cx="1446165" cy="361954"/>
                <a:chOff x="4665552" y="3269316"/>
                <a:chExt cx="1548052" cy="397076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269316"/>
                  <a:ext cx="322399" cy="397076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95877" y="3393208"/>
              <a:ext cx="143979" cy="173513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41951" y="3376275"/>
            <a:ext cx="2456768" cy="388961"/>
            <a:chOff x="4574111" y="3841157"/>
            <a:chExt cx="2456768" cy="326915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56768" cy="326915"/>
              <a:chOff x="4665551" y="3307757"/>
              <a:chExt cx="2456768" cy="326915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5"/>
                <a:chOff x="4665552" y="3307755"/>
                <a:chExt cx="2629855" cy="358637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5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4965972" y="3363961"/>
                <a:ext cx="2121737" cy="206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0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참고 자료 검색 및 기능 구체화</a:t>
                </a:r>
                <a:endParaRPr lang="en-US" altLang="ko-KR" sz="1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237989" y="3375520"/>
            <a:ext cx="1815643" cy="389714"/>
            <a:chOff x="7383739" y="3841157"/>
            <a:chExt cx="1845912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9" y="3841157"/>
              <a:ext cx="1845912" cy="326913"/>
              <a:chOff x="4665553" y="3307757"/>
              <a:chExt cx="1845912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3" y="3307757"/>
                <a:ext cx="1753429" cy="326913"/>
                <a:chOff x="4665552" y="3307757"/>
                <a:chExt cx="1876963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76963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06114" y="3371388"/>
                <a:ext cx="1505351" cy="20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0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a typeface="세방고딕 Regular" panose="00000500000000000000" pitchFamily="2" charset="-127"/>
                  </a:rPr>
                  <a:t>학습 데이터 수집</a:t>
                </a:r>
                <a:endParaRPr lang="en-US" altLang="ko-KR" sz="1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56035" y="3981239"/>
            <a:ext cx="2456768" cy="388959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32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단위 기능 구현 및 시험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56035" y="4616968"/>
            <a:ext cx="2456768" cy="388959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5191"/>
                <a:ext cx="2050402" cy="232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기능 통합 및 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8220247-2BC6-EB33-E2B5-8D4C24DB83C1}"/>
              </a:ext>
            </a:extLst>
          </p:cNvPr>
          <p:cNvGrpSpPr/>
          <p:nvPr/>
        </p:nvGrpSpPr>
        <p:grpSpPr>
          <a:xfrm>
            <a:off x="7241611" y="4611884"/>
            <a:ext cx="2026039" cy="388959"/>
            <a:chOff x="4574111" y="4369794"/>
            <a:chExt cx="2316291" cy="326913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E37FCCAA-A52D-ED74-C54A-E3DF4C83A4FF}"/>
                </a:ext>
              </a:extLst>
            </p:cNvPr>
            <p:cNvGrpSpPr/>
            <p:nvPr/>
          </p:nvGrpSpPr>
          <p:grpSpPr>
            <a:xfrm>
              <a:off x="4574111" y="4369794"/>
              <a:ext cx="2316291" cy="326913"/>
              <a:chOff x="4665551" y="3307757"/>
              <a:chExt cx="2316291" cy="326913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C05D40F-34C3-5E20-F083-1D7D1E7679A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911671" cy="326913"/>
                <a:chOff x="4665552" y="3307757"/>
                <a:chExt cx="2046354" cy="358635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25BE04BA-F8A9-7C8F-2617-E5B1FCA82E5C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046354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E1CDCE9F-FB08-E7D3-2E68-578703BCEE2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FEA272-611A-360C-3756-99263C4DBB49}"/>
                  </a:ext>
                </a:extLst>
              </p:cNvPr>
              <p:cNvSpPr txBox="1"/>
              <p:nvPr/>
            </p:nvSpPr>
            <p:spPr>
              <a:xfrm>
                <a:off x="5010333" y="3348152"/>
                <a:ext cx="1971509" cy="232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코드 </a:t>
                </a:r>
                <a:r>
                  <a:rPr lang="ko-KR" altLang="en-US" sz="1200" b="1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리팩토링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A644BACF-1032-8794-BE15-A7DDD3C6E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C898A04-24A7-DC37-BEB1-95696E28BAB5}"/>
              </a:ext>
            </a:extLst>
          </p:cNvPr>
          <p:cNvGrpSpPr/>
          <p:nvPr/>
        </p:nvGrpSpPr>
        <p:grpSpPr>
          <a:xfrm>
            <a:off x="4538150" y="5242097"/>
            <a:ext cx="2456768" cy="388959"/>
            <a:chOff x="4574111" y="4369794"/>
            <a:chExt cx="2456768" cy="326913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1EB7821-4102-FB7B-0C24-162D6360447B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2213680B-7160-4EAF-EE97-5ED20A409CA2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34" name="사각형: 둥근 모서리 33">
                  <a:extLst>
                    <a:ext uri="{FF2B5EF4-FFF2-40B4-BE49-F238E27FC236}">
                      <a16:creationId xmlns:a16="http://schemas.microsoft.com/office/drawing/2014/main" id="{C8DB5CF2-49D8-B320-A3E9-E7590C5A177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073D3B89-012B-FB5E-8AA3-14EC7BEE32D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11E2B30-DF51-5AD9-F851-7817E1E68C57}"/>
                  </a:ext>
                </a:extLst>
              </p:cNvPr>
              <p:cNvSpPr txBox="1"/>
              <p:nvPr/>
            </p:nvSpPr>
            <p:spPr>
              <a:xfrm>
                <a:off x="5018628" y="3366807"/>
                <a:ext cx="1971509" cy="232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영상 촬영 산출물 정리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31" name="그래픽 30">
              <a:extLst>
                <a:ext uri="{FF2B5EF4-FFF2-40B4-BE49-F238E27FC236}">
                  <a16:creationId xmlns:a16="http://schemas.microsoft.com/office/drawing/2014/main" id="{1E2914E5-3B25-9E9A-2757-D0F4341F7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8774CB0-6332-10D1-94E7-A274F34D9BF3}"/>
              </a:ext>
            </a:extLst>
          </p:cNvPr>
          <p:cNvGrpSpPr/>
          <p:nvPr/>
        </p:nvGrpSpPr>
        <p:grpSpPr>
          <a:xfrm>
            <a:off x="7239547" y="3970034"/>
            <a:ext cx="1799433" cy="389714"/>
            <a:chOff x="7383738" y="3841157"/>
            <a:chExt cx="1829432" cy="326913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B7721804-741E-6C32-D549-12640A21D733}"/>
                </a:ext>
              </a:extLst>
            </p:cNvPr>
            <p:cNvGrpSpPr/>
            <p:nvPr/>
          </p:nvGrpSpPr>
          <p:grpSpPr>
            <a:xfrm>
              <a:off x="7383738" y="3841157"/>
              <a:ext cx="1829432" cy="326913"/>
              <a:chOff x="4665552" y="3307757"/>
              <a:chExt cx="1829432" cy="326913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4C27932B-DD3F-F154-56A6-A09366AF0F90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54" name="사각형: 둥근 모서리 53">
                  <a:extLst>
                    <a:ext uri="{FF2B5EF4-FFF2-40B4-BE49-F238E27FC236}">
                      <a16:creationId xmlns:a16="http://schemas.microsoft.com/office/drawing/2014/main" id="{9EFFF694-FD4B-60DA-0AD5-B1C367B42A1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65112C75-2832-6654-C982-49DC8B08CBB0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6E8D276-AF03-781C-2F9C-CF8EE3514176}"/>
                  </a:ext>
                </a:extLst>
              </p:cNvPr>
              <p:cNvSpPr txBox="1"/>
              <p:nvPr/>
            </p:nvSpPr>
            <p:spPr>
              <a:xfrm>
                <a:off x="4989633" y="3381792"/>
                <a:ext cx="1505351" cy="20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0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ROS2 </a:t>
                </a:r>
                <a:r>
                  <a:rPr lang="ko-KR" altLang="en-US" sz="10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</a:rPr>
                  <a:t>패키지 제작</a:t>
                </a:r>
                <a:endParaRPr lang="en-US" altLang="ko-KR" sz="1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endParaRPr>
              </a:p>
            </p:txBody>
          </p:sp>
        </p:grpSp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B6451263-C2EF-D066-7CE9-D945B3734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B06D808F-104A-CA9E-1BAC-B9B62F9C8E2E}"/>
              </a:ext>
            </a:extLst>
          </p:cNvPr>
          <p:cNvGrpSpPr/>
          <p:nvPr/>
        </p:nvGrpSpPr>
        <p:grpSpPr>
          <a:xfrm>
            <a:off x="7229141" y="5224702"/>
            <a:ext cx="1687779" cy="388959"/>
            <a:chOff x="4574109" y="4369794"/>
            <a:chExt cx="1687779" cy="326913"/>
          </a:xfrm>
        </p:grpSpPr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A0365AF9-ED9D-68B8-E1BA-A68454CCF196}"/>
                </a:ext>
              </a:extLst>
            </p:cNvPr>
            <p:cNvGrpSpPr/>
            <p:nvPr/>
          </p:nvGrpSpPr>
          <p:grpSpPr>
            <a:xfrm>
              <a:off x="4574109" y="4369794"/>
              <a:ext cx="1687779" cy="326913"/>
              <a:chOff x="4665549" y="3307757"/>
              <a:chExt cx="1687779" cy="326913"/>
            </a:xfrm>
          </p:grpSpPr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469EDC7E-0F7A-F2FD-95BA-7619A929B428}"/>
                  </a:ext>
                </a:extLst>
              </p:cNvPr>
              <p:cNvGrpSpPr/>
              <p:nvPr/>
            </p:nvGrpSpPr>
            <p:grpSpPr>
              <a:xfrm>
                <a:off x="4665549" y="3307757"/>
                <a:ext cx="1687779" cy="326913"/>
                <a:chOff x="4665552" y="3307757"/>
                <a:chExt cx="1806689" cy="358635"/>
              </a:xfrm>
            </p:grpSpPr>
            <p:sp>
              <p:nvSpPr>
                <p:cNvPr id="132" name="사각형: 둥근 모서리 131">
                  <a:extLst>
                    <a:ext uri="{FF2B5EF4-FFF2-40B4-BE49-F238E27FC236}">
                      <a16:creationId xmlns:a16="http://schemas.microsoft.com/office/drawing/2014/main" id="{6E004806-489B-0C9B-4DE9-D5623A235B2F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06689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33" name="타원 132">
                  <a:extLst>
                    <a:ext uri="{FF2B5EF4-FFF2-40B4-BE49-F238E27FC236}">
                      <a16:creationId xmlns:a16="http://schemas.microsoft.com/office/drawing/2014/main" id="{5B8DB057-1FF9-7D76-263F-0BAFED1E11E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09F357C-F175-E6AC-AE4F-920359D27853}"/>
                  </a:ext>
                </a:extLst>
              </p:cNvPr>
              <p:cNvSpPr txBox="1"/>
              <p:nvPr/>
            </p:nvSpPr>
            <p:spPr>
              <a:xfrm>
                <a:off x="5018404" y="3366592"/>
                <a:ext cx="1331737" cy="232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발표자료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29" name="그래픽 128">
              <a:extLst>
                <a:ext uri="{FF2B5EF4-FFF2-40B4-BE49-F238E27FC236}">
                  <a16:creationId xmlns:a16="http://schemas.microsoft.com/office/drawing/2014/main" id="{BE4C8FA7-AEE6-BEB5-7B69-354AFADD4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 err="1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시퀸스</a:t>
              </a: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 다이어그램</a:t>
              </a:r>
              <a:endParaRPr lang="en-US" altLang="ko-KR" b="1" spc="-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531D8A-A578-3100-1E19-E642EA808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487" y="2150430"/>
            <a:ext cx="8201025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B339-A1DB-BDA1-D892-64BBD41A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95D2BBD1-AF63-F2B8-466A-24A28B02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27CA12C3-D5C5-4D2A-46C8-CA7C7CDA9DEE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822111-0A86-86F2-0B1E-B475460ADBBD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8B83A4-48D7-CF78-5A45-F3F91D8056C4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60FD4-C9D3-E94C-3B6C-AA7591C3D1F4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40D406-6717-8A3B-19F9-D241689F807B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E8FAE1-E54B-D060-1BE3-EA22D2F66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480C5-8C4F-974A-020A-433C7138E156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B63039-1E5A-2A6A-A8F5-BD4A975893F3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FD62D3-FCF1-9CD5-B0BB-D3EFB4CB004C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wake</a:t>
              </a:r>
              <a:r>
                <a:rPr lang="ko-KR" altLang="en-US" dirty="0"/>
                <a:t> </a:t>
              </a:r>
              <a:r>
                <a:rPr lang="en-US" altLang="ko-KR" dirty="0"/>
                <a:t>up</a:t>
              </a:r>
              <a:r>
                <a:rPr lang="ko-KR" altLang="en-US" dirty="0"/>
                <a:t> </a:t>
              </a:r>
              <a:r>
                <a:rPr lang="en-US" altLang="ko-KR" dirty="0"/>
                <a:t>word</a:t>
              </a:r>
              <a:endParaRPr lang="ko-KR" altLang="en-US" sz="1800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92067BBE-A9D9-C312-7588-302DDF352BD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87D33059-FCDB-8468-40AC-3364FCC2A6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847E83-DB12-6FD3-B1CA-CDCC4EB08F73}"/>
              </a:ext>
            </a:extLst>
          </p:cNvPr>
          <p:cNvSpPr txBox="1"/>
          <p:nvPr/>
        </p:nvSpPr>
        <p:spPr>
          <a:xfrm>
            <a:off x="7090384" y="3088355"/>
            <a:ext cx="48022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커스텀 </a:t>
            </a:r>
            <a:r>
              <a:rPr lang="en-US" altLang="ko-KR" dirty="0"/>
              <a:t>wake up word: “Hello </a:t>
            </a:r>
            <a:r>
              <a:rPr lang="en-US" altLang="ko-KR" dirty="0" err="1"/>
              <a:t>Doovis</a:t>
            </a:r>
            <a:r>
              <a:rPr lang="en-US" altLang="ko-KR" dirty="0"/>
              <a:t>”</a:t>
            </a:r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 err="1">
                <a:effectLst/>
              </a:rPr>
              <a:t>openWakeWord</a:t>
            </a:r>
            <a:r>
              <a:rPr lang="ko-KR" altLang="en-US" dirty="0"/>
              <a:t> 프로젝트를 기반으로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커스텀한</a:t>
            </a:r>
            <a:r>
              <a:rPr lang="ko-KR" altLang="en-US" dirty="0"/>
              <a:t> </a:t>
            </a:r>
            <a:r>
              <a:rPr lang="en-US" altLang="ko-KR" dirty="0"/>
              <a:t>.</a:t>
            </a:r>
            <a:r>
              <a:rPr lang="en-US" altLang="ko-KR" dirty="0" err="1"/>
              <a:t>tflite</a:t>
            </a:r>
            <a:r>
              <a:rPr lang="en-US" altLang="ko-KR" dirty="0"/>
              <a:t> </a:t>
            </a:r>
            <a:r>
              <a:rPr lang="ko-KR" altLang="en-US" dirty="0"/>
              <a:t>모델을 제작해서 로봇의 음성 호출 인식에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946B194-2717-C050-D914-7D6EEC7E55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A2D4617-7B26-F393-B3D1-173017F252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88"/>
          <a:stretch/>
        </p:blipFill>
        <p:spPr bwMode="auto">
          <a:xfrm>
            <a:off x="-858" y="2600908"/>
            <a:ext cx="6324600" cy="494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38866-51D3-0953-EB98-D7AEC985819B}"/>
              </a:ext>
            </a:extLst>
          </p:cNvPr>
          <p:cNvSpPr txBox="1"/>
          <p:nvPr/>
        </p:nvSpPr>
        <p:spPr>
          <a:xfrm>
            <a:off x="1800591" y="2122204"/>
            <a:ext cx="2825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</a:rPr>
              <a:t>&lt;</a:t>
            </a:r>
            <a:r>
              <a:rPr lang="en-US" altLang="ko-KR" b="1" dirty="0" err="1">
                <a:effectLst/>
              </a:rPr>
              <a:t>openWakeWord</a:t>
            </a:r>
            <a:r>
              <a:rPr lang="en-US" altLang="ko-KR" b="1" dirty="0">
                <a:effectLst/>
              </a:rPr>
              <a:t>&gt;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8711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B339-A1DB-BDA1-D892-64BBD41A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95D2BBD1-AF63-F2B8-466A-24A28B02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207404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27CA12C3-D5C5-4D2A-46C8-CA7C7CDA9DEE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822111-0A86-86F2-0B1E-B475460ADBBD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8B83A4-48D7-CF78-5A45-F3F91D8056C4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60FD4-C9D3-E94C-3B6C-AA7591C3D1F4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40D406-6717-8A3B-19F9-D241689F807B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E8FAE1-E54B-D060-1BE3-EA22D2F66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480C5-8C4F-974A-020A-433C7138E156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B63039-1E5A-2A6A-A8F5-BD4A975893F3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FD62D3-FCF1-9CD5-B0BB-D3EFB4CB004C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 err="1"/>
                <a:t>객체검출</a:t>
              </a:r>
              <a:r>
                <a:rPr lang="ko-KR" altLang="en-US" b="1" dirty="0"/>
                <a:t> 모델 </a:t>
              </a:r>
              <a:r>
                <a:rPr lang="en-US" altLang="ko-KR" b="1" dirty="0"/>
                <a:t>- </a:t>
              </a:r>
              <a:r>
                <a:rPr lang="ko-KR" altLang="en-US" b="1" dirty="0"/>
                <a:t>데이터셋</a:t>
              </a:r>
              <a:endParaRPr lang="ko-KR" altLang="en-US" sz="1800" b="1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92067BBE-A9D9-C312-7588-302DDF352BD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E0CE24-1AF0-8662-6F52-378B9C303528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7D33059-FCDB-8468-40AC-3364FCC2A6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B57C67-4A86-3934-31F1-6A1A7C5397B4}"/>
              </a:ext>
            </a:extLst>
          </p:cNvPr>
          <p:cNvSpPr/>
          <p:nvPr/>
        </p:nvSpPr>
        <p:spPr>
          <a:xfrm>
            <a:off x="1775520" y="6201308"/>
            <a:ext cx="2520280" cy="575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</a:rPr>
              <a:t>Roboflow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데이터셋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20A113-BF18-B52F-6813-B32EB3C59D4D}"/>
              </a:ext>
            </a:extLst>
          </p:cNvPr>
          <p:cNvSpPr/>
          <p:nvPr/>
        </p:nvSpPr>
        <p:spPr>
          <a:xfrm>
            <a:off x="7895630" y="6172038"/>
            <a:ext cx="2520280" cy="575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Annotation editor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1AD6C4A-F365-D6B8-6746-93F47C4A0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360" y="1988840"/>
            <a:ext cx="5730481" cy="4129525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32F37E58-D150-B26C-A553-00CB4D5EE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125" y="2529066"/>
            <a:ext cx="5730481" cy="308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358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B339-A1DB-BDA1-D892-64BBD41A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95D2BBD1-AF63-F2B8-466A-24A28B029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-207404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27CA12C3-D5C5-4D2A-46C8-CA7C7CDA9DEE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C822111-0A86-86F2-0B1E-B475460ADBBD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8B83A4-48D7-CF78-5A45-F3F91D8056C4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960FD4-C9D3-E94C-3B6C-AA7591C3D1F4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40D406-6717-8A3B-19F9-D241689F807B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E8FAE1-E54B-D060-1BE3-EA22D2F66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480C5-8C4F-974A-020A-433C7138E156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FB63039-1E5A-2A6A-A8F5-BD4A975893F3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BFD62D3-FCF1-9CD5-B0BB-D3EFB4CB004C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 err="1"/>
                <a:t>객체검출</a:t>
              </a:r>
              <a:r>
                <a:rPr lang="ko-KR" altLang="en-US" b="1" dirty="0"/>
                <a:t> 모델 </a:t>
              </a:r>
              <a:r>
                <a:rPr lang="en-US" altLang="ko-KR" b="1" dirty="0"/>
                <a:t>– </a:t>
              </a:r>
              <a:r>
                <a:rPr lang="ko-KR" altLang="en-US" b="1" dirty="0"/>
                <a:t>모델학습</a:t>
              </a:r>
              <a:endParaRPr lang="ko-KR" altLang="en-US" sz="1800" b="1" dirty="0"/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92067BBE-A9D9-C312-7588-302DDF352BD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FE0CE24-1AF0-8662-6F52-378B9C303528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87D33059-FCDB-8468-40AC-3364FCC2A66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-96688" y="1910886"/>
            <a:ext cx="12192000" cy="23358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B57C67-4A86-3934-31F1-6A1A7C5397B4}"/>
              </a:ext>
            </a:extLst>
          </p:cNvPr>
          <p:cNvSpPr/>
          <p:nvPr/>
        </p:nvSpPr>
        <p:spPr>
          <a:xfrm>
            <a:off x="2162689" y="6387895"/>
            <a:ext cx="2520280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초기 모델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F5670C5-6A06-FAF3-28FC-EAB578AE5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29" y="2727518"/>
            <a:ext cx="4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3B116EF-E056-047F-732A-D435E2DF2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052" y="2727518"/>
            <a:ext cx="48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310DB82-7313-A367-BEF3-38A49B143AB1}"/>
              </a:ext>
            </a:extLst>
          </p:cNvPr>
          <p:cNvSpPr/>
          <p:nvPr/>
        </p:nvSpPr>
        <p:spPr>
          <a:xfrm>
            <a:off x="7703912" y="6378635"/>
            <a:ext cx="2520280" cy="42548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최종 모델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237FD-0DDB-2A3D-94EA-5DFB12020194}"/>
              </a:ext>
            </a:extLst>
          </p:cNvPr>
          <p:cNvSpPr txBox="1"/>
          <p:nvPr/>
        </p:nvSpPr>
        <p:spPr>
          <a:xfrm>
            <a:off x="4560404" y="2078325"/>
            <a:ext cx="3528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공구 검출 모델 </a:t>
            </a:r>
            <a:r>
              <a:rPr lang="en-US" altLang="ko-KR" sz="2400" b="1" dirty="0"/>
              <a:t>(Yolo11)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122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2926</TotalTime>
  <Words>1046</Words>
  <Application>Microsoft Office PowerPoint</Application>
  <PresentationFormat>와이드스크린</PresentationFormat>
  <Paragraphs>287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나승원</cp:lastModifiedBy>
  <cp:revision>248</cp:revision>
  <dcterms:created xsi:type="dcterms:W3CDTF">2023-12-20T03:00:25Z</dcterms:created>
  <dcterms:modified xsi:type="dcterms:W3CDTF">2025-06-04T11:16:39Z</dcterms:modified>
</cp:coreProperties>
</file>