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Označba mesta besedila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Označba mesta besedila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Označba mesta slike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Naslov 1"/>
          <p:cNvSpPr txBox="1"/>
          <p:nvPr>
            <p:ph type="ctrTitle"/>
          </p:nvPr>
        </p:nvSpPr>
        <p:spPr>
          <a:xfrm>
            <a:off x="1807824" y="2601118"/>
            <a:ext cx="8576351" cy="1655762"/>
          </a:xfrm>
          <a:prstGeom prst="rect">
            <a:avLst/>
          </a:prstGeom>
        </p:spPr>
        <p:txBody>
          <a:bodyPr/>
          <a:lstStyle/>
          <a:p>
            <a:pPr defTabSz="877822">
              <a:defRPr sz="5700"/>
            </a:pPr>
            <a:r>
              <a:t>Problem no.8</a:t>
            </a:r>
          </a:p>
          <a:p>
            <a:pPr defTabSz="877822">
              <a:defRPr sz="5700"/>
            </a:pPr>
            <a:r>
              <a:t>Ferrofluidic patterns</a:t>
            </a:r>
          </a:p>
        </p:txBody>
      </p:sp>
      <p:sp>
        <p:nvSpPr>
          <p:cNvPr id="95" name="Podnaslov 2"/>
          <p:cNvSpPr txBox="1"/>
          <p:nvPr>
            <p:ph type="subTitle" sz="quarter" idx="1"/>
          </p:nvPr>
        </p:nvSpPr>
        <p:spPr>
          <a:xfrm>
            <a:off x="1650787" y="4083579"/>
            <a:ext cx="8890425" cy="1366110"/>
          </a:xfrm>
          <a:prstGeom prst="rect">
            <a:avLst/>
          </a:prstGeom>
        </p:spPr>
        <p:txBody>
          <a:bodyPr/>
          <a:lstStyle/>
          <a:p>
            <a:pPr/>
            <a:r>
              <a:t>Opposition: </a:t>
            </a:r>
          </a:p>
          <a:p>
            <a:pPr/>
            <a:r>
              <a:t>Team Slovenia</a:t>
            </a:r>
          </a:p>
        </p:txBody>
      </p:sp>
      <p:pic>
        <p:nvPicPr>
          <p:cNvPr id="9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6280" y="4839208"/>
            <a:ext cx="1899441" cy="1831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naslovnica_ipt.png" descr="naslovnica_i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52" y="2756"/>
            <a:ext cx="11422096" cy="2572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aslov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00" name="Označba mesta vsebine 2"/>
          <p:cNvSpPr txBox="1"/>
          <p:nvPr>
            <p:ph type="body" idx="1"/>
          </p:nvPr>
        </p:nvSpPr>
        <p:spPr>
          <a:xfrm>
            <a:off x="838200" y="1766383"/>
            <a:ext cx="10515600" cy="435134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When a ferrofluid is placed in a rotating magnetic field, strange patterns may appear. Investigate the shape of these patterns and characterize them in terms of the relevant parameters.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Naslov 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Overview	</a:t>
            </a:r>
          </a:p>
        </p:txBody>
      </p:sp>
      <p:sp>
        <p:nvSpPr>
          <p:cNvPr id="103" name="Označba mesta vsebine 2"/>
          <p:cNvSpPr txBox="1"/>
          <p:nvPr>
            <p:ph type="body" idx="1"/>
          </p:nvPr>
        </p:nvSpPr>
        <p:spPr>
          <a:xfrm>
            <a:off x="838200" y="977048"/>
            <a:ext cx="10515600" cy="554153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Naslov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Key points of problem statement</a:t>
            </a:r>
          </a:p>
        </p:txBody>
      </p:sp>
      <p:graphicFrame>
        <p:nvGraphicFramePr>
          <p:cNvPr id="106" name="Označba mesta vsebine 3"/>
          <p:cNvGraphicFramePr/>
          <p:nvPr/>
        </p:nvGraphicFramePr>
        <p:xfrm>
          <a:off x="838200" y="1825625"/>
          <a:ext cx="10515600" cy="17795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05200"/>
                <a:gridCol w="3505200"/>
                <a:gridCol w="3505200"/>
              </a:tblGrid>
              <a:tr h="36974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POINT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048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Investigate the shapes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7048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Characterisation in terms of relevant parameters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aslov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Discussion points</a:t>
            </a:r>
          </a:p>
        </p:txBody>
      </p:sp>
      <p:graphicFrame>
        <p:nvGraphicFramePr>
          <p:cNvPr id="109" name="Označba mesta vsebine 3"/>
          <p:cNvGraphicFramePr/>
          <p:nvPr/>
        </p:nvGraphicFramePr>
        <p:xfrm>
          <a:off x="838200" y="1825624"/>
          <a:ext cx="10515600" cy="1146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29691"/>
                <a:gridCol w="8485909"/>
              </a:tblGrid>
              <a:tr h="11461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THEORY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Označba mesta vsebine 3"/>
          <p:cNvGraphicFramePr/>
          <p:nvPr/>
        </p:nvGraphicFramePr>
        <p:xfrm>
          <a:off x="838200" y="3106734"/>
          <a:ext cx="10515600" cy="1146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29691"/>
                <a:gridCol w="8485909"/>
              </a:tblGrid>
              <a:tr h="11461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EXPERIMENT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Označba mesta vsebine 3"/>
          <p:cNvGraphicFramePr/>
          <p:nvPr/>
        </p:nvGraphicFramePr>
        <p:xfrm>
          <a:off x="838200" y="4464479"/>
          <a:ext cx="10515600" cy="11461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29691"/>
                <a:gridCol w="8485909"/>
              </a:tblGrid>
              <a:tr h="11461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SIMULATION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/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ova tema">
  <a:themeElements>
    <a:clrScheme name="Officeova 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ova 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ova tema">
  <a:themeElements>
    <a:clrScheme name="Officeova 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ova 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