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Naslovni diapozitiv">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aslov in vsebina">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Glava odseka">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ve vsebini">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rimerjava">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5"/>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Označba mesta besedila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amo naslov">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razen">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Naslov in vsebina">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Označba mesta besedila 3"/>
          <p:cNvSpPr>
            <a:spLocks noGrp="1"/>
          </p:cNvSpPr>
          <p:nvPr>
            <p:ph type="body" sz="quarter" idx="21"/>
          </p:nvPr>
        </p:nvSpPr>
        <p:spPr>
          <a:xfrm>
            <a:off x="839787" y="2057400"/>
            <a:ext cx="3932238"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Naslov in slika">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Označba mesta slike 2"/>
          <p:cNvSpPr>
            <a:spLocks noGrp="1"/>
          </p:cNvSpPr>
          <p:nvPr>
            <p:ph type="pic" sz="half" idx="21"/>
          </p:nvPr>
        </p:nvSpPr>
        <p:spPr>
          <a:xfrm>
            <a:off x="5183187" y="987425"/>
            <a:ext cx="6172203" cy="487362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81" y="6414762"/>
            <a:ext cx="258620" cy="248301"/>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Naslov 1"/>
          <p:cNvSpPr txBox="1">
            <a:spLocks noGrp="1"/>
          </p:cNvSpPr>
          <p:nvPr>
            <p:ph type="ctrTitle"/>
          </p:nvPr>
        </p:nvSpPr>
        <p:spPr>
          <a:xfrm>
            <a:off x="1807824" y="2601118"/>
            <a:ext cx="8576352" cy="1655762"/>
          </a:xfrm>
          <a:prstGeom prst="rect">
            <a:avLst/>
          </a:prstGeom>
        </p:spPr>
        <p:txBody>
          <a:bodyPr/>
          <a:lstStyle/>
          <a:p>
            <a:pPr defTabSz="877822">
              <a:defRPr sz="5700"/>
            </a:pPr>
            <a:r>
              <a:rPr dirty="0"/>
              <a:t>Problem </a:t>
            </a:r>
            <a:r>
              <a:rPr dirty="0" smtClean="0"/>
              <a:t>no.</a:t>
            </a:r>
            <a:r>
              <a:rPr lang="sl-SI" dirty="0" smtClean="0"/>
              <a:t>1</a:t>
            </a:r>
            <a:endParaRPr dirty="0" smtClean="0"/>
          </a:p>
          <a:p>
            <a:pPr defTabSz="877822">
              <a:defRPr sz="5700"/>
            </a:pPr>
            <a:r>
              <a:rPr lang="sl-SI" dirty="0" err="1"/>
              <a:t>Physics</a:t>
            </a:r>
            <a:r>
              <a:rPr lang="sl-SI" dirty="0"/>
              <a:t> </a:t>
            </a:r>
            <a:r>
              <a:rPr lang="sl-SI" dirty="0" err="1"/>
              <a:t>of</a:t>
            </a:r>
            <a:r>
              <a:rPr lang="sl-SI" dirty="0"/>
              <a:t> </a:t>
            </a:r>
            <a:r>
              <a:rPr lang="sl-SI" dirty="0" err="1"/>
              <a:t>Math</a:t>
            </a:r>
            <a:endParaRPr dirty="0"/>
          </a:p>
        </p:txBody>
      </p:sp>
      <p:sp>
        <p:nvSpPr>
          <p:cNvPr id="95" name="Podnaslov 2"/>
          <p:cNvSpPr txBox="1">
            <a:spLocks noGrp="1"/>
          </p:cNvSpPr>
          <p:nvPr>
            <p:ph type="subTitle" sz="quarter" idx="1"/>
          </p:nvPr>
        </p:nvSpPr>
        <p:spPr>
          <a:xfrm>
            <a:off x="1650787" y="4083579"/>
            <a:ext cx="8890426" cy="1366110"/>
          </a:xfrm>
          <a:prstGeom prst="rect">
            <a:avLst/>
          </a:prstGeom>
        </p:spPr>
        <p:txBody>
          <a:bodyPr/>
          <a:lstStyle/>
          <a:p>
            <a:r>
              <a:t>Review</a:t>
            </a:r>
          </a:p>
          <a:p>
            <a:r>
              <a:t>Team Slovenia</a:t>
            </a:r>
          </a:p>
        </p:txBody>
      </p:sp>
      <p:pic>
        <p:nvPicPr>
          <p:cNvPr id="96" name="Picture 8" descr="Picture 8"/>
          <p:cNvPicPr>
            <a:picLocks noChangeAspect="1"/>
          </p:cNvPicPr>
          <p:nvPr/>
        </p:nvPicPr>
        <p:blipFill>
          <a:blip r:embed="rId2">
            <a:extLst/>
          </a:blip>
          <a:stretch>
            <a:fillRect/>
          </a:stretch>
        </p:blipFill>
        <p:spPr>
          <a:xfrm>
            <a:off x="5146280" y="4839208"/>
            <a:ext cx="1899441" cy="1831257"/>
          </a:xfrm>
          <a:prstGeom prst="rect">
            <a:avLst/>
          </a:prstGeom>
          <a:ln w="12700">
            <a:miter lim="400000"/>
          </a:ln>
        </p:spPr>
      </p:pic>
      <p:pic>
        <p:nvPicPr>
          <p:cNvPr id="97" name="naslovnica_ipt.png" descr="naslovnica_ipt.png"/>
          <p:cNvPicPr>
            <a:picLocks noChangeAspect="1"/>
          </p:cNvPicPr>
          <p:nvPr/>
        </p:nvPicPr>
        <p:blipFill>
          <a:blip r:embed="rId3">
            <a:extLst/>
          </a:blip>
          <a:stretch>
            <a:fillRect/>
          </a:stretch>
        </p:blipFill>
        <p:spPr>
          <a:xfrm>
            <a:off x="384952" y="2756"/>
            <a:ext cx="11422096" cy="257295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Naslov 1"/>
          <p:cNvSpPr txBox="1">
            <a:spLocks noGrp="1"/>
          </p:cNvSpPr>
          <p:nvPr>
            <p:ph type="title"/>
          </p:nvPr>
        </p:nvSpPr>
        <p:spPr>
          <a:prstGeom prst="rect">
            <a:avLst/>
          </a:prstGeom>
        </p:spPr>
        <p:txBody>
          <a:bodyPr/>
          <a:lstStyle/>
          <a:p>
            <a:r>
              <a:t>Problem statement</a:t>
            </a:r>
          </a:p>
        </p:txBody>
      </p:sp>
      <p:sp>
        <p:nvSpPr>
          <p:cNvPr id="100" name="Označba mesta vsebine 2"/>
          <p:cNvSpPr txBox="1">
            <a:spLocks noGrp="1"/>
          </p:cNvSpPr>
          <p:nvPr>
            <p:ph type="body" idx="1"/>
          </p:nvPr>
        </p:nvSpPr>
        <p:spPr>
          <a:xfrm>
            <a:off x="838200" y="1695292"/>
            <a:ext cx="10515600" cy="4351340"/>
          </a:xfrm>
          <a:prstGeom prst="rect">
            <a:avLst/>
          </a:prstGeom>
          <a:solidFill>
            <a:srgbClr val="FFFFFF"/>
          </a:solidFill>
        </p:spPr>
        <p:txBody>
          <a:bodyPr/>
          <a:lstStyle/>
          <a:p>
            <a:pPr marL="0" indent="0">
              <a:buSzTx/>
              <a:buFontTx/>
              <a:buNone/>
              <a:defRPr sz="2400"/>
            </a:pPr>
            <a:r>
              <a:rPr lang="en-US" dirty="0"/>
              <a:t>Build a device (no calculators and computers please) that can be used to compute some famous mathematical constant in the most physically ingenious way. Optimize the accuracy of your device. Note that there are, in addition to for instance π or e, many other interesting constants such as Apery’s or </a:t>
            </a:r>
            <a:r>
              <a:rPr lang="en-US" dirty="0" err="1"/>
              <a:t>Feigenbaum’s</a:t>
            </a:r>
            <a:r>
              <a:rPr lang="en-US" dirty="0"/>
              <a:t> constants.</a:t>
            </a:r>
            <a:r>
              <a:rPr dirty="0"/>
              <a:t/>
            </a:r>
            <a:br>
              <a:rPr dirty="0"/>
            </a:b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Naslov 1"/>
          <p:cNvSpPr txBox="1">
            <a:spLocks noGrp="1"/>
          </p:cNvSpPr>
          <p:nvPr>
            <p:ph type="title"/>
          </p:nvPr>
        </p:nvSpPr>
        <p:spPr>
          <a:xfrm>
            <a:off x="838200" y="365125"/>
            <a:ext cx="5181600" cy="1325563"/>
          </a:xfrm>
          <a:prstGeom prst="rect">
            <a:avLst/>
          </a:prstGeom>
        </p:spPr>
        <p:txBody>
          <a:bodyPr/>
          <a:lstStyle/>
          <a:p>
            <a:r>
              <a:t>Pros</a:t>
            </a:r>
          </a:p>
        </p:txBody>
      </p:sp>
      <p:sp>
        <p:nvSpPr>
          <p:cNvPr id="103" name="Označba mesta vsebine 2"/>
          <p:cNvSpPr txBox="1">
            <a:spLocks noGrp="1"/>
          </p:cNvSpPr>
          <p:nvPr>
            <p:ph type="body" sz="quarter" idx="1"/>
          </p:nvPr>
        </p:nvSpPr>
        <p:spPr>
          <a:xfrm>
            <a:off x="838200" y="1825625"/>
            <a:ext cx="5181600" cy="2747772"/>
          </a:xfrm>
          <a:prstGeom prst="rect">
            <a:avLst/>
          </a:prstGeom>
        </p:spPr>
        <p:txBody>
          <a:bodyPr/>
          <a:lstStyle/>
          <a:p>
            <a:pPr marL="162305" indent="-162305" defTabSz="649223">
              <a:spcBef>
                <a:spcPts val="700"/>
              </a:spcBef>
              <a:defRPr sz="1987" b="1"/>
            </a:pPr>
            <a:r>
              <a:rPr dirty="0" smtClean="0"/>
              <a:t>Reporter</a:t>
            </a:r>
            <a:endParaRPr lang="sl-SI" dirty="0" smtClean="0"/>
          </a:p>
          <a:p>
            <a:pPr marL="838200" lvl="1" indent="-342900" defTabSz="649223">
              <a:spcBef>
                <a:spcPts val="700"/>
              </a:spcBef>
              <a:defRPr sz="1987" b="1"/>
            </a:pPr>
            <a:r>
              <a:rPr lang="sl-SI" dirty="0" err="1" smtClean="0"/>
              <a:t>point</a:t>
            </a:r>
            <a:endParaRPr dirty="0"/>
          </a:p>
        </p:txBody>
      </p:sp>
      <p:sp>
        <p:nvSpPr>
          <p:cNvPr id="104" name="Označba mesta vsebine 2"/>
          <p:cNvSpPr txBox="1"/>
          <p:nvPr/>
        </p:nvSpPr>
        <p:spPr>
          <a:xfrm>
            <a:off x="6474704" y="1825625"/>
            <a:ext cx="5181601" cy="27477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10311" indent="-210311" defTabSz="841247">
              <a:lnSpc>
                <a:spcPct val="90000"/>
              </a:lnSpc>
              <a:spcBef>
                <a:spcPts val="900"/>
              </a:spcBef>
              <a:buSzPct val="100000"/>
              <a:buFont typeface="Arial"/>
              <a:buChar char="•"/>
              <a:defRPr sz="2576" b="1">
                <a:latin typeface="+mn-lt"/>
                <a:ea typeface="+mn-ea"/>
                <a:cs typeface="+mn-cs"/>
                <a:sym typeface="Calibri"/>
              </a:defRPr>
            </a:pPr>
            <a:r>
              <a:t>Reporter</a:t>
            </a:r>
          </a:p>
          <a:p>
            <a:pPr marL="630936" lvl="1" indent="-210311" defTabSz="841247">
              <a:lnSpc>
                <a:spcPct val="90000"/>
              </a:lnSpc>
              <a:spcBef>
                <a:spcPts val="900"/>
              </a:spcBef>
              <a:buSzPct val="100000"/>
              <a:buFont typeface="Arial"/>
              <a:buChar char="•"/>
              <a:defRPr sz="2576">
                <a:latin typeface="+mn-lt"/>
                <a:ea typeface="+mn-ea"/>
                <a:cs typeface="+mn-cs"/>
                <a:sym typeface="Calibri"/>
              </a:defRPr>
            </a:pPr>
            <a:r>
              <a:t>Other fluid characteristics</a:t>
            </a:r>
          </a:p>
          <a:p>
            <a:pPr marL="630936" lvl="1" indent="-210311" defTabSz="841247">
              <a:lnSpc>
                <a:spcPct val="90000"/>
              </a:lnSpc>
              <a:spcBef>
                <a:spcPts val="900"/>
              </a:spcBef>
              <a:buSzPct val="100000"/>
              <a:buFont typeface="Arial"/>
              <a:buChar char="•"/>
              <a:defRPr sz="2576">
                <a:latin typeface="+mn-lt"/>
                <a:ea typeface="+mn-ea"/>
                <a:cs typeface="+mn-cs"/>
                <a:sym typeface="Calibri"/>
              </a:defRPr>
            </a:pPr>
            <a:r>
              <a:t>Experimental error (parallax, homogeneity of the ball)</a:t>
            </a:r>
          </a:p>
          <a:p>
            <a:pPr marL="630936" lvl="1" indent="-210311" defTabSz="841247">
              <a:lnSpc>
                <a:spcPct val="90000"/>
              </a:lnSpc>
              <a:spcBef>
                <a:spcPts val="900"/>
              </a:spcBef>
              <a:buSzPct val="100000"/>
              <a:buFont typeface="Arial"/>
              <a:buChar char="•"/>
              <a:defRPr sz="2576">
                <a:latin typeface="+mn-lt"/>
                <a:ea typeface="+mn-ea"/>
                <a:cs typeface="+mn-cs"/>
                <a:sym typeface="Calibri"/>
              </a:defRPr>
            </a:pPr>
            <a:r>
              <a:t>Scaling (dimensionless)</a:t>
            </a:r>
          </a:p>
          <a:p>
            <a:pPr marL="630936" lvl="1" indent="-210311" defTabSz="841247">
              <a:lnSpc>
                <a:spcPct val="90000"/>
              </a:lnSpc>
              <a:spcBef>
                <a:spcPts val="900"/>
              </a:spcBef>
              <a:buSzPct val="100000"/>
              <a:buFont typeface="Arial"/>
              <a:buChar char="•"/>
              <a:defRPr sz="2576">
                <a:latin typeface="+mn-lt"/>
                <a:ea typeface="+mn-ea"/>
                <a:cs typeface="+mn-cs"/>
                <a:sym typeface="Calibri"/>
              </a:defRPr>
            </a:pPr>
            <a:r>
              <a:t>Impact of ground</a:t>
            </a:r>
          </a:p>
        </p:txBody>
      </p:sp>
      <p:sp>
        <p:nvSpPr>
          <p:cNvPr id="105" name="Označba mesta vsebine 2"/>
          <p:cNvSpPr txBox="1"/>
          <p:nvPr/>
        </p:nvSpPr>
        <p:spPr>
          <a:xfrm>
            <a:off x="6474704" y="4803657"/>
            <a:ext cx="5181601" cy="832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lnSpcReduction="10000"/>
          </a:bodyPr>
          <a:lstStyle>
            <a:lvl1pPr marL="194310" indent="-194310" defTabSz="777240">
              <a:lnSpc>
                <a:spcPct val="90000"/>
              </a:lnSpc>
              <a:spcBef>
                <a:spcPts val="800"/>
              </a:spcBef>
              <a:buSzPct val="100000"/>
              <a:buFont typeface="Arial"/>
              <a:buChar char="•"/>
              <a:defRPr sz="2380" b="1">
                <a:latin typeface="+mn-lt"/>
                <a:ea typeface="+mn-ea"/>
                <a:cs typeface="+mn-cs"/>
                <a:sym typeface="Calibri"/>
              </a:defRPr>
            </a:lvl1pPr>
            <a:lvl2pPr marL="582930" indent="-194310" defTabSz="777240">
              <a:lnSpc>
                <a:spcPct val="90000"/>
              </a:lnSpc>
              <a:spcBef>
                <a:spcPts val="800"/>
              </a:spcBef>
              <a:buSzPct val="100000"/>
              <a:buFont typeface="Arial"/>
              <a:buChar char="•"/>
              <a:defRPr sz="2380">
                <a:latin typeface="+mn-lt"/>
                <a:ea typeface="+mn-ea"/>
                <a:cs typeface="+mn-cs"/>
                <a:sym typeface="Calibri"/>
              </a:defRPr>
            </a:lvl2pPr>
          </a:lstStyle>
          <a:p>
            <a:r>
              <a:t>Opponent</a:t>
            </a:r>
          </a:p>
          <a:p>
            <a:pPr lvl="1"/>
            <a:r>
              <a:t>Did not mention experimental error</a:t>
            </a:r>
          </a:p>
        </p:txBody>
      </p:sp>
      <p:sp>
        <p:nvSpPr>
          <p:cNvPr id="106" name="Označba mesta vsebine 2"/>
          <p:cNvSpPr txBox="1"/>
          <p:nvPr/>
        </p:nvSpPr>
        <p:spPr>
          <a:xfrm>
            <a:off x="838200" y="4803657"/>
            <a:ext cx="5181600" cy="832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lnSpcReduction="10000"/>
          </a:bodyPr>
          <a:lstStyle/>
          <a:p>
            <a:pPr marL="123444" indent="-123444" defTabSz="493776">
              <a:lnSpc>
                <a:spcPct val="90000"/>
              </a:lnSpc>
              <a:spcBef>
                <a:spcPts val="500"/>
              </a:spcBef>
              <a:buSzPct val="100000"/>
              <a:buFont typeface="Arial"/>
              <a:buChar char="•"/>
              <a:defRPr sz="1512" b="1">
                <a:latin typeface="+mn-lt"/>
                <a:ea typeface="+mn-ea"/>
                <a:cs typeface="+mn-cs"/>
                <a:sym typeface="Calibri"/>
              </a:defRPr>
            </a:pPr>
            <a:r>
              <a:t>Opponent</a:t>
            </a:r>
          </a:p>
          <a:p>
            <a:pPr marL="370332" lvl="1" indent="-123444" defTabSz="493776">
              <a:lnSpc>
                <a:spcPct val="90000"/>
              </a:lnSpc>
              <a:spcBef>
                <a:spcPts val="500"/>
              </a:spcBef>
              <a:buSzPct val="100000"/>
              <a:buFont typeface="Arial"/>
              <a:buChar char="•"/>
              <a:defRPr sz="1512">
                <a:latin typeface="+mn-lt"/>
                <a:ea typeface="+mn-ea"/>
                <a:cs typeface="+mn-cs"/>
                <a:sym typeface="Calibri"/>
              </a:defRPr>
            </a:pPr>
            <a:r>
              <a:t>Presented strengths and weaknesses</a:t>
            </a:r>
          </a:p>
          <a:p>
            <a:pPr marL="370332" lvl="1" indent="-123444" defTabSz="493776">
              <a:lnSpc>
                <a:spcPct val="90000"/>
              </a:lnSpc>
              <a:spcBef>
                <a:spcPts val="500"/>
              </a:spcBef>
              <a:buSzPct val="100000"/>
              <a:buFont typeface="Arial"/>
              <a:buChar char="•"/>
              <a:defRPr sz="1512">
                <a:latin typeface="+mn-lt"/>
                <a:ea typeface="+mn-ea"/>
                <a:cs typeface="+mn-cs"/>
                <a:sym typeface="Calibri"/>
              </a:defRPr>
            </a:pPr>
            <a:r>
              <a:t>Pointed out improvement points</a:t>
            </a:r>
          </a:p>
        </p:txBody>
      </p:sp>
      <p:sp>
        <p:nvSpPr>
          <p:cNvPr id="107" name="Naslov 1"/>
          <p:cNvSpPr txBox="1"/>
          <p:nvPr/>
        </p:nvSpPr>
        <p:spPr>
          <a:xfrm>
            <a:off x="6474704" y="365125"/>
            <a:ext cx="5181601"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nSpc>
                <a:spcPct val="90000"/>
              </a:lnSpc>
              <a:defRPr sz="4400">
                <a:latin typeface="Calibri Light"/>
                <a:ea typeface="Calibri Light"/>
                <a:cs typeface="Calibri Light"/>
                <a:sym typeface="Calibri Light"/>
              </a:defRPr>
            </a:lvl1pPr>
          </a:lstStyle>
          <a:p>
            <a:r>
              <a:t>Cons</a:t>
            </a:r>
          </a:p>
        </p:txBody>
      </p:sp>
    </p:spTree>
  </p:cSld>
  <p:clrMapOvr>
    <a:masterClrMapping/>
  </p:clrMapOvr>
  <p:transition spd="med"/>
</p:sld>
</file>

<file path=ppt/theme/theme1.xml><?xml version="1.0" encoding="utf-8"?>
<a:theme xmlns:a="http://schemas.openxmlformats.org/drawingml/2006/main" name="Officeova tema">
  <a:themeElements>
    <a:clrScheme name="Officeova tema">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ova tema">
      <a:majorFont>
        <a:latin typeface="Helvetica"/>
        <a:ea typeface="Helvetica"/>
        <a:cs typeface="Helvetica"/>
      </a:majorFont>
      <a:minorFont>
        <a:latin typeface="Calibri"/>
        <a:ea typeface="Calibri"/>
        <a:cs typeface="Calibri"/>
      </a:minorFont>
    </a:fontScheme>
    <a:fmtScheme name="Officeova t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ova tema">
  <a:themeElements>
    <a:clrScheme name="Officeova tema">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ova tema">
      <a:majorFont>
        <a:latin typeface="Helvetica"/>
        <a:ea typeface="Helvetica"/>
        <a:cs typeface="Helvetica"/>
      </a:majorFont>
      <a:minorFont>
        <a:latin typeface="Calibri"/>
        <a:ea typeface="Calibri"/>
        <a:cs typeface="Calibri"/>
      </a:minorFont>
    </a:fontScheme>
    <a:fmtScheme name="Officeova t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110</Words>
  <Application>Microsoft Office PowerPoint</Application>
  <PresentationFormat>Širokozaslonsko</PresentationFormat>
  <Paragraphs>20</Paragraphs>
  <Slides>3</Slides>
  <Notes>0</Notes>
  <HiddenSlides>0</HiddenSlides>
  <MMClips>0</MMClips>
  <ScaleCrop>false</ScaleCrop>
  <HeadingPairs>
    <vt:vector size="6" baseType="variant">
      <vt:variant>
        <vt:lpstr>Uporabljene pisave</vt:lpstr>
      </vt:variant>
      <vt:variant>
        <vt:i4>4</vt:i4>
      </vt:variant>
      <vt:variant>
        <vt:lpstr>Tema</vt:lpstr>
      </vt:variant>
      <vt:variant>
        <vt:i4>1</vt:i4>
      </vt:variant>
      <vt:variant>
        <vt:lpstr>Naslovi diapozitivov</vt:lpstr>
      </vt:variant>
      <vt:variant>
        <vt:i4>3</vt:i4>
      </vt:variant>
    </vt:vector>
  </HeadingPairs>
  <TitlesOfParts>
    <vt:vector size="8" baseType="lpstr">
      <vt:lpstr>Arial</vt:lpstr>
      <vt:lpstr>Calibri</vt:lpstr>
      <vt:lpstr>Calibri Light</vt:lpstr>
      <vt:lpstr>Helvetica</vt:lpstr>
      <vt:lpstr>Officeova tema</vt:lpstr>
      <vt:lpstr>Problem no.1 Physics of Math</vt:lpstr>
      <vt:lpstr>Problem statement</vt:lpstr>
      <vt:lpstr>Pros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no.1 Physics of Math</dc:title>
  <cp:lastModifiedBy>Rok Grgič Meško</cp:lastModifiedBy>
  <cp:revision>2</cp:revision>
  <dcterms:modified xsi:type="dcterms:W3CDTF">2022-05-09T23:18:15Z</dcterms:modified>
</cp:coreProperties>
</file>