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11-May-22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11-May-22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6"/>
                </a:solidFill>
              </a:rPr>
              <a:t>BD JOB HUNTER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GB" sz="24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Online Job Portal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4" y="2497016"/>
            <a:ext cx="7781544" cy="1160584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Minimalism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65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6" y="4936232"/>
            <a:ext cx="7781544" cy="85905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didn’t include extra info. We just told what the blank means. User can easily understand what it means.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23792" cy="4632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30" y="0"/>
            <a:ext cx="6397870" cy="463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8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Thank </a:t>
            </a:r>
            <a:r>
              <a:rPr lang="en-US" dirty="0" smtClean="0">
                <a:solidFill>
                  <a:schemeClr val="accent6"/>
                </a:solidFill>
              </a:rPr>
              <a:t>You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195754"/>
            <a:ext cx="7781544" cy="3833446"/>
          </a:xfrm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>
                <a:solidFill>
                  <a:schemeClr val="accent6"/>
                </a:solidFill>
              </a:rPr>
              <a:t>CSE </a:t>
            </a:r>
            <a:r>
              <a:rPr lang="en-US" sz="2800" dirty="0">
                <a:solidFill>
                  <a:schemeClr val="accent6"/>
                </a:solidFill>
              </a:rPr>
              <a:t>3412 </a:t>
            </a:r>
            <a:r>
              <a:rPr lang="en-US" sz="2800" dirty="0" smtClean="0">
                <a:solidFill>
                  <a:schemeClr val="accent6"/>
                </a:solidFill>
              </a:rPr>
              <a:t/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 smtClean="0">
                <a:solidFill>
                  <a:schemeClr val="accent6"/>
                </a:solidFill>
              </a:rPr>
              <a:t/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 smtClean="0">
                <a:solidFill>
                  <a:schemeClr val="accent6"/>
                </a:solidFill>
              </a:rPr>
              <a:t>Project </a:t>
            </a:r>
            <a:r>
              <a:rPr lang="en-US" sz="2800" dirty="0" smtClean="0">
                <a:solidFill>
                  <a:schemeClr val="accent6"/>
                </a:solidFill>
              </a:rPr>
              <a:t>Show</a:t>
            </a:r>
            <a:r>
              <a:rPr lang="en-US" sz="2800" dirty="0" smtClean="0">
                <a:solidFill>
                  <a:schemeClr val="accent6"/>
                </a:solidFill>
              </a:rPr>
              <a:t/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 smtClean="0">
                <a:solidFill>
                  <a:schemeClr val="accent6"/>
                </a:solidFill>
              </a:rPr>
              <a:t/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 smtClean="0">
                <a:solidFill>
                  <a:schemeClr val="accent6"/>
                </a:solidFill>
              </a:rPr>
              <a:t>SPRING </a:t>
            </a:r>
            <a:r>
              <a:rPr lang="en-US" sz="2800" dirty="0">
                <a:solidFill>
                  <a:schemeClr val="accent6"/>
                </a:solidFill>
              </a:rPr>
              <a:t>2022 </a:t>
            </a:r>
            <a:r>
              <a:rPr lang="en-US" sz="2800" dirty="0" smtClean="0">
                <a:solidFill>
                  <a:schemeClr val="accent6"/>
                </a:solidFill>
              </a:rPr>
              <a:t/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accent6"/>
                </a:solidFill>
              </a:rPr>
              <a:t/>
            </a:r>
            <a:br>
              <a:rPr lang="en-US" sz="2800" dirty="0">
                <a:solidFill>
                  <a:schemeClr val="accent6"/>
                </a:solidFill>
              </a:rPr>
            </a:br>
            <a:r>
              <a:rPr lang="en-US" sz="2800" dirty="0" smtClean="0">
                <a:solidFill>
                  <a:schemeClr val="accent6"/>
                </a:solidFill>
              </a:rPr>
              <a:t>MD</a:t>
            </a:r>
            <a:r>
              <a:rPr lang="en-US" sz="2800" dirty="0">
                <a:solidFill>
                  <a:schemeClr val="accent6"/>
                </a:solidFill>
              </a:rPr>
              <a:t>. RAFI-UR-RASHID LECTURER, DEPT. OF CSE, UIU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1" y="281354"/>
            <a:ext cx="9020907" cy="4229100"/>
          </a:xfrm>
        </p:spPr>
        <p:txBody>
          <a:bodyPr>
            <a:normAutofit fontScale="90000"/>
          </a:bodyPr>
          <a:lstStyle/>
          <a:p>
            <a:r>
              <a:rPr lang="en-GB" sz="32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GB" sz="32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GB" sz="3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GB" sz="32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GB" sz="3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GB" sz="32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1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Group Members:</a:t>
            </a:r>
            <a:r>
              <a:rPr lang="en-GB" sz="32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GB" sz="32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GB" sz="3200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200" b="0" dirty="0"/>
              <a:t>Tamal Kumar Sarker</a:t>
            </a:r>
            <a:r>
              <a:rPr lang="en-US" sz="2200" b="0" dirty="0" smtClean="0"/>
              <a:t>, ID: 011181054</a:t>
            </a:r>
            <a:br>
              <a:rPr lang="en-US" sz="2200" b="0" dirty="0" smtClean="0"/>
            </a:br>
            <a:r>
              <a:rPr lang="en-US" sz="2200" b="0" dirty="0" smtClean="0"/>
              <a:t/>
            </a:r>
            <a:br>
              <a:rPr lang="en-US" sz="2200" b="0" dirty="0" smtClean="0"/>
            </a:br>
            <a:r>
              <a:rPr lang="en-US" sz="2200" b="0" dirty="0" smtClean="0"/>
              <a:t>Md </a:t>
            </a:r>
            <a:r>
              <a:rPr lang="en-US" sz="2200" b="0" dirty="0" err="1"/>
              <a:t>Mohiuddin</a:t>
            </a:r>
            <a:r>
              <a:rPr lang="en-US" sz="2200" b="0" dirty="0"/>
              <a:t> </a:t>
            </a:r>
            <a:r>
              <a:rPr lang="en-US" sz="2200" b="0" dirty="0" err="1" smtClean="0"/>
              <a:t>Munna</a:t>
            </a:r>
            <a:r>
              <a:rPr lang="en-US" sz="2200" b="0" dirty="0" smtClean="0"/>
              <a:t>, ID: 011173035</a:t>
            </a:r>
            <a:br>
              <a:rPr lang="en-US" sz="2200" b="0" dirty="0" smtClean="0"/>
            </a:br>
            <a:r>
              <a:rPr lang="en-US" sz="2200" b="0" dirty="0" smtClean="0"/>
              <a:t/>
            </a:r>
            <a:br>
              <a:rPr lang="en-US" sz="2200" b="0" dirty="0" smtClean="0"/>
            </a:br>
            <a:r>
              <a:rPr lang="en-US" sz="2200" b="0" dirty="0" smtClean="0"/>
              <a:t>Ashikur Rahman Likhon, ID: 011191098</a:t>
            </a:r>
            <a:br>
              <a:rPr lang="en-US" sz="2200" b="0" dirty="0" smtClean="0"/>
            </a:br>
            <a:r>
              <a:rPr lang="en-GB" sz="2200" dirty="0" smtClean="0">
                <a:latin typeface="Open Sans"/>
                <a:sym typeface="Open Sans"/>
              </a:rPr>
              <a:t/>
            </a:r>
            <a:br>
              <a:rPr lang="en-GB" sz="2200" dirty="0" smtClean="0">
                <a:latin typeface="Open Sans"/>
                <a:sym typeface="Open Sans"/>
              </a:rPr>
            </a:br>
            <a:r>
              <a:rPr lang="en-US" sz="2200" b="0" dirty="0" err="1" smtClean="0"/>
              <a:t>Khondokar</a:t>
            </a:r>
            <a:r>
              <a:rPr lang="en-US" sz="2200" b="0" dirty="0" smtClean="0"/>
              <a:t> </a:t>
            </a:r>
            <a:r>
              <a:rPr lang="en-US" sz="2200" b="0" dirty="0"/>
              <a:t>Mahmudur </a:t>
            </a:r>
            <a:r>
              <a:rPr lang="en-US" sz="2200" b="0" dirty="0" smtClean="0"/>
              <a:t>Rahman, ID: </a:t>
            </a:r>
            <a:r>
              <a:rPr lang="en-US" sz="2200" b="0" dirty="0"/>
              <a:t>011173037</a:t>
            </a:r>
            <a:r>
              <a:rPr lang="en-US" sz="2200" b="0" dirty="0" smtClean="0"/>
              <a:t/>
            </a:r>
            <a:br>
              <a:rPr lang="en-US" sz="2200" b="0" dirty="0" smtClean="0"/>
            </a:br>
            <a:r>
              <a:rPr lang="en-US" sz="2200" b="0" dirty="0" smtClean="0"/>
              <a:t/>
            </a:r>
            <a:br>
              <a:rPr lang="en-US" sz="2200" b="0" dirty="0" smtClean="0"/>
            </a:br>
            <a:r>
              <a:rPr lang="en-US" sz="2200" b="0" dirty="0" err="1" smtClean="0"/>
              <a:t>Shahriar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Shifat</a:t>
            </a:r>
            <a:r>
              <a:rPr lang="en-US" sz="2200" b="0" dirty="0" smtClean="0"/>
              <a:t>, ID: </a:t>
            </a:r>
            <a:r>
              <a:rPr lang="en-US" sz="2200" b="0" dirty="0"/>
              <a:t>011181168</a:t>
            </a: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776046"/>
            <a:ext cx="5641848" cy="1749669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Consistency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9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4" y="4765431"/>
            <a:ext cx="7781544" cy="89681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pages have same design, same navigations bar so it maintains Consistency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3"/>
            <a:ext cx="6163408" cy="4334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55" y="0"/>
            <a:ext cx="5967045" cy="43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9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4" y="2303586"/>
            <a:ext cx="7781544" cy="1248506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Mapping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79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here we have used familiar language. We just use keyword of all the blanks.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3876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8" y="-8791"/>
            <a:ext cx="6142892" cy="38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4" y="2611316"/>
            <a:ext cx="7781544" cy="111662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Recognitions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8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all the features we can find easily. In navigation bar we included the features which we can find easily and quickly.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95292" cy="3789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92" y="-8792"/>
            <a:ext cx="5896708" cy="3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9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102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Tahoma</vt:lpstr>
      <vt:lpstr>Times New Roman</vt:lpstr>
      <vt:lpstr>Trade Gothic LT Pro</vt:lpstr>
      <vt:lpstr>Trebuchet MS</vt:lpstr>
      <vt:lpstr>Office Theme</vt:lpstr>
      <vt:lpstr>BD JOB HUNTER</vt:lpstr>
      <vt:lpstr>     CSE 3412   Project Show  SPRING 2022   MD. RAFI-UR-RASHID LECTURER, DEPT. OF CSE, UIU</vt:lpstr>
      <vt:lpstr>     Group Members:  Tamal Kumar Sarker, ID: 011181054  Md Mohiuddin Munna, ID: 011173035  Ashikur Rahman Likhon, ID: 011191098  Khondokar Mahmudur Rahman, ID: 011173037  Shahriar Shifat, ID: 011181168</vt:lpstr>
      <vt:lpstr>Consistency</vt:lpstr>
      <vt:lpstr>Here all the pages have same design, same navigations bar so it maintains Consistency</vt:lpstr>
      <vt:lpstr>             Mapping</vt:lpstr>
      <vt:lpstr>In here we have used familiar language. We just use keyword of all the blanks. </vt:lpstr>
      <vt:lpstr>Recognitions</vt:lpstr>
      <vt:lpstr>Here all the features we can find easily. In navigation bar we included the features which we can find easily and quickly. </vt:lpstr>
      <vt:lpstr>Minimalism </vt:lpstr>
      <vt:lpstr>Here we didn’t include extra info. We just told what the blank means. User can easily understand what it means.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2022-03-05T13:38:30Z</dcterms:created>
  <dcterms:modified xsi:type="dcterms:W3CDTF">2022-05-11T07:20:06Z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