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XkG4brIidBkJ41ZGzJChbPIvX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98f18423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98f18423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98f184237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98f184237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98f18423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98f18423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98f18423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98f18423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98f184237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298f184237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98f184237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298f184237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98f1842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98f1842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98f18423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98f18423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98f1842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98f1842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98f184237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98f184237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2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2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5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6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" type="subTitle"/>
          </p:nvPr>
        </p:nvSpPr>
        <p:spPr>
          <a:xfrm>
            <a:off x="825038" y="3341715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8" name="Google Shape;98;p3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1" name="Google Shape;101;p36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7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3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0" name="Google Shape;110;p37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14" name="Google Shape;114;p38"/>
          <p:cNvSpPr txBox="1"/>
          <p:nvPr>
            <p:ph idx="2" type="body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5" name="Google Shape;115;p38"/>
          <p:cNvSpPr txBox="1"/>
          <p:nvPr>
            <p:ph idx="3" type="body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38"/>
          <p:cNvSpPr txBox="1"/>
          <p:nvPr>
            <p:ph idx="4" type="body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3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3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39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0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0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0"/>
          <p:cNvSpPr txBox="1"/>
          <p:nvPr>
            <p:ph type="title"/>
          </p:nvPr>
        </p:nvSpPr>
        <p:spPr>
          <a:xfrm>
            <a:off x="822960" y="3806190"/>
            <a:ext cx="75849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40"/>
          <p:cNvSpPr/>
          <p:nvPr>
            <p:ph idx="2" type="pic"/>
          </p:nvPr>
        </p:nvSpPr>
        <p:spPr>
          <a:xfrm>
            <a:off x="11" y="0"/>
            <a:ext cx="9144000" cy="36864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40"/>
          <p:cNvSpPr txBox="1"/>
          <p:nvPr>
            <p:ph idx="1" type="body"/>
          </p:nvPr>
        </p:nvSpPr>
        <p:spPr>
          <a:xfrm>
            <a:off x="822960" y="4430267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1" name="Google Shape;131;p4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4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4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41"/>
          <p:cNvSpPr txBox="1"/>
          <p:nvPr>
            <p:ph idx="1" type="body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7" name="Google Shape;137;p4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4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4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2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2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2"/>
          <p:cNvSpPr txBox="1"/>
          <p:nvPr>
            <p:ph type="title"/>
          </p:nvPr>
        </p:nvSpPr>
        <p:spPr>
          <a:xfrm rot="5400000">
            <a:off x="5370600" y="1484234"/>
            <a:ext cx="4317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42"/>
          <p:cNvSpPr txBox="1"/>
          <p:nvPr>
            <p:ph idx="1" type="body"/>
          </p:nvPr>
        </p:nvSpPr>
        <p:spPr>
          <a:xfrm rot="5400000">
            <a:off x="1370025" y="-430367"/>
            <a:ext cx="4317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45" name="Google Shape;145;p4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4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4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0"/>
          <p:cNvSpPr/>
          <p:nvPr/>
        </p:nvSpPr>
        <p:spPr>
          <a:xfrm>
            <a:off x="0" y="4750737"/>
            <a:ext cx="9144000" cy="4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20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/>
          <p:nvPr>
            <p:ph type="title"/>
          </p:nvPr>
        </p:nvSpPr>
        <p:spPr>
          <a:xfrm>
            <a:off x="822960" y="214952"/>
            <a:ext cx="64266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b="1" lang="en" sz="2600"/>
              <a:t>Medic Helper</a:t>
            </a:r>
            <a:endParaRPr sz="3800"/>
          </a:p>
        </p:txBody>
      </p:sp>
      <p:pic>
        <p:nvPicPr>
          <p:cNvPr id="154" name="Google Shape;1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9518" y="236791"/>
            <a:ext cx="1117242" cy="101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14952"/>
            <a:ext cx="3811138" cy="24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9325" y="1417313"/>
            <a:ext cx="7467430" cy="330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98f184237_0_26"/>
          <p:cNvSpPr txBox="1"/>
          <p:nvPr>
            <p:ph type="title"/>
          </p:nvPr>
        </p:nvSpPr>
        <p:spPr>
          <a:xfrm>
            <a:off x="474175" y="0"/>
            <a:ext cx="80037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</a:t>
            </a:r>
            <a:endParaRPr/>
          </a:p>
        </p:txBody>
      </p:sp>
      <p:sp>
        <p:nvSpPr>
          <p:cNvPr id="237" name="Google Shape;237;g1298f184237_0_26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g1298f184237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7121"/>
            <a:ext cx="3811138" cy="24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298f184237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93" y="168366"/>
            <a:ext cx="1117242" cy="101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1298f184237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875" y="1275225"/>
            <a:ext cx="8690301" cy="344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98f184237_3_3"/>
          <p:cNvSpPr txBox="1"/>
          <p:nvPr>
            <p:ph type="title"/>
          </p:nvPr>
        </p:nvSpPr>
        <p:spPr>
          <a:xfrm>
            <a:off x="516810" y="187127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</a:t>
            </a:r>
            <a:endParaRPr/>
          </a:p>
        </p:txBody>
      </p:sp>
      <p:sp>
        <p:nvSpPr>
          <p:cNvPr id="246" name="Google Shape;246;g1298f184237_3_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g1298f184237_3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7121"/>
            <a:ext cx="3811138" cy="24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298f184237_3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93" y="168366"/>
            <a:ext cx="1117242" cy="101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298f184237_3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650" y="1384300"/>
            <a:ext cx="7957100" cy="326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98f184237_0_3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Freedom</a:t>
            </a:r>
            <a:endParaRPr/>
          </a:p>
        </p:txBody>
      </p:sp>
      <p:sp>
        <p:nvSpPr>
          <p:cNvPr id="255" name="Google Shape;255;g1298f184237_0_3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Users often perform actions by mistake. They need a clearly marked "emergency exit" to leave the unwanted action without having to go through an extended process.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9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Allows user to exit a flow or undo an action.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Allows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return system’s previous state.</a:t>
            </a:r>
            <a:endParaRPr b="1"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g1298f184237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7121"/>
            <a:ext cx="3811138" cy="24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298f184237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93" y="168366"/>
            <a:ext cx="1117242" cy="1014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98f184237_0_3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Freedom</a:t>
            </a:r>
            <a:endParaRPr/>
          </a:p>
        </p:txBody>
      </p:sp>
      <p:pic>
        <p:nvPicPr>
          <p:cNvPr id="263" name="Google Shape;263;g1298f184237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5793" y="168366"/>
            <a:ext cx="1117242" cy="101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1298f184237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7121"/>
            <a:ext cx="3811138" cy="24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298f184237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1950" y="1574250"/>
            <a:ext cx="7543801" cy="28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idx="1" type="body"/>
          </p:nvPr>
        </p:nvSpPr>
        <p:spPr>
          <a:xfrm>
            <a:off x="416325" y="1544400"/>
            <a:ext cx="8433600" cy="28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000"/>
          </a:p>
        </p:txBody>
      </p:sp>
      <p:pic>
        <p:nvPicPr>
          <p:cNvPr id="271" name="Google Shape;2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6968" y="174566"/>
            <a:ext cx="1117242" cy="101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7121"/>
            <a:ext cx="3811138" cy="24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100" y="1277975"/>
            <a:ext cx="8597100" cy="34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title"/>
          </p:nvPr>
        </p:nvSpPr>
        <p:spPr>
          <a:xfrm>
            <a:off x="749719" y="843059"/>
            <a:ext cx="5211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</a:pPr>
            <a:r>
              <a:rPr b="1" lang="en" sz="2600"/>
              <a:t>Team Introduction</a:t>
            </a:r>
            <a:endParaRPr sz="3200"/>
          </a:p>
        </p:txBody>
      </p:sp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749725" y="1425752"/>
            <a:ext cx="81012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r>
              <a:rPr b="1" lang="en" sz="2100">
                <a:solidFill>
                  <a:schemeClr val="dk1"/>
                </a:solidFill>
              </a:rPr>
              <a:t>Team members:</a:t>
            </a:r>
            <a:r>
              <a:rPr b="1" lang="en" sz="2000"/>
              <a:t>      </a:t>
            </a:r>
            <a:endParaRPr b="1" sz="2000"/>
          </a:p>
          <a:p>
            <a:pPr indent="-1270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Char char=" "/>
            </a:pPr>
            <a:r>
              <a:rPr b="1" lang="en" sz="2000"/>
              <a:t>                                 </a:t>
            </a:r>
            <a:r>
              <a:rPr b="1" lang="en" sz="1800"/>
              <a:t>                                                                                                                                                                                            </a:t>
            </a:r>
            <a:r>
              <a:rPr lang="en" sz="1800">
                <a:solidFill>
                  <a:schemeClr val="dk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</a:t>
            </a:r>
            <a:endParaRPr b="1" sz="1800"/>
          </a:p>
          <a:p>
            <a:pPr indent="-2857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 "/>
            </a:pPr>
            <a:r>
              <a:rPr b="1" lang="en" sz="1900">
                <a:solidFill>
                  <a:schemeClr val="dk1"/>
                </a:solidFill>
              </a:rPr>
              <a:t>Md. Fazle Rabbi - 011161141</a:t>
            </a:r>
            <a:endParaRPr b="1"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 "/>
            </a:pPr>
            <a:r>
              <a:rPr b="1" lang="en" sz="1900">
                <a:solidFill>
                  <a:schemeClr val="dk1"/>
                </a:solidFill>
              </a:rPr>
              <a:t>Md. Shakhawat Hossain - 011162067</a:t>
            </a:r>
            <a:endParaRPr b="1"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 "/>
            </a:pPr>
            <a:r>
              <a:rPr b="1" lang="en" sz="1900">
                <a:solidFill>
                  <a:schemeClr val="dk1"/>
                </a:solidFill>
              </a:rPr>
              <a:t>Dihan Pathan - 011172050</a:t>
            </a:r>
            <a:endParaRPr b="1"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 "/>
            </a:pPr>
            <a:r>
              <a:rPr b="1" lang="en" sz="1900">
                <a:solidFill>
                  <a:schemeClr val="dk1"/>
                </a:solidFill>
              </a:rPr>
              <a:t>Mahfuja Afroz - 011172054</a:t>
            </a:r>
            <a:endParaRPr b="1"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 "/>
            </a:pPr>
            <a:r>
              <a:rPr b="1" lang="en" sz="1900">
                <a:solidFill>
                  <a:schemeClr val="dk1"/>
                </a:solidFill>
              </a:rPr>
              <a:t>Md. Samiul Haque Mahin - 011181034</a:t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163" name="Google Shape;1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9518" y="236791"/>
            <a:ext cx="1117242" cy="1014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"/>
          <p:cNvSpPr/>
          <p:nvPr/>
        </p:nvSpPr>
        <p:spPr>
          <a:xfrm>
            <a:off x="6159281" y="2014425"/>
            <a:ext cx="2592600" cy="15039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Teacher 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MD. RAFI-UR RASHID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Lecturer,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United International University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"/>
          <p:cNvSpPr txBox="1"/>
          <p:nvPr/>
        </p:nvSpPr>
        <p:spPr>
          <a:xfrm>
            <a:off x="8751641" y="4401821"/>
            <a:ext cx="392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36796"/>
            <a:ext cx="3811138" cy="241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98f184237_3_20"/>
          <p:cNvSpPr txBox="1"/>
          <p:nvPr>
            <p:ph type="title"/>
          </p:nvPr>
        </p:nvSpPr>
        <p:spPr>
          <a:xfrm>
            <a:off x="1020650" y="337550"/>
            <a:ext cx="67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4"/>
              <a:buFont typeface="Arial"/>
              <a:buNone/>
            </a:pPr>
            <a:r>
              <a:rPr b="1" lang="en"/>
              <a:t>Usability Heuristics(basis of our project)</a:t>
            </a:r>
            <a:endParaRPr b="1"/>
          </a:p>
        </p:txBody>
      </p:sp>
      <p:pic>
        <p:nvPicPr>
          <p:cNvPr id="172" name="Google Shape;172;g1298f184237_3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418" y="-9"/>
            <a:ext cx="1117242" cy="101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298f184237_3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25" y="-4"/>
            <a:ext cx="3811138" cy="24191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298f184237_3_20"/>
          <p:cNvSpPr txBox="1"/>
          <p:nvPr/>
        </p:nvSpPr>
        <p:spPr>
          <a:xfrm>
            <a:off x="824250" y="1845375"/>
            <a:ext cx="790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Usability inspection method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Helps to identify usability problems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Main concern user interface (UI) desig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n.</a:t>
            </a:r>
            <a:endParaRPr/>
          </a:p>
        </p:txBody>
      </p:sp>
      <p:sp>
        <p:nvSpPr>
          <p:cNvPr id="175" name="Google Shape;175;g1298f184237_3_20"/>
          <p:cNvSpPr/>
          <p:nvPr/>
        </p:nvSpPr>
        <p:spPr>
          <a:xfrm>
            <a:off x="562775" y="1963150"/>
            <a:ext cx="157200" cy="170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298f184237_3_20"/>
          <p:cNvSpPr/>
          <p:nvPr/>
        </p:nvSpPr>
        <p:spPr>
          <a:xfrm>
            <a:off x="562775" y="2391375"/>
            <a:ext cx="157200" cy="170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298f184237_3_20"/>
          <p:cNvSpPr/>
          <p:nvPr/>
        </p:nvSpPr>
        <p:spPr>
          <a:xfrm>
            <a:off x="562775" y="2819600"/>
            <a:ext cx="157200" cy="170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966925" y="644625"/>
            <a:ext cx="57345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Consistency (Description)</a:t>
            </a:r>
            <a:endParaRPr b="1"/>
          </a:p>
        </p:txBody>
      </p:sp>
      <p:pic>
        <p:nvPicPr>
          <p:cNvPr id="183" name="Google Shape;1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418" y="-9"/>
            <a:ext cx="1117242" cy="101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7121"/>
            <a:ext cx="3811138" cy="24191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 txBox="1"/>
          <p:nvPr/>
        </p:nvSpPr>
        <p:spPr>
          <a:xfrm>
            <a:off x="966925" y="1607350"/>
            <a:ext cx="733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our project </a:t>
            </a:r>
            <a:r>
              <a:rPr lang="en" sz="2000"/>
              <a:t>perspective </a:t>
            </a:r>
            <a:r>
              <a:rPr lang="en" sz="2000"/>
              <a:t> following sequence and regularity(all of the pages follow same sequence)so basically this one is user friendly. Which is easier for all users.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98f184237_3_30"/>
          <p:cNvSpPr txBox="1"/>
          <p:nvPr>
            <p:ph type="title"/>
          </p:nvPr>
        </p:nvSpPr>
        <p:spPr>
          <a:xfrm>
            <a:off x="966925" y="644625"/>
            <a:ext cx="57345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Consistency</a:t>
            </a:r>
            <a:endParaRPr b="1"/>
          </a:p>
        </p:txBody>
      </p:sp>
      <p:pic>
        <p:nvPicPr>
          <p:cNvPr id="191" name="Google Shape;191;g1298f184237_3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418" y="-9"/>
            <a:ext cx="1117242" cy="101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298f184237_3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7121"/>
            <a:ext cx="3811138" cy="24191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298f184237_3_30"/>
          <p:cNvSpPr txBox="1"/>
          <p:nvPr/>
        </p:nvSpPr>
        <p:spPr>
          <a:xfrm>
            <a:off x="750100" y="2097200"/>
            <a:ext cx="73356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same interface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Maintain Using Sequence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Maintain Regularity</a:t>
            </a: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1298f184237_3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8200" y="1737400"/>
            <a:ext cx="1148555" cy="10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98f184237_0_8"/>
          <p:cNvSpPr txBox="1"/>
          <p:nvPr>
            <p:ph type="title"/>
          </p:nvPr>
        </p:nvSpPr>
        <p:spPr>
          <a:xfrm>
            <a:off x="822950" y="719482"/>
            <a:ext cx="7436700" cy="552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</a:t>
            </a:r>
            <a:endParaRPr/>
          </a:p>
        </p:txBody>
      </p:sp>
      <p:sp>
        <p:nvSpPr>
          <p:cNvPr id="200" name="Google Shape;200;g1298f184237_0_8"/>
          <p:cNvSpPr txBox="1"/>
          <p:nvPr>
            <p:ph idx="1" type="body"/>
          </p:nvPr>
        </p:nvSpPr>
        <p:spPr>
          <a:xfrm>
            <a:off x="822950" y="1944125"/>
            <a:ext cx="7543800" cy="2457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g1298f18423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5" y="1408350"/>
            <a:ext cx="9031650" cy="33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298f184237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93" y="168366"/>
            <a:ext cx="1117242" cy="101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298f184237_0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87121"/>
            <a:ext cx="3811138" cy="241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98f184237_0_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</a:t>
            </a:r>
            <a:endParaRPr/>
          </a:p>
        </p:txBody>
      </p:sp>
      <p:sp>
        <p:nvSpPr>
          <p:cNvPr id="209" name="Google Shape;209;g1298f184237_0_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g1298f18423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550" y="1303050"/>
            <a:ext cx="9144000" cy="34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298f184237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7121"/>
            <a:ext cx="3811138" cy="24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1298f184237_0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5793" y="168366"/>
            <a:ext cx="1117242" cy="1014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98f184237_0_20"/>
          <p:cNvSpPr txBox="1"/>
          <p:nvPr>
            <p:ph type="title"/>
          </p:nvPr>
        </p:nvSpPr>
        <p:spPr>
          <a:xfrm>
            <a:off x="884210" y="214927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</a:t>
            </a:r>
            <a:endParaRPr/>
          </a:p>
        </p:txBody>
      </p:sp>
      <p:sp>
        <p:nvSpPr>
          <p:cNvPr id="218" name="Google Shape;218;g1298f184237_0_20"/>
          <p:cNvSpPr txBox="1"/>
          <p:nvPr>
            <p:ph idx="1" type="body"/>
          </p:nvPr>
        </p:nvSpPr>
        <p:spPr>
          <a:xfrm>
            <a:off x="6016050" y="1384300"/>
            <a:ext cx="2350800" cy="14661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g1298f184237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225" y="1384300"/>
            <a:ext cx="1593775" cy="13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298f184237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93" y="168366"/>
            <a:ext cx="1117242" cy="101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298f184237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87121"/>
            <a:ext cx="3811138" cy="24191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298f184237_0_20"/>
          <p:cNvSpPr txBox="1"/>
          <p:nvPr/>
        </p:nvSpPr>
        <p:spPr>
          <a:xfrm>
            <a:off x="1423650" y="1806350"/>
            <a:ext cx="5112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section basically in our project we used familiar user interface and used basic queries which is easier to understand for users.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98f184237_3_39"/>
          <p:cNvSpPr txBox="1"/>
          <p:nvPr>
            <p:ph type="title"/>
          </p:nvPr>
        </p:nvSpPr>
        <p:spPr>
          <a:xfrm>
            <a:off x="884210" y="214927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</a:t>
            </a:r>
            <a:endParaRPr/>
          </a:p>
        </p:txBody>
      </p:sp>
      <p:sp>
        <p:nvSpPr>
          <p:cNvPr id="228" name="Google Shape;228;g1298f184237_3_39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Familiar direction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Frequently used option</a:t>
            </a:r>
            <a:endParaRPr/>
          </a:p>
        </p:txBody>
      </p:sp>
      <p:pic>
        <p:nvPicPr>
          <p:cNvPr id="229" name="Google Shape;229;g1298f184237_3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75" y="1835750"/>
            <a:ext cx="1593775" cy="10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298f184237_3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93" y="168366"/>
            <a:ext cx="1117242" cy="101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298f184237_3_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87121"/>
            <a:ext cx="3811138" cy="241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478D97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