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Nuni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31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99014a68c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99014a68c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99014a68c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99014a68c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99014a68c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99014a68c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99014a68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99014a68c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99014a68c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99014a68c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47708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USABILITY</a:t>
            </a:r>
            <a:endParaRPr b="1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791550" y="329580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2"/>
                </a:solidFill>
              </a:rPr>
              <a:t>Group Number: 9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2728950" y="389000"/>
            <a:ext cx="3686100" cy="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ERROR PREVENTION</a:t>
            </a:r>
            <a:endParaRPr b="1"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2"/>
          </p:nvPr>
        </p:nvSpPr>
        <p:spPr>
          <a:xfrm>
            <a:off x="4982325" y="1347750"/>
            <a:ext cx="3686100" cy="33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/>
              <a:t>- Users can avoid making a  mistakes</a:t>
            </a:r>
            <a:endParaRPr sz="18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b="1" dirty="0"/>
              <a:t>- Users will be safe from a hacking attack</a:t>
            </a:r>
            <a:endParaRPr sz="1800"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725" y="1154925"/>
            <a:ext cx="3686100" cy="365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819150" y="509850"/>
            <a:ext cx="7505700" cy="7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ERROR RECOVERY</a:t>
            </a:r>
            <a:endParaRPr b="1"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2"/>
          </p:nvPr>
        </p:nvSpPr>
        <p:spPr>
          <a:xfrm>
            <a:off x="5546375" y="1847625"/>
            <a:ext cx="31023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- Error alert will pop up</a:t>
            </a:r>
            <a:endParaRPr sz="18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b="1"/>
              <a:t>-User can recover their errors</a:t>
            </a:r>
            <a:endParaRPr sz="180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 b="1"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425" y="1629600"/>
            <a:ext cx="4486276" cy="2884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819150" y="4292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FLEXIBILITY</a:t>
            </a:r>
            <a:endParaRPr b="1"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2"/>
          </p:nvPr>
        </p:nvSpPr>
        <p:spPr>
          <a:xfrm>
            <a:off x="1242300" y="3733400"/>
            <a:ext cx="6659400" cy="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/>
              <a:t>-User can easily search for rents</a:t>
            </a:r>
            <a:endParaRPr sz="1800" b="1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 b="1" dirty="0"/>
              <a:t>-User can filter out specific ads</a:t>
            </a:r>
            <a:endParaRPr sz="1800" b="1" dirty="0"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775" y="1182100"/>
            <a:ext cx="6392449" cy="240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819150" y="4427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MINIMALISM</a:t>
            </a:r>
            <a:endParaRPr b="1"/>
          </a:p>
        </p:txBody>
      </p:sp>
      <p:sp>
        <p:nvSpPr>
          <p:cNvPr id="156" name="Google Shape;156;p17"/>
          <p:cNvSpPr txBox="1">
            <a:spLocks noGrp="1"/>
          </p:cNvSpPr>
          <p:nvPr>
            <p:ph type="body" idx="2"/>
          </p:nvPr>
        </p:nvSpPr>
        <p:spPr>
          <a:xfrm>
            <a:off x="819150" y="3934825"/>
            <a:ext cx="7654800" cy="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/>
              <a:t>-Users can easily get necessary information</a:t>
            </a:r>
            <a:endParaRPr sz="1800"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 b="1" dirty="0"/>
              <a:t>-UI looks minimalist and simplistic</a:t>
            </a:r>
            <a:endParaRPr sz="1800" b="1" dirty="0"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115325"/>
            <a:ext cx="7505699" cy="2506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819150" y="4158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RECOGNITION</a:t>
            </a:r>
            <a:endParaRPr b="1"/>
          </a:p>
        </p:txBody>
      </p:sp>
      <p:sp>
        <p:nvSpPr>
          <p:cNvPr id="163" name="Google Shape;163;p18"/>
          <p:cNvSpPr txBox="1">
            <a:spLocks noGrp="1"/>
          </p:cNvSpPr>
          <p:nvPr>
            <p:ph type="body" idx="2"/>
          </p:nvPr>
        </p:nvSpPr>
        <p:spPr>
          <a:xfrm>
            <a:off x="819150" y="4042275"/>
            <a:ext cx="75876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802" b="1" dirty="0"/>
              <a:t>-User can easily discover their posts</a:t>
            </a:r>
            <a:endParaRPr sz="1802" b="1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-GB" sz="1802" b="1" dirty="0"/>
              <a:t>-User can add, update and delete post</a:t>
            </a:r>
            <a:endParaRPr sz="1802" b="1" dirty="0"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079700"/>
            <a:ext cx="7505699" cy="2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83</Words>
  <Application>Microsoft Office PowerPoint</Application>
  <PresentationFormat>On-screen Show (16:9)</PresentationFormat>
  <Paragraphs>17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Nunito</vt:lpstr>
      <vt:lpstr>Calibri</vt:lpstr>
      <vt:lpstr>Arial</vt:lpstr>
      <vt:lpstr>Shift</vt:lpstr>
      <vt:lpstr>USABILITY</vt:lpstr>
      <vt:lpstr>ERROR PREVENTION</vt:lpstr>
      <vt:lpstr>ERROR RECOVERY</vt:lpstr>
      <vt:lpstr>FLEXIBILITY</vt:lpstr>
      <vt:lpstr>MINIMALISM</vt:lpstr>
      <vt:lpstr>RECOGNITION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USABILITY</dc:title>
  <dc:creator>Meherab hossain</dc:creator>
  <cp:lastModifiedBy>Meherab hossain</cp:lastModifiedBy>
  <cp:revision>3</cp:revision>
  <dcterms:modified xsi:type="dcterms:W3CDTF">2022-05-11T08:12:21Z</dcterms:modified>
</cp:coreProperties>
</file>